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6" r:id="rId1"/>
    <p:sldMasterId id="2147483784" r:id="rId2"/>
    <p:sldMasterId id="2147483815" r:id="rId3"/>
    <p:sldMasterId id="2147483842" r:id="rId4"/>
  </p:sldMasterIdLst>
  <p:notesMasterIdLst>
    <p:notesMasterId r:id="rId16"/>
  </p:notesMasterIdLst>
  <p:handoutMasterIdLst>
    <p:handoutMasterId r:id="rId17"/>
  </p:handoutMasterIdLst>
  <p:sldIdLst>
    <p:sldId id="256" r:id="rId5"/>
    <p:sldId id="892" r:id="rId6"/>
    <p:sldId id="893" r:id="rId7"/>
    <p:sldId id="549" r:id="rId8"/>
    <p:sldId id="1254" r:id="rId9"/>
    <p:sldId id="1251" r:id="rId10"/>
    <p:sldId id="1252" r:id="rId11"/>
    <p:sldId id="1255" r:id="rId12"/>
    <p:sldId id="1256" r:id="rId13"/>
    <p:sldId id="1257" r:id="rId14"/>
    <p:sldId id="1253" r:id="rId15"/>
  </p:sldIdLst>
  <p:sldSz cx="9144000" cy="6858000" type="screen4x3"/>
  <p:notesSz cx="7315200" cy="9601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u="sng" kern="1200">
        <a:solidFill>
          <a:schemeClr val="bg1"/>
        </a:solidFill>
        <a:latin typeface="Times New Roman" pitchFamily="18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sz="2400" u="sng" kern="1200">
        <a:solidFill>
          <a:schemeClr val="bg1"/>
        </a:solidFill>
        <a:latin typeface="Times New Roman" pitchFamily="18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sz="2400" u="sng" kern="1200">
        <a:solidFill>
          <a:schemeClr val="bg1"/>
        </a:solidFill>
        <a:latin typeface="Times New Roman" pitchFamily="18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sz="2400" u="sng" kern="1200">
        <a:solidFill>
          <a:schemeClr val="bg1"/>
        </a:solidFill>
        <a:latin typeface="Times New Roman" pitchFamily="18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sz="2400" u="sng" kern="1200">
        <a:solidFill>
          <a:schemeClr val="bg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u="sng" kern="1200">
        <a:solidFill>
          <a:schemeClr val="bg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u="sng" kern="1200">
        <a:solidFill>
          <a:schemeClr val="bg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u="sng" kern="1200">
        <a:solidFill>
          <a:schemeClr val="bg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u="sng" kern="1200">
        <a:solidFill>
          <a:schemeClr val="bg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zione predefinita" id="{AA6ABAA6-AEDC-4867-898F-1280F7A8374C}">
          <p14:sldIdLst>
            <p14:sldId id="256"/>
          </p14:sldIdLst>
        </p14:section>
        <p14:section name="Sezione senza titolo" id="{E2A49BD2-82CE-42A2-A7E1-6CA65AFAC17C}">
          <p14:sldIdLst>
            <p14:sldId id="892"/>
            <p14:sldId id="893"/>
            <p14:sldId id="549"/>
            <p14:sldId id="1254"/>
            <p14:sldId id="1251"/>
            <p14:sldId id="1252"/>
            <p14:sldId id="1255"/>
            <p14:sldId id="1256"/>
            <p14:sldId id="1257"/>
          </p14:sldIdLst>
        </p14:section>
        <p14:section name="Sezione predefinita" id="{471453C9-3A58-4B4C-A61B-06EDFF0FBE12}">
          <p14:sldIdLst>
            <p14:sldId id="12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75" userDrawn="1">
          <p15:clr>
            <a:srgbClr val="A4A3A4"/>
          </p15:clr>
        </p15:guide>
        <p15:guide id="2" pos="225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fonso" initials="A" lastIdx="3" clrIdx="0"/>
  <p:cmAuthor id="1" name="Romina" initials="" lastIdx="6" clrIdx="1"/>
  <p:cmAuthor id="2" name="Henry_2" initials="H" lastIdx="20" clrIdx="2"/>
  <p:cmAuthor id="3" name="Henry Muccini" initials="HM" lastIdx="3" clrIdx="3"/>
  <p:cmAuthor id="4" name="Paolo" initials="P" lastIdx="1" clrIdx="4"/>
  <p:cmAuthor id="5" name="Paolo" initials="P [2]" lastIdx="1" clrIdx="5"/>
  <p:cmAuthor id="6" name="Paolo" initials="P [3]" lastIdx="1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AC36"/>
    <a:srgbClr val="E7D33D"/>
    <a:srgbClr val="123D58"/>
    <a:srgbClr val="0000FF"/>
    <a:srgbClr val="000066"/>
    <a:srgbClr val="EBEB39"/>
    <a:srgbClr val="000099"/>
    <a:srgbClr val="133C57"/>
    <a:srgbClr val="DFDFD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6370" autoAdjust="0"/>
  </p:normalViewPr>
  <p:slideViewPr>
    <p:cSldViewPr>
      <p:cViewPr varScale="1">
        <p:scale>
          <a:sx n="120" d="100"/>
          <a:sy n="120" d="100"/>
        </p:scale>
        <p:origin x="732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3552" y="-90"/>
      </p:cViewPr>
      <p:guideLst>
        <p:guide orient="horz" pos="2975"/>
        <p:guide pos="225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644" cy="48047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143901" y="0"/>
            <a:ext cx="3169643" cy="48047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862EE4DA-6E11-49BF-A256-4EE20A5CB99A}" type="datetimeFigureOut">
              <a:rPr lang="it-IT" smtClean="0"/>
              <a:pPr/>
              <a:t>19/05/2021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119092"/>
            <a:ext cx="3169644" cy="480469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143901" y="9119092"/>
            <a:ext cx="3169643" cy="480469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C8D28508-844F-4D95-99B7-5599CB0E79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280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6963" y="317500"/>
            <a:ext cx="5119687" cy="38401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36837" y="4530850"/>
            <a:ext cx="6248159" cy="426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76350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asellaDiTesto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4100065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76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asellaDiTesto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4100065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5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4693902"/>
          </a:xfrm>
          <a:prstGeom prst="rect">
            <a:avLst/>
          </a:prstGeom>
          <a:solidFill>
            <a:srgbClr val="0F506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ctangle 10"/>
          <p:cNvSpPr/>
          <p:nvPr/>
        </p:nvSpPr>
        <p:spPr>
          <a:xfrm>
            <a:off x="-152718" y="0"/>
            <a:ext cx="9492639" cy="4693902"/>
          </a:xfrm>
          <a:prstGeom prst="round2SameRect">
            <a:avLst>
              <a:gd name="adj1" fmla="val 3062"/>
              <a:gd name="adj2" fmla="val 0"/>
            </a:avLst>
          </a:prstGeom>
          <a:blipFill dpi="0" rotWithShape="1">
            <a:blip r:embed="rId2" cstate="print">
              <a:alphaModFix amt="14000"/>
            </a:blip>
            <a:srcRect/>
            <a:tile tx="-25400" ty="635000" sx="80000" sy="80000" flip="none" algn="l"/>
          </a:blip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10586" y="1722993"/>
            <a:ext cx="7772399" cy="2193035"/>
          </a:xfrm>
        </p:spPr>
        <p:txBody>
          <a:bodyPr anchor="t"/>
          <a:lstStyle>
            <a:lvl1pPr algn="l">
              <a:defRPr>
                <a:solidFill>
                  <a:srgbClr val="FFFFFF"/>
                </a:solidFill>
                <a:effectLst/>
              </a:defRPr>
            </a:lvl1pPr>
          </a:lstStyle>
          <a:p>
            <a:r>
              <a:rPr lang="it-IT" dirty="0"/>
              <a:t>Fare clic per modificare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69656" y="5157192"/>
            <a:ext cx="3846429" cy="488297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Alfonso Pierantonio</a:t>
            </a:r>
          </a:p>
        </p:txBody>
      </p:sp>
    </p:spTree>
    <p:extLst>
      <p:ext uri="{BB962C8B-B14F-4D97-AF65-F5344CB8AC3E}">
        <p14:creationId xmlns:p14="http://schemas.microsoft.com/office/powerpoint/2010/main" val="107487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e contenut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541550"/>
            <a:ext cx="9144000" cy="31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9885" y="274638"/>
            <a:ext cx="8356915" cy="715455"/>
          </a:xfrm>
        </p:spPr>
        <p:txBody>
          <a:bodyPr/>
          <a:lstStyle>
            <a:lvl1pPr algn="l">
              <a:defRPr>
                <a:solidFill>
                  <a:srgbClr val="0F506C"/>
                </a:solidFill>
                <a:latin typeface="Open Sans"/>
                <a:cs typeface="Open Sans"/>
              </a:defRPr>
            </a:lvl1pPr>
          </a:lstStyle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886" y="501383"/>
            <a:ext cx="315993" cy="94407"/>
          </a:xfrm>
          <a:prstGeom prst="rect">
            <a:avLst/>
          </a:prstGeom>
          <a:solidFill>
            <a:srgbClr val="123D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61581" y="6562651"/>
            <a:ext cx="83250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it-IT" sz="1200" u="none" dirty="0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</a:rPr>
              <a:t>UnivAq @ FOI (</a:t>
            </a:r>
            <a:r>
              <a:rPr lang="it-IT" sz="1200" u="none" dirty="0" err="1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</a:rPr>
              <a:t>May</a:t>
            </a:r>
            <a:r>
              <a:rPr lang="it-IT" sz="1200" u="none" dirty="0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</a:rPr>
              <a:t> 2019)</a:t>
            </a:r>
            <a:endParaRPr lang="it-IT" sz="1200" u="none" baseline="0" dirty="0">
              <a:solidFill>
                <a:schemeClr val="bg1">
                  <a:lumMod val="5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09" y="6537116"/>
            <a:ext cx="859925" cy="335225"/>
          </a:xfrm>
          <a:prstGeom prst="rect">
            <a:avLst/>
          </a:prstGeom>
        </p:spPr>
      </p:pic>
      <p:sp>
        <p:nvSpPr>
          <p:cNvPr id="13" name="Segnaposto testo 12"/>
          <p:cNvSpPr>
            <a:spLocks noGrp="1"/>
          </p:cNvSpPr>
          <p:nvPr>
            <p:ph type="body" sz="quarter" idx="10"/>
          </p:nvPr>
        </p:nvSpPr>
        <p:spPr>
          <a:xfrm>
            <a:off x="323850" y="1124744"/>
            <a:ext cx="8640638" cy="52562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189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e contenuto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541550"/>
            <a:ext cx="9144000" cy="31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9885" y="274638"/>
            <a:ext cx="8356915" cy="715455"/>
          </a:xfrm>
        </p:spPr>
        <p:txBody>
          <a:bodyPr/>
          <a:lstStyle>
            <a:lvl1pPr algn="l">
              <a:defRPr>
                <a:solidFill>
                  <a:srgbClr val="0F506C"/>
                </a:solidFill>
                <a:latin typeface="Open Sans"/>
                <a:cs typeface="Open Sans"/>
              </a:defRPr>
            </a:lvl1pPr>
          </a:lstStyle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886" y="501383"/>
            <a:ext cx="315993" cy="94407"/>
          </a:xfrm>
          <a:prstGeom prst="rect">
            <a:avLst/>
          </a:prstGeom>
          <a:solidFill>
            <a:srgbClr val="123D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8602647" y="425302"/>
            <a:ext cx="525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0EF03E-EA2A-6947-8AF6-26644038BBC8}" type="slidenum">
              <a:rPr lang="it-IT" sz="1200" u="none" kern="1200" smtClean="0">
                <a:solidFill>
                  <a:schemeClr val="bg1">
                    <a:lumMod val="50000"/>
                  </a:schemeClr>
                </a:solidFill>
                <a:latin typeface="Open Sans Light"/>
                <a:ea typeface="+mn-ea"/>
                <a:cs typeface="Open Sans Light"/>
              </a:rPr>
              <a:t>‹N›</a:t>
            </a:fld>
            <a:endParaRPr lang="it-IT" sz="1200" u="none" kern="1200" dirty="0">
              <a:solidFill>
                <a:schemeClr val="bg1">
                  <a:lumMod val="50000"/>
                </a:schemeClr>
              </a:solidFill>
              <a:latin typeface="Open Sans Light"/>
              <a:ea typeface="+mn-ea"/>
              <a:cs typeface="Open Sans Ligh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09" y="6537116"/>
            <a:ext cx="859925" cy="335225"/>
          </a:xfrm>
          <a:prstGeom prst="rect">
            <a:avLst/>
          </a:prstGeom>
        </p:spPr>
      </p:pic>
      <p:sp>
        <p:nvSpPr>
          <p:cNvPr id="11" name="Rettangolo arrotondato 10"/>
          <p:cNvSpPr/>
          <p:nvPr userDrawn="1"/>
        </p:nvSpPr>
        <p:spPr>
          <a:xfrm>
            <a:off x="210634" y="3717032"/>
            <a:ext cx="8775967" cy="2736305"/>
          </a:xfrm>
          <a:prstGeom prst="roundRect">
            <a:avLst>
              <a:gd name="adj" fmla="val 32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/>
          </p:nvPr>
        </p:nvSpPr>
        <p:spPr>
          <a:xfrm>
            <a:off x="330200" y="1140231"/>
            <a:ext cx="8656638" cy="2504793"/>
          </a:xfrm>
        </p:spPr>
        <p:txBody>
          <a:bodyPr>
            <a:noAutofit/>
          </a:bodyPr>
          <a:lstStyle>
            <a:lvl1pPr algn="l" rtl="0" eaLnBrk="1" latinLnBrk="0" hangingPunct="1">
              <a:buFont typeface="Arial"/>
              <a:defRPr lang="it-IT" sz="28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1pPr>
            <a:lvl2pPr algn="l" rtl="0" eaLnBrk="1" latinLnBrk="0" hangingPunct="1">
              <a:buFont typeface="Arial"/>
              <a:defRPr lang="it-IT" sz="28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2pPr>
            <a:lvl3pPr algn="l" rtl="0" eaLnBrk="1" latinLnBrk="0" hangingPunct="1">
              <a:buFont typeface="Arial"/>
              <a:defRPr lang="it-IT" sz="28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3pPr>
            <a:lvl4pPr algn="l" rtl="0" eaLnBrk="1" latinLnBrk="0" hangingPunct="1">
              <a:buFont typeface="Arial"/>
              <a:defRPr lang="it-IT" sz="28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4pPr>
            <a:lvl5pPr algn="l" rtl="0" eaLnBrk="1" latinLnBrk="0" hangingPunct="1">
              <a:buFont typeface="Arial"/>
              <a:defRPr lang="it-IT" sz="28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2"/>
          </p:nvPr>
        </p:nvSpPr>
        <p:spPr>
          <a:xfrm>
            <a:off x="323850" y="3860800"/>
            <a:ext cx="8569325" cy="2447925"/>
          </a:xfrm>
        </p:spPr>
        <p:txBody>
          <a:bodyPr>
            <a:noAutofit/>
          </a:bodyPr>
          <a:lstStyle>
            <a:lvl1pPr>
              <a:defRPr lang="it-IT" sz="24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1pPr>
            <a:lvl2pPr>
              <a:defRPr lang="it-IT" sz="24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2pPr>
            <a:lvl3pPr>
              <a:defRPr lang="it-IT" sz="24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3pPr>
            <a:lvl4pPr>
              <a:defRPr lang="it-IT" sz="24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4pPr>
            <a:lvl5pPr>
              <a:defRPr lang="en-US" sz="24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1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e contenuto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541550"/>
            <a:ext cx="9144000" cy="31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9885" y="274638"/>
            <a:ext cx="8356915" cy="715455"/>
          </a:xfrm>
        </p:spPr>
        <p:txBody>
          <a:bodyPr/>
          <a:lstStyle>
            <a:lvl1pPr algn="l">
              <a:defRPr>
                <a:solidFill>
                  <a:srgbClr val="0F506C"/>
                </a:solidFill>
                <a:latin typeface="Open Sans"/>
                <a:cs typeface="Open Sans"/>
              </a:defRPr>
            </a:lvl1pPr>
          </a:lstStyle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886" y="501383"/>
            <a:ext cx="315993" cy="94407"/>
          </a:xfrm>
          <a:prstGeom prst="rect">
            <a:avLst/>
          </a:prstGeom>
          <a:solidFill>
            <a:srgbClr val="123D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8602647" y="425302"/>
            <a:ext cx="525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0EF03E-EA2A-6947-8AF6-26644038BBC8}" type="slidenum">
              <a:rPr lang="it-IT" sz="1200" u="none" kern="1200" smtClean="0">
                <a:solidFill>
                  <a:schemeClr val="bg1">
                    <a:lumMod val="50000"/>
                  </a:schemeClr>
                </a:solidFill>
                <a:latin typeface="Open Sans Light"/>
                <a:ea typeface="+mn-ea"/>
                <a:cs typeface="Open Sans Light"/>
              </a:rPr>
              <a:t>‹N›</a:t>
            </a:fld>
            <a:endParaRPr lang="it-IT" sz="1200" u="none" kern="1200" dirty="0">
              <a:solidFill>
                <a:schemeClr val="bg1">
                  <a:lumMod val="50000"/>
                </a:schemeClr>
              </a:solidFill>
              <a:latin typeface="Open Sans Light"/>
              <a:ea typeface="+mn-ea"/>
              <a:cs typeface="Open Sans Ligh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09" y="6537116"/>
            <a:ext cx="859925" cy="335225"/>
          </a:xfrm>
          <a:prstGeom prst="rect">
            <a:avLst/>
          </a:prstGeom>
        </p:spPr>
      </p:pic>
      <p:sp>
        <p:nvSpPr>
          <p:cNvPr id="11" name="Rettangolo arrotondato 10"/>
          <p:cNvSpPr/>
          <p:nvPr userDrawn="1"/>
        </p:nvSpPr>
        <p:spPr>
          <a:xfrm>
            <a:off x="210634" y="4941168"/>
            <a:ext cx="8775967" cy="1512169"/>
          </a:xfrm>
          <a:prstGeom prst="roundRect">
            <a:avLst>
              <a:gd name="adj" fmla="val 32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/>
          </p:nvPr>
        </p:nvSpPr>
        <p:spPr>
          <a:xfrm>
            <a:off x="330200" y="1140231"/>
            <a:ext cx="8656638" cy="3584913"/>
          </a:xfrm>
        </p:spPr>
        <p:txBody>
          <a:bodyPr>
            <a:noAutofit/>
          </a:bodyPr>
          <a:lstStyle>
            <a:lvl1pPr algn="l" rtl="0" eaLnBrk="1" latinLnBrk="0" hangingPunct="1">
              <a:buFont typeface="Arial"/>
              <a:defRPr lang="it-IT" sz="28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1pPr>
            <a:lvl2pPr algn="l" rtl="0" eaLnBrk="1" latinLnBrk="0" hangingPunct="1">
              <a:buFont typeface="Arial"/>
              <a:defRPr lang="it-IT" sz="28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2pPr>
            <a:lvl3pPr algn="l" rtl="0" eaLnBrk="1" latinLnBrk="0" hangingPunct="1">
              <a:buFont typeface="Arial"/>
              <a:defRPr lang="it-IT" sz="28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3pPr>
            <a:lvl4pPr algn="l" rtl="0" eaLnBrk="1" latinLnBrk="0" hangingPunct="1">
              <a:buFont typeface="Arial"/>
              <a:defRPr lang="it-IT" sz="28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4pPr>
            <a:lvl5pPr algn="l" rtl="0" eaLnBrk="1" latinLnBrk="0" hangingPunct="1">
              <a:buFont typeface="Arial"/>
              <a:defRPr lang="it-IT" sz="28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Segnaposto testo 4"/>
          <p:cNvSpPr>
            <a:spLocks noGrp="1"/>
          </p:cNvSpPr>
          <p:nvPr>
            <p:ph type="body" sz="quarter" idx="12"/>
          </p:nvPr>
        </p:nvSpPr>
        <p:spPr>
          <a:xfrm>
            <a:off x="323850" y="5085184"/>
            <a:ext cx="8569325" cy="1223541"/>
          </a:xfrm>
        </p:spPr>
        <p:txBody>
          <a:bodyPr>
            <a:noAutofit/>
          </a:bodyPr>
          <a:lstStyle>
            <a:lvl1pPr>
              <a:defRPr lang="it-IT" sz="24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1pPr>
            <a:lvl2pPr>
              <a:defRPr lang="it-IT" sz="24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2pPr>
            <a:lvl3pPr>
              <a:defRPr lang="it-IT" sz="24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3pPr>
            <a:lvl4pPr>
              <a:defRPr lang="it-IT" sz="24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4pPr>
            <a:lvl5pPr>
              <a:defRPr lang="en-US" sz="2400" b="0" i="0" kern="1200" dirty="0" smtClean="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vert. + Contenut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708085" y="0"/>
            <a:ext cx="43591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noFill/>
              </a:ln>
              <a:solidFill>
                <a:srgbClr val="0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0032" y="6413625"/>
            <a:ext cx="3797176" cy="444375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8630093" y="0"/>
            <a:ext cx="512155" cy="6858000"/>
            <a:chOff x="3000744" y="0"/>
            <a:chExt cx="434163" cy="68996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" name="Rettangolo arrotondato 3"/>
            <p:cNvSpPr/>
            <p:nvPr userDrawn="1"/>
          </p:nvSpPr>
          <p:spPr>
            <a:xfrm>
              <a:off x="3000744" y="0"/>
              <a:ext cx="434163" cy="6899600"/>
            </a:xfrm>
            <a:prstGeom prst="roundRect">
              <a:avLst>
                <a:gd name="adj" fmla="val 2347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it-IT">
                <a:ln>
                  <a:noFill/>
                </a:ln>
                <a:solidFill>
                  <a:srgbClr val="000000"/>
                </a:solidFill>
              </a:endParaRPr>
            </a:p>
          </p:txBody>
        </p:sp>
        <p:sp>
          <p:nvSpPr>
            <p:cNvPr id="5" name="Rettangolo 4"/>
            <p:cNvSpPr/>
            <p:nvPr userDrawn="1"/>
          </p:nvSpPr>
          <p:spPr>
            <a:xfrm>
              <a:off x="3000744" y="0"/>
              <a:ext cx="313070" cy="6899600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it-IT">
                <a:ln>
                  <a:noFill/>
                </a:ln>
                <a:solidFill>
                  <a:srgbClr val="000000"/>
                </a:solidFill>
              </a:endParaRPr>
            </a:p>
          </p:txBody>
        </p:sp>
      </p:grp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329885" y="254000"/>
            <a:ext cx="8175859" cy="6256931"/>
          </a:xfrm>
        </p:spPr>
        <p:txBody>
          <a:bodyPr>
            <a:normAutofit/>
          </a:bodyPr>
          <a:lstStyle>
            <a:lvl1pPr>
              <a:defRPr sz="2800">
                <a:solidFill>
                  <a:srgbClr val="595959"/>
                </a:solidFill>
              </a:defRPr>
            </a:lvl1pPr>
            <a:lvl2pPr>
              <a:defRPr sz="2400">
                <a:solidFill>
                  <a:srgbClr val="595959"/>
                </a:solidFill>
              </a:defRPr>
            </a:lvl2pPr>
            <a:lvl3pPr marL="796925" indent="-228600">
              <a:buSzPct val="100000"/>
              <a:buFont typeface="Lucida Grande"/>
              <a:buChar char="∙"/>
              <a:defRPr sz="2000">
                <a:solidFill>
                  <a:srgbClr val="595959"/>
                </a:solidFill>
              </a:defRPr>
            </a:lvl3pPr>
            <a:lvl4pPr marL="1165225" indent="-263525">
              <a:buFont typeface="Lucida Grande"/>
              <a:buChar char="▫"/>
              <a:defRPr sz="1800">
                <a:solidFill>
                  <a:srgbClr val="595959"/>
                </a:solidFill>
              </a:defRPr>
            </a:lvl4pPr>
            <a:lvl5pPr marL="1522413" indent="-228600">
              <a:buFont typeface="Arial"/>
              <a:buChar char="∙"/>
              <a:defRPr sz="1800">
                <a:solidFill>
                  <a:srgbClr val="595959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65754" y="134371"/>
            <a:ext cx="505610" cy="6381024"/>
          </a:xfrm>
        </p:spPr>
        <p:txBody>
          <a:bodyPr vert="vert270" anchor="t">
            <a:normAutofit/>
          </a:bodyPr>
          <a:lstStyle>
            <a:lvl1pPr algn="r">
              <a:defRPr sz="2800" b="0" cap="none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it-IT"/>
              <a:t>Fare clic per modificare stile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72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uot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8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uota + slogan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/>
          <p:cNvSpPr>
            <a:spLocks noGrp="1"/>
          </p:cNvSpPr>
          <p:nvPr>
            <p:ph type="body" sz="quarter" idx="10"/>
          </p:nvPr>
        </p:nvSpPr>
        <p:spPr>
          <a:xfrm>
            <a:off x="4630173" y="812916"/>
            <a:ext cx="3572440" cy="1206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4888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uota + Titl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1168619" y="1120890"/>
            <a:ext cx="6820921" cy="46982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it-IT" dirty="0"/>
              <a:t>Fare clic per inserire testo</a:t>
            </a:r>
          </a:p>
        </p:txBody>
      </p:sp>
    </p:spTree>
    <p:extLst>
      <p:ext uri="{BB962C8B-B14F-4D97-AF65-F5344CB8AC3E}">
        <p14:creationId xmlns:p14="http://schemas.microsoft.com/office/powerpoint/2010/main" val="67526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092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e +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1168619" y="1120890"/>
            <a:ext cx="6820921" cy="46982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it-IT" dirty="0"/>
              <a:t>Fare clic per inserire testo</a:t>
            </a:r>
          </a:p>
        </p:txBody>
      </p:sp>
    </p:spTree>
    <p:extLst>
      <p:ext uri="{BB962C8B-B14F-4D97-AF65-F5344CB8AC3E}">
        <p14:creationId xmlns:p14="http://schemas.microsoft.com/office/powerpoint/2010/main" val="2091480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1 row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/>
          </p:cNvSpPr>
          <p:nvPr>
            <p:ph type="dt" sz="half" idx="10"/>
          </p:nvPr>
        </p:nvSpPr>
        <p:spPr>
          <a:xfrm>
            <a:off x="7272366" y="214290"/>
            <a:ext cx="1371600" cy="228600"/>
          </a:xfrm>
        </p:spPr>
        <p:txBody>
          <a:bodyPr/>
          <a:lstStyle/>
          <a:p>
            <a:pPr algn="r"/>
            <a:fld id="{57FED0E8-164D-49B6-947E-ECB1BFB22DCF}" type="datetime1">
              <a:rPr lang="en-US" smtClean="0">
                <a:solidFill>
                  <a:srgbClr val="336699">
                    <a:tint val="65000"/>
                  </a:srgbClr>
                </a:solidFill>
              </a:rPr>
              <a:pPr algn="r"/>
              <a:t>5/19/2021</a:t>
            </a:fld>
            <a:endParaRPr lang="en-US">
              <a:solidFill>
                <a:srgbClr val="336699">
                  <a:tint val="6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1857364"/>
            <a:ext cx="8001056" cy="4214842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it-IT" u="none" kern="0" dirty="0">
              <a:solidFill>
                <a:srgbClr val="516B85">
                  <a:lumMod val="75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457200" y="428604"/>
            <a:ext cx="8186766" cy="71438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214422"/>
            <a:ext cx="8186738" cy="4857766"/>
          </a:xfrm>
        </p:spPr>
        <p:txBody>
          <a:bodyPr/>
          <a:lstStyle>
            <a:lvl1pPr>
              <a:spcAft>
                <a:spcPts val="600"/>
              </a:spcAft>
              <a:buFontTx/>
              <a:buNone/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 indent="-252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65000"/>
              <a:buFont typeface="Calibri" pitchFamily="34" charset="0"/>
              <a:buChar char="→"/>
              <a:defRPr lang="it-IT" sz="2400" b="0" kern="100" cap="none" spc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080000" indent="-216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90000"/>
              <a:buFont typeface="Calibri" pitchFamily="34" charset="0"/>
              <a:buChar char="─"/>
              <a:defRPr sz="20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8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16233" y="119892"/>
            <a:ext cx="754624" cy="304800"/>
          </a:xfrm>
          <a:prstGeom prst="rect">
            <a:avLst/>
          </a:prstGeom>
        </p:spPr>
        <p:txBody>
          <a:bodyPr anchor="ctr"/>
          <a:lstStyle>
            <a:lvl1pPr algn="l"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</a:defRPr>
            </a:lvl1pPr>
            <a:extLst/>
          </a:lstStyle>
          <a:p>
            <a:fld id="{256D3EEF-DE4E-429D-8EC4-DDC531AFF587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60496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lum bright="-40000" contrast="-40000"/>
            <a:alphaModFix amt="9000"/>
          </a:blip>
          <a:stretch>
            <a:fillRect/>
          </a:stretch>
        </p:blipFill>
        <p:spPr>
          <a:xfrm>
            <a:off x="2684426" y="41349"/>
            <a:ext cx="6512465" cy="6858000"/>
          </a:xfrm>
          <a:prstGeom prst="rect">
            <a:avLst/>
          </a:prstGeom>
          <a:effectLst/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0586" y="1722993"/>
            <a:ext cx="7772399" cy="2193035"/>
          </a:xfrm>
        </p:spPr>
        <p:txBody>
          <a:bodyPr anchor="t"/>
          <a:lstStyle>
            <a:lvl1pPr algn="l">
              <a:defRPr>
                <a:solidFill>
                  <a:srgbClr val="0F506C"/>
                </a:solidFill>
                <a:effectLst/>
              </a:defRPr>
            </a:lvl1pPr>
          </a:lstStyle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69656" y="1234696"/>
            <a:ext cx="3846429" cy="48829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Alfonso Pierantonio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-5408" y="2002410"/>
            <a:ext cx="315993" cy="94407"/>
          </a:xfrm>
          <a:prstGeom prst="rect">
            <a:avLst/>
          </a:prstGeom>
          <a:solidFill>
            <a:srgbClr val="0A5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4286924" y="4128052"/>
            <a:ext cx="4609143" cy="280247"/>
          </a:xfrm>
          <a:prstGeom prst="rect">
            <a:avLst/>
          </a:prstGeom>
          <a:solidFill>
            <a:srgbClr val="0A5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/>
          <p:cNvSpPr txBox="1"/>
          <p:nvPr/>
        </p:nvSpPr>
        <p:spPr>
          <a:xfrm>
            <a:off x="4286782" y="4077072"/>
            <a:ext cx="5109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u="none" dirty="0">
                <a:solidFill>
                  <a:schemeClr val="bg1"/>
                </a:solidFill>
                <a:latin typeface="Open Sans Light"/>
                <a:cs typeface="Open Sans Light"/>
              </a:rPr>
              <a:t>Department of Information Engineering, </a:t>
            </a:r>
            <a:endParaRPr lang="it-IT" sz="2000" u="none" baseline="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4284721" y="4885396"/>
            <a:ext cx="3408092" cy="264000"/>
          </a:xfrm>
          <a:prstGeom prst="rect">
            <a:avLst/>
          </a:prstGeom>
          <a:solidFill>
            <a:srgbClr val="0A5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asellaDiTesto 54"/>
          <p:cNvSpPr txBox="1"/>
          <p:nvPr/>
        </p:nvSpPr>
        <p:spPr>
          <a:xfrm>
            <a:off x="4284580" y="4869160"/>
            <a:ext cx="3536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u="none" dirty="0">
                <a:solidFill>
                  <a:schemeClr val="bg1"/>
                </a:solidFill>
                <a:latin typeface="Open Sans Light"/>
                <a:cs typeface="Open Sans Light"/>
              </a:rPr>
              <a:t>University of L’Aquila, </a:t>
            </a:r>
            <a:r>
              <a:rPr lang="it-IT" sz="1600" u="none" dirty="0" err="1">
                <a:solidFill>
                  <a:schemeClr val="bg1"/>
                </a:solidFill>
                <a:latin typeface="Open Sans Light"/>
                <a:cs typeface="Open Sans Light"/>
              </a:rPr>
              <a:t>Italy</a:t>
            </a:r>
            <a:endParaRPr lang="it-IT" sz="1600" u="none" baseline="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286923" y="4433171"/>
            <a:ext cx="4173509" cy="287998"/>
          </a:xfrm>
          <a:prstGeom prst="rect">
            <a:avLst/>
          </a:prstGeom>
          <a:solidFill>
            <a:srgbClr val="0A5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4284578" y="4397042"/>
            <a:ext cx="4681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u="none" dirty="0">
                <a:solidFill>
                  <a:schemeClr val="bg1"/>
                </a:solidFill>
                <a:latin typeface="Open Sans Light"/>
                <a:cs typeface="Open Sans Light"/>
              </a:rPr>
              <a:t>Computer Science and </a:t>
            </a:r>
            <a:r>
              <a:rPr lang="it-IT" sz="2000" u="none" dirty="0" err="1">
                <a:solidFill>
                  <a:schemeClr val="bg1"/>
                </a:solidFill>
                <a:latin typeface="Open Sans Light"/>
                <a:cs typeface="Open Sans Light"/>
              </a:rPr>
              <a:t>Mathematics</a:t>
            </a:r>
            <a:endParaRPr lang="it-IT" sz="2000" u="none" baseline="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791" y="4119880"/>
            <a:ext cx="665741" cy="62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2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9"/>
          <p:cNvSpPr/>
          <p:nvPr/>
        </p:nvSpPr>
        <p:spPr>
          <a:xfrm>
            <a:off x="71438" y="63500"/>
            <a:ext cx="9001125" cy="6731000"/>
          </a:xfrm>
          <a:prstGeom prst="roundRect">
            <a:avLst>
              <a:gd name="adj" fmla="val 23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71438" y="63500"/>
            <a:ext cx="9001125" cy="4714875"/>
          </a:xfrm>
          <a:prstGeom prst="round2SameRect">
            <a:avLst>
              <a:gd name="adj1" fmla="val 3062"/>
              <a:gd name="adj2" fmla="val 0"/>
            </a:avLst>
          </a:prstGeom>
          <a:solidFill>
            <a:schemeClr val="accent4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336699"/>
              </a:solidFill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72000" y="68240"/>
            <a:ext cx="9000000" cy="4714884"/>
          </a:xfrm>
          <a:prstGeom prst="round2SameRect">
            <a:avLst>
              <a:gd name="adj1" fmla="val 3062"/>
              <a:gd name="adj2" fmla="val 0"/>
            </a:avLst>
          </a:prstGeom>
          <a:blipFill dpi="0" rotWithShape="1">
            <a:blip r:embed="rId2" cstate="print">
              <a:alphaModFix amt="30000"/>
            </a:blip>
            <a:srcRect/>
            <a:tile tx="-25400" ty="635000" sx="80000" sy="80000" flip="none" algn="l"/>
          </a:blip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336699"/>
              </a:solidFill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71438" y="3571875"/>
            <a:ext cx="9001125" cy="11477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ln w="12700">
                <a:solidFill>
                  <a:srgbClr val="0F1F2F">
                    <a:satMod val="155000"/>
                  </a:srgbClr>
                </a:solidFill>
                <a:prstDash val="solid"/>
              </a:ln>
              <a:solidFill>
                <a:srgbClr val="F8F8F8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8" name="Segnaposto numero diapositiva 36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8F8A040-9B56-46D8-8405-DC52B4ADB8F8}" type="slidenum">
              <a:rPr lang="it-IT" sz="1800">
                <a:solidFill>
                  <a:srgbClr val="336699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en-US" sz="1800" dirty="0">
              <a:solidFill>
                <a:srgbClr val="336699"/>
              </a:solidFill>
              <a:latin typeface="Calibri"/>
            </a:endParaRPr>
          </a:p>
        </p:txBody>
      </p:sp>
      <p:sp>
        <p:nvSpPr>
          <p:cNvPr id="39" name="Segnaposto piè di pagina 37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1438" y="1"/>
            <a:ext cx="9001125" cy="6731000"/>
          </a:xfrm>
          <a:prstGeom prst="roundRect">
            <a:avLst>
              <a:gd name="adj" fmla="val 23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41" name="Rectangle 10"/>
          <p:cNvSpPr/>
          <p:nvPr/>
        </p:nvSpPr>
        <p:spPr>
          <a:xfrm>
            <a:off x="75119" y="1"/>
            <a:ext cx="9001125" cy="3780531"/>
          </a:xfrm>
          <a:prstGeom prst="round2SameRect">
            <a:avLst>
              <a:gd name="adj1" fmla="val 3062"/>
              <a:gd name="adj2" fmla="val 0"/>
            </a:avLst>
          </a:prstGeom>
          <a:solidFill>
            <a:schemeClr val="accent4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336699"/>
              </a:solidFill>
            </a:endParaRPr>
          </a:p>
        </p:txBody>
      </p:sp>
      <p:sp>
        <p:nvSpPr>
          <p:cNvPr id="44" name="Rectangle 10"/>
          <p:cNvSpPr/>
          <p:nvPr/>
        </p:nvSpPr>
        <p:spPr>
          <a:xfrm>
            <a:off x="72000" y="2132856"/>
            <a:ext cx="9000000" cy="16476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>
                <a:ln w="12700">
                  <a:solidFill>
                    <a:srgbClr val="0F1F2F">
                      <a:satMod val="155000"/>
                    </a:srgbClr>
                  </a:solidFill>
                  <a:prstDash val="solid"/>
                </a:ln>
                <a:solidFill>
                  <a:srgbClr val="F8F8F8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Software Architecture</a:t>
            </a:r>
            <a:br>
              <a:rPr lang="en-US" sz="3200" b="1" dirty="0">
                <a:ln w="12700">
                  <a:solidFill>
                    <a:srgbClr val="0F1F2F">
                      <a:satMod val="155000"/>
                    </a:srgbClr>
                  </a:solidFill>
                  <a:prstDash val="solid"/>
                </a:ln>
                <a:solidFill>
                  <a:srgbClr val="F8F8F8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400" b="1" dirty="0">
                <a:ln w="12700">
                  <a:solidFill>
                    <a:srgbClr val="0F1F2F">
                      <a:satMod val="155000"/>
                    </a:srgbClr>
                  </a:solidFill>
                  <a:prstDash val="solid"/>
                </a:ln>
                <a:solidFill>
                  <a:srgbClr val="F8F8F8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https://app.schoology.com/course/807901749/</a:t>
            </a:r>
            <a:endParaRPr lang="en-US" sz="2200" b="1" dirty="0">
              <a:ln w="12700">
                <a:solidFill>
                  <a:srgbClr val="0F1F2F">
                    <a:satMod val="155000"/>
                  </a:srgbClr>
                </a:solidFill>
                <a:prstDash val="solid"/>
              </a:ln>
              <a:solidFill>
                <a:srgbClr val="F8F8F8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0"/>
          <p:cNvSpPr/>
          <p:nvPr/>
        </p:nvSpPr>
        <p:spPr>
          <a:xfrm>
            <a:off x="35496" y="-15290"/>
            <a:ext cx="9000000" cy="2132855"/>
          </a:xfrm>
          <a:prstGeom prst="round2SameRect">
            <a:avLst>
              <a:gd name="adj1" fmla="val 3062"/>
              <a:gd name="adj2" fmla="val 0"/>
            </a:avLst>
          </a:prstGeom>
          <a:blipFill dpi="0" rotWithShape="1">
            <a:blip r:embed="rId2" cstate="print">
              <a:alphaModFix amt="30000"/>
            </a:blip>
            <a:srcRect/>
            <a:tile tx="-25400" ty="635000" sx="80000" sy="80000" flip="none" algn="l"/>
          </a:blip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u="none" dirty="0">
              <a:solidFill>
                <a:srgbClr val="336699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259632" y="5674022"/>
            <a:ext cx="7641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  <a:latin typeface="+mn-lt"/>
              </a:rPr>
              <a:t>DISIM</a:t>
            </a:r>
            <a:br>
              <a:rPr lang="it-IT" sz="2000" dirty="0">
                <a:solidFill>
                  <a:schemeClr val="tx1"/>
                </a:solidFill>
                <a:latin typeface="+mn-lt"/>
              </a:rPr>
            </a:br>
            <a:r>
              <a:rPr lang="it-IT" sz="2000" dirty="0" err="1">
                <a:solidFill>
                  <a:schemeClr val="tx1"/>
                </a:solidFill>
                <a:latin typeface="+mn-lt"/>
              </a:rPr>
              <a:t>Dept</a:t>
            </a:r>
            <a:r>
              <a:rPr lang="it-IT" sz="2000" dirty="0">
                <a:solidFill>
                  <a:schemeClr val="tx1"/>
                </a:solidFill>
                <a:latin typeface="+mn-lt"/>
              </a:rPr>
              <a:t>. of Information </a:t>
            </a:r>
            <a:r>
              <a:rPr lang="it-IT" sz="2000" dirty="0" err="1">
                <a:solidFill>
                  <a:schemeClr val="tx1"/>
                </a:solidFill>
                <a:latin typeface="+mn-lt"/>
              </a:rPr>
              <a:t>Engineering</a:t>
            </a:r>
            <a:r>
              <a:rPr lang="it-IT" sz="2000" dirty="0">
                <a:solidFill>
                  <a:schemeClr val="tx1"/>
                </a:solidFill>
                <a:latin typeface="+mn-lt"/>
              </a:rPr>
              <a:t>, Computer Science and </a:t>
            </a:r>
            <a:r>
              <a:rPr lang="it-IT" sz="2000" dirty="0" err="1">
                <a:solidFill>
                  <a:schemeClr val="tx1"/>
                </a:solidFill>
                <a:latin typeface="+mn-lt"/>
              </a:rPr>
              <a:t>Mathematics</a:t>
            </a:r>
            <a:br>
              <a:rPr lang="it-IT" sz="2000" dirty="0">
                <a:solidFill>
                  <a:schemeClr val="tx1"/>
                </a:solidFill>
                <a:latin typeface="+mn-lt"/>
              </a:rPr>
            </a:br>
            <a:r>
              <a:rPr lang="it-IT" sz="2000" dirty="0" err="1">
                <a:solidFill>
                  <a:schemeClr val="tx1"/>
                </a:solidFill>
                <a:latin typeface="+mn-lt"/>
              </a:rPr>
              <a:t>University</a:t>
            </a:r>
            <a:r>
              <a:rPr lang="it-IT" sz="2000" dirty="0">
                <a:solidFill>
                  <a:schemeClr val="tx1"/>
                </a:solidFill>
                <a:latin typeface="+mn-lt"/>
              </a:rPr>
              <a:t> of L’Aquila, </a:t>
            </a:r>
            <a:r>
              <a:rPr lang="it-IT" sz="2000" dirty="0" err="1">
                <a:solidFill>
                  <a:schemeClr val="tx1"/>
                </a:solidFill>
                <a:latin typeface="+mn-lt"/>
              </a:rPr>
              <a:t>Italy</a:t>
            </a: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67" y="5898763"/>
            <a:ext cx="665741" cy="62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12911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7"/>
          <p:cNvSpPr>
            <a:spLocks noGrp="1"/>
          </p:cNvSpPr>
          <p:nvPr>
            <p:ph type="body" sz="quarter" idx="13"/>
          </p:nvPr>
        </p:nvSpPr>
        <p:spPr>
          <a:xfrm>
            <a:off x="452034" y="833470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8" name="Rectangle 37"/>
          <p:cNvSpPr>
            <a:spLocks noGrp="1"/>
          </p:cNvSpPr>
          <p:nvPr>
            <p:ph type="body" sz="quarter" idx="14"/>
          </p:nvPr>
        </p:nvSpPr>
        <p:spPr>
          <a:xfrm>
            <a:off x="7276455" y="836908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0" name="Rectangle 37"/>
          <p:cNvSpPr>
            <a:spLocks noGrp="1"/>
          </p:cNvSpPr>
          <p:nvPr>
            <p:ph type="body" sz="quarter" idx="42"/>
          </p:nvPr>
        </p:nvSpPr>
        <p:spPr>
          <a:xfrm>
            <a:off x="441702" y="1350080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1" name="Rectangle 37"/>
          <p:cNvSpPr>
            <a:spLocks noGrp="1"/>
          </p:cNvSpPr>
          <p:nvPr>
            <p:ph type="body" sz="quarter" idx="43"/>
          </p:nvPr>
        </p:nvSpPr>
        <p:spPr>
          <a:xfrm>
            <a:off x="7266123" y="1353518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5" name="Rectangle 37"/>
          <p:cNvSpPr>
            <a:spLocks noGrp="1"/>
          </p:cNvSpPr>
          <p:nvPr>
            <p:ph type="body" sz="quarter" idx="44"/>
          </p:nvPr>
        </p:nvSpPr>
        <p:spPr>
          <a:xfrm>
            <a:off x="441702" y="1861524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6" name="Rectangle 37"/>
          <p:cNvSpPr>
            <a:spLocks noGrp="1"/>
          </p:cNvSpPr>
          <p:nvPr>
            <p:ph type="body" sz="quarter" idx="45"/>
          </p:nvPr>
        </p:nvSpPr>
        <p:spPr>
          <a:xfrm>
            <a:off x="7266123" y="1864962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8" name="Rectangle 37"/>
          <p:cNvSpPr>
            <a:spLocks noGrp="1"/>
          </p:cNvSpPr>
          <p:nvPr>
            <p:ph type="body" sz="quarter" idx="46"/>
          </p:nvPr>
        </p:nvSpPr>
        <p:spPr>
          <a:xfrm>
            <a:off x="441702" y="2372968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9" name="Rectangle 37"/>
          <p:cNvSpPr>
            <a:spLocks noGrp="1"/>
          </p:cNvSpPr>
          <p:nvPr>
            <p:ph type="body" sz="quarter" idx="47"/>
          </p:nvPr>
        </p:nvSpPr>
        <p:spPr>
          <a:xfrm>
            <a:off x="7266123" y="2376406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0" name="Rectangle 37"/>
          <p:cNvSpPr>
            <a:spLocks noGrp="1"/>
          </p:cNvSpPr>
          <p:nvPr>
            <p:ph type="body" sz="quarter" idx="48"/>
          </p:nvPr>
        </p:nvSpPr>
        <p:spPr>
          <a:xfrm>
            <a:off x="441702" y="2884412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9" name="Rectangle 37"/>
          <p:cNvSpPr>
            <a:spLocks noGrp="1"/>
          </p:cNvSpPr>
          <p:nvPr>
            <p:ph type="body" sz="quarter" idx="49"/>
          </p:nvPr>
        </p:nvSpPr>
        <p:spPr>
          <a:xfrm>
            <a:off x="7266123" y="2887850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0" name="Rectangle 37"/>
          <p:cNvSpPr>
            <a:spLocks noGrp="1"/>
          </p:cNvSpPr>
          <p:nvPr>
            <p:ph type="body" sz="quarter" idx="50"/>
          </p:nvPr>
        </p:nvSpPr>
        <p:spPr>
          <a:xfrm>
            <a:off x="441702" y="3395856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1" name="Rectangle 37"/>
          <p:cNvSpPr>
            <a:spLocks noGrp="1"/>
          </p:cNvSpPr>
          <p:nvPr>
            <p:ph type="body" sz="quarter" idx="51"/>
          </p:nvPr>
        </p:nvSpPr>
        <p:spPr>
          <a:xfrm>
            <a:off x="7266123" y="3399294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2" name="Rectangle 37"/>
          <p:cNvSpPr>
            <a:spLocks noGrp="1"/>
          </p:cNvSpPr>
          <p:nvPr>
            <p:ph type="body" sz="quarter" idx="52"/>
          </p:nvPr>
        </p:nvSpPr>
        <p:spPr>
          <a:xfrm>
            <a:off x="441702" y="3907300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3" name="Rectangle 37"/>
          <p:cNvSpPr>
            <a:spLocks noGrp="1"/>
          </p:cNvSpPr>
          <p:nvPr>
            <p:ph type="body" sz="quarter" idx="53"/>
          </p:nvPr>
        </p:nvSpPr>
        <p:spPr>
          <a:xfrm>
            <a:off x="7266123" y="3910738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4" name="Rectangle 37"/>
          <p:cNvSpPr>
            <a:spLocks noGrp="1"/>
          </p:cNvSpPr>
          <p:nvPr>
            <p:ph type="body" sz="quarter" idx="54"/>
          </p:nvPr>
        </p:nvSpPr>
        <p:spPr>
          <a:xfrm>
            <a:off x="441702" y="4418744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5" name="Rectangle 37"/>
          <p:cNvSpPr>
            <a:spLocks noGrp="1"/>
          </p:cNvSpPr>
          <p:nvPr>
            <p:ph type="body" sz="quarter" idx="55"/>
          </p:nvPr>
        </p:nvSpPr>
        <p:spPr>
          <a:xfrm>
            <a:off x="7266123" y="4422182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6" name="Rectangle 37"/>
          <p:cNvSpPr>
            <a:spLocks noGrp="1"/>
          </p:cNvSpPr>
          <p:nvPr>
            <p:ph type="body" sz="quarter" idx="56"/>
          </p:nvPr>
        </p:nvSpPr>
        <p:spPr>
          <a:xfrm>
            <a:off x="441702" y="4930188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7" name="Rectangle 37"/>
          <p:cNvSpPr>
            <a:spLocks noGrp="1"/>
          </p:cNvSpPr>
          <p:nvPr>
            <p:ph type="body" sz="quarter" idx="57"/>
          </p:nvPr>
        </p:nvSpPr>
        <p:spPr>
          <a:xfrm>
            <a:off x="7266123" y="4933626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8" name="Rectangle 37"/>
          <p:cNvSpPr>
            <a:spLocks noGrp="1"/>
          </p:cNvSpPr>
          <p:nvPr>
            <p:ph type="body" sz="quarter" idx="58"/>
          </p:nvPr>
        </p:nvSpPr>
        <p:spPr>
          <a:xfrm>
            <a:off x="441702" y="5441632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9" name="Rectangle 37"/>
          <p:cNvSpPr>
            <a:spLocks noGrp="1"/>
          </p:cNvSpPr>
          <p:nvPr>
            <p:ph type="body" sz="quarter" idx="59"/>
          </p:nvPr>
        </p:nvSpPr>
        <p:spPr>
          <a:xfrm>
            <a:off x="7266123" y="5445070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4" name="Rectangle 32"/>
          <p:cNvSpPr>
            <a:spLocks noGrp="1"/>
          </p:cNvSpPr>
          <p:nvPr>
            <p:ph type="dt" sz="half" idx="60"/>
          </p:nvPr>
        </p:nvSpPr>
        <p:spPr>
          <a:xfrm>
            <a:off x="7129463" y="357188"/>
            <a:ext cx="1371600" cy="228600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1731024E-BDF8-43A8-9ADB-610AE7C7A030}" type="datetime1">
              <a:rPr lang="en-US" smtClean="0"/>
              <a:pPr>
                <a:defRPr/>
              </a:pPr>
              <a:t>5/19/2021</a:t>
            </a:fld>
            <a:endParaRPr lang="en-US" dirty="0"/>
          </a:p>
        </p:txBody>
      </p:sp>
      <p:sp>
        <p:nvSpPr>
          <p:cNvPr id="25" name="Slide Number Placeholder 12"/>
          <p:cNvSpPr>
            <a:spLocks noGrp="1"/>
          </p:cNvSpPr>
          <p:nvPr>
            <p:ph type="sldNum" sz="quarter" idx="6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600" b="0" u="none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F258379E-FB3A-4A8A-B39E-1B265A35D97A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187154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71438" y="4038600"/>
            <a:ext cx="900112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336699"/>
              </a:solidFill>
            </a:endParaRPr>
          </a:p>
        </p:txBody>
      </p:sp>
      <p:pic>
        <p:nvPicPr>
          <p:cNvPr id="5" name="Contoso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4800" y="6380163"/>
            <a:ext cx="1795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11"/>
          <p:cNvSpPr/>
          <p:nvPr/>
        </p:nvSpPr>
        <p:spPr>
          <a:xfrm>
            <a:off x="541461" y="63500"/>
            <a:ext cx="8855075" cy="6731000"/>
          </a:xfrm>
          <a:prstGeom prst="roundRect">
            <a:avLst>
              <a:gd name="adj" fmla="val 23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7" name="Rectangle 8"/>
          <p:cNvSpPr/>
          <p:nvPr/>
        </p:nvSpPr>
        <p:spPr>
          <a:xfrm>
            <a:off x="71438" y="4038600"/>
            <a:ext cx="900112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336699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340962" y="4114800"/>
            <a:ext cx="7297115" cy="533400"/>
          </a:xfrm>
          <a:prstGeom prst="rect">
            <a:avLst/>
          </a:prstGeom>
          <a:noFill/>
        </p:spPr>
        <p:txBody>
          <a:bodyPr vert="horz"/>
          <a:lstStyle>
            <a:lvl1pPr algn="l">
              <a:defRPr sz="2000" b="1" cap="all" spc="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569892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/>
          <p:cNvSpPr>
            <a:spLocks noGrp="1"/>
          </p:cNvSpPr>
          <p:nvPr>
            <p:ph type="body" sz="quarter" idx="13"/>
          </p:nvPr>
        </p:nvSpPr>
        <p:spPr>
          <a:xfrm rot="16200000" flipH="1">
            <a:off x="5443565" y="3157359"/>
            <a:ext cx="6732000" cy="538876"/>
          </a:xfrm>
          <a:prstGeom prst="round2SameRect">
            <a:avLst>
              <a:gd name="adj1" fmla="val 0"/>
              <a:gd name="adj2" fmla="val 29062"/>
            </a:avLst>
          </a:prstGeom>
          <a:solidFill>
            <a:schemeClr val="accent6">
              <a:shade val="75000"/>
            </a:schemeClr>
          </a:solidFill>
        </p:spPr>
        <p:txBody>
          <a:bodyPr rIns="252000" anchor="ctr"/>
          <a:lstStyle>
            <a:lvl1pPr algn="r">
              <a:spcBef>
                <a:spcPts val="0"/>
              </a:spcBef>
              <a:spcAft>
                <a:spcPts val="0"/>
              </a:spcAft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  <p:sp>
        <p:nvSpPr>
          <p:cNvPr id="3" name="Rectangle 7"/>
          <p:cNvSpPr>
            <a:spLocks noGrp="1"/>
          </p:cNvSpPr>
          <p:nvPr>
            <p:ph type="dt" sz="half" idx="14"/>
          </p:nvPr>
        </p:nvSpPr>
        <p:spPr>
          <a:xfrm>
            <a:off x="7026275" y="342900"/>
            <a:ext cx="1371600" cy="228600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52507BF2-3C7C-4D8F-9879-9E803F215306}" type="datetime1">
              <a:rPr lang="en-US" smtClean="0"/>
              <a:pPr>
                <a:defRPr/>
              </a:pPr>
              <a:t>5/19/2021</a:t>
            </a:fld>
            <a:endParaRPr lang="en-US" dirty="0"/>
          </a:p>
        </p:txBody>
      </p:sp>
      <p:sp>
        <p:nvSpPr>
          <p:cNvPr id="4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704850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6112A87D-A516-4579-8C49-453EE5D7589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868036"/>
      </p:ext>
    </p:extLst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186766" cy="114300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714500"/>
            <a:ext cx="8186738" cy="4357688"/>
          </a:xfrm>
        </p:spPr>
        <p:txBody>
          <a:bodyPr/>
          <a:lstStyle>
            <a:lvl1pPr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ts val="2100"/>
              </a:lnSpc>
              <a:buFontTx/>
              <a:buNone/>
              <a:defRPr sz="2400">
                <a:ln w="0" cap="rnd" cmpd="thickThin"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/>
              </a:defRPr>
            </a:lvl2pPr>
            <a:lvl3pPr marL="1430338" indent="-455613">
              <a:lnSpc>
                <a:spcPts val="1800"/>
              </a:lnSpc>
              <a:buClr>
                <a:schemeClr val="tx1">
                  <a:lumMod val="50000"/>
                </a:schemeClr>
              </a:buClr>
              <a:buSzPct val="90000"/>
              <a:buFontTx/>
              <a:buNone/>
              <a:defRPr sz="22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8" name="Rectangle 6"/>
          <p:cNvSpPr>
            <a:spLocks noGrp="1"/>
          </p:cNvSpPr>
          <p:nvPr>
            <p:ph type="dt" sz="half" idx="14"/>
          </p:nvPr>
        </p:nvSpPr>
        <p:spPr>
          <a:xfrm>
            <a:off x="7272338" y="214313"/>
            <a:ext cx="1371600" cy="228600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BD7D4328-F8B8-4EF6-9C76-7910C0301E48}" type="datetime1">
              <a:rPr lang="en-US" u="none" smtClean="0">
                <a:solidFill>
                  <a:srgbClr val="336699">
                    <a:tint val="65000"/>
                  </a:srgbClr>
                </a:solidFill>
                <a:latin typeface="Calibri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5/19/2021</a:t>
            </a:fld>
            <a:endParaRPr lang="en-US" u="none" dirty="0">
              <a:solidFill>
                <a:srgbClr val="336699">
                  <a:tint val="65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784225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56D3EEF-DE4E-429D-8EC4-DDC531AFF587}" type="slidenum">
              <a:rPr lang="en-US" u="none" smtClean="0">
                <a:solidFill>
                  <a:prstClr val="white">
                    <a:lumMod val="8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en-US" u="none" dirty="0">
              <a:solidFill>
                <a:prstClr val="white">
                  <a:lumMod val="8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772040"/>
      </p:ext>
    </p:extLst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 row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186766" cy="114300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714500"/>
            <a:ext cx="8186738" cy="4357688"/>
          </a:xfrm>
        </p:spPr>
        <p:txBody>
          <a:bodyPr/>
          <a:lstStyle>
            <a:lvl1pPr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ts val="2100"/>
              </a:lnSpc>
              <a:buFontTx/>
              <a:buNone/>
              <a:defRPr sz="2400" b="0" cap="none" spc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</a:defRPr>
            </a:lvl2pPr>
            <a:lvl3pPr marL="1430338" indent="-455613">
              <a:lnSpc>
                <a:spcPts val="1800"/>
              </a:lnSpc>
              <a:buClr>
                <a:schemeClr val="tx1">
                  <a:lumMod val="50000"/>
                </a:schemeClr>
              </a:buClr>
              <a:buSzPct val="90000"/>
              <a:buFontTx/>
              <a:buNone/>
              <a:defRPr sz="22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6" name="Rectangle 6"/>
          <p:cNvSpPr>
            <a:spLocks noGrp="1"/>
          </p:cNvSpPr>
          <p:nvPr>
            <p:ph type="dt" sz="half" idx="14"/>
          </p:nvPr>
        </p:nvSpPr>
        <p:spPr>
          <a:xfrm>
            <a:off x="7272338" y="214313"/>
            <a:ext cx="1371600" cy="228600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A8B25FF8-561E-41FC-B1B1-22A30A997B64}" type="datetime1">
              <a:rPr lang="en-US" smtClean="0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762000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D57B8D50-6216-4C4A-8C38-55F5B7B91B47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3631"/>
      </p:ext>
    </p:extLst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 row + Text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186766" cy="1217316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737360"/>
            <a:ext cx="8186738" cy="4334828"/>
          </a:xfrm>
        </p:spPr>
        <p:txBody>
          <a:bodyPr/>
          <a:lstStyle>
            <a:lvl1pPr>
              <a:spcAft>
                <a:spcPts val="600"/>
              </a:spcAft>
              <a:buFontTx/>
              <a:buNone/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 indent="-252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65000"/>
              <a:buFont typeface="Calibri" pitchFamily="34" charset="0"/>
              <a:buChar char="→"/>
              <a:defRPr lang="it-IT" sz="2400" b="0" kern="100" cap="none" spc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080000" indent="-216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90000"/>
              <a:buFont typeface="Calibri" pitchFamily="34" charset="0"/>
              <a:buChar char="─"/>
              <a:defRPr sz="20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6" name="Rectangle 6"/>
          <p:cNvSpPr>
            <a:spLocks noGrp="1"/>
          </p:cNvSpPr>
          <p:nvPr>
            <p:ph type="dt" sz="half" idx="14"/>
          </p:nvPr>
        </p:nvSpPr>
        <p:spPr>
          <a:xfrm>
            <a:off x="7272338" y="214313"/>
            <a:ext cx="1371600" cy="228600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FBE66E07-B963-40F3-BE38-992C41BB44F0}" type="datetime1">
              <a:rPr lang="en-US" smtClean="0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682625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779CD2EF-8246-4249-B4BF-8CCA5E0B7D42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47343"/>
      </p:ext>
    </p:extLst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 row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186766" cy="71438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214422"/>
            <a:ext cx="8186738" cy="4857766"/>
          </a:xfrm>
        </p:spPr>
        <p:txBody>
          <a:bodyPr/>
          <a:lstStyle>
            <a:lvl1pPr>
              <a:spcAft>
                <a:spcPts val="600"/>
              </a:spcAft>
              <a:buFontTx/>
              <a:buNone/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 indent="-252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65000"/>
              <a:buFont typeface="Calibri" pitchFamily="34" charset="0"/>
              <a:buChar char="→"/>
              <a:defRPr lang="it-IT" sz="2400" b="0" kern="100" cap="none" spc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080000" indent="-216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90000"/>
              <a:buFont typeface="Calibri" pitchFamily="34" charset="0"/>
              <a:buChar char="─"/>
              <a:defRPr sz="20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6" name="Rectangle 6"/>
          <p:cNvSpPr>
            <a:spLocks noGrp="1"/>
          </p:cNvSpPr>
          <p:nvPr>
            <p:ph type="dt" sz="half" idx="14"/>
          </p:nvPr>
        </p:nvSpPr>
        <p:spPr>
          <a:xfrm>
            <a:off x="7272338" y="214313"/>
            <a:ext cx="1371600" cy="228600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87DCD5C6-6F29-47FC-9316-43131A517E46}" type="datetime1">
              <a:rPr lang="en-US" smtClean="0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755650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5994A608-3C97-4DDF-ADA1-9124CEBDDE02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8" name="Rettangolo arrotondato 7"/>
          <p:cNvSpPr/>
          <p:nvPr userDrawn="1"/>
        </p:nvSpPr>
        <p:spPr>
          <a:xfrm>
            <a:off x="6324600" y="6324600"/>
            <a:ext cx="2362200" cy="381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9898947"/>
      </p:ext>
    </p:extLst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 row + 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1071563" y="3357563"/>
          <a:ext cx="6096000" cy="11125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186766" cy="71438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214422"/>
            <a:ext cx="8186738" cy="4857766"/>
          </a:xfrm>
        </p:spPr>
        <p:txBody>
          <a:bodyPr/>
          <a:lstStyle>
            <a:lvl1pPr>
              <a:spcAft>
                <a:spcPts val="600"/>
              </a:spcAft>
              <a:buFontTx/>
              <a:buNone/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 indent="-252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65000"/>
              <a:buFont typeface="Calibri" pitchFamily="34" charset="0"/>
              <a:buChar char="→"/>
              <a:defRPr lang="it-IT" sz="2400" b="0" kern="100" cap="none" spc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080000" indent="-216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90000"/>
              <a:buFont typeface="Calibri" pitchFamily="34" charset="0"/>
              <a:buChar char="─"/>
              <a:defRPr sz="20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4"/>
          </p:nvPr>
        </p:nvSpPr>
        <p:spPr>
          <a:xfrm>
            <a:off x="7272338" y="214313"/>
            <a:ext cx="1371600" cy="228600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BE68B043-BDE3-47CC-A940-1FE1421D0175}" type="datetime1">
              <a:rPr lang="en-US" smtClean="0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812800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9E1B932B-2952-4F8D-A9BA-BAC639B4041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44575"/>
      </p:ext>
    </p:extLst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1 row + 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186766" cy="71438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214422"/>
            <a:ext cx="8186738" cy="4857766"/>
          </a:xfrm>
        </p:spPr>
        <p:txBody>
          <a:bodyPr/>
          <a:lstStyle>
            <a:lvl1pPr>
              <a:spcAft>
                <a:spcPts val="600"/>
              </a:spcAft>
              <a:buFontTx/>
              <a:buNone/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 indent="-252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65000"/>
              <a:buFont typeface="Calibri" pitchFamily="34" charset="0"/>
              <a:buChar char="→"/>
              <a:defRPr lang="it-IT" sz="2400" b="0" kern="100" cap="none" spc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080000" indent="-216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90000"/>
              <a:buFont typeface="Calibri" pitchFamily="34" charset="0"/>
              <a:buChar char="─"/>
              <a:defRPr sz="20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14"/>
          </p:nvPr>
        </p:nvSpPr>
        <p:spPr>
          <a:xfrm>
            <a:off x="7272338" y="214313"/>
            <a:ext cx="1371600" cy="228600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9FA4BA18-210E-4757-BA57-758543250D48}" type="datetime1">
              <a:rPr lang="en-US" smtClean="0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863600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21FE3955-CE68-49BE-8744-B38597320CA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60336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0585" y="4894105"/>
            <a:ext cx="7772399" cy="2193035"/>
          </a:xfrm>
        </p:spPr>
        <p:txBody>
          <a:bodyPr anchor="t"/>
          <a:lstStyle>
            <a:lvl1pPr algn="l">
              <a:defRPr>
                <a:solidFill>
                  <a:srgbClr val="0F506C"/>
                </a:solidFill>
                <a:effectLst/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69656" y="1234696"/>
            <a:ext cx="3846429" cy="48829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Alfonso Pierantonio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-5408" y="2002410"/>
            <a:ext cx="315993" cy="94407"/>
          </a:xfrm>
          <a:prstGeom prst="rect">
            <a:avLst/>
          </a:prstGeom>
          <a:solidFill>
            <a:srgbClr val="0A5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ctangle 10"/>
          <p:cNvSpPr/>
          <p:nvPr/>
        </p:nvSpPr>
        <p:spPr>
          <a:xfrm flipH="1">
            <a:off x="-889336" y="4430233"/>
            <a:ext cx="10160000" cy="2680827"/>
          </a:xfrm>
          <a:prstGeom prst="round2SameRect">
            <a:avLst>
              <a:gd name="adj1" fmla="val 3062"/>
              <a:gd name="adj2" fmla="val 0"/>
            </a:avLst>
          </a:prstGeom>
          <a:blipFill dpi="0" rotWithShape="1">
            <a:blip r:embed="rId2" cstate="print">
              <a:alphaModFix amt="11000"/>
            </a:blip>
            <a:srcRect/>
            <a:tile tx="-25400" ty="635000" sx="80000" sy="80000" flip="none" algn="l"/>
          </a:blip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4825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588936"/>
            <a:ext cx="8121111" cy="5483252"/>
          </a:xfrm>
        </p:spPr>
        <p:txBody>
          <a:bodyPr/>
          <a:lstStyle>
            <a:lvl1pPr>
              <a:defRPr sz="2800" b="0" u="dotted" strike="noStrike" normalizeH="0" baseline="0">
                <a:solidFill>
                  <a:schemeClr val="tx1">
                    <a:lumMod val="75000"/>
                  </a:schemeClr>
                </a:solidFill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defRPr>
            </a:lvl1pPr>
            <a:lvl2pPr>
              <a:lnSpc>
                <a:spcPts val="2100"/>
              </a:lnSpc>
              <a:buFontTx/>
              <a:buNone/>
              <a:defRPr lang="it-IT" sz="2400" b="0" kern="100" cap="none" spc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82663" indent="-227013">
              <a:lnSpc>
                <a:spcPts val="1800"/>
              </a:lnSpc>
              <a:defRPr sz="2200" i="0">
                <a:solidFill>
                  <a:schemeClr val="tx1">
                    <a:lumMod val="50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defRPr sz="20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6" name="Rectangle 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EE5F2EAC-AEE8-4E9D-8CF6-459C4BE7A8F0}" type="datetime1">
              <a:rPr lang="en-US" smtClean="0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719137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1DECC1FE-AFBD-4033-90EA-0E6E3C1AECE4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14622"/>
      </p:ext>
    </p:extLst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428596" y="1000108"/>
            <a:ext cx="8143932" cy="52149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Rectangle 8"/>
          <p:cNvSpPr>
            <a:spLocks noGrp="1"/>
          </p:cNvSpPr>
          <p:nvPr>
            <p:ph type="body" sz="quarter" idx="13"/>
          </p:nvPr>
        </p:nvSpPr>
        <p:spPr>
          <a:xfrm flipH="1">
            <a:off x="428596" y="628632"/>
            <a:ext cx="8143932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F6DB8CF4-1EAE-4710-B721-9F80F699D861}" type="datetime1">
              <a:rPr lang="en-US" smtClean="0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17"/>
          </p:nvPr>
        </p:nvSpPr>
        <p:spPr>
          <a:xfrm>
            <a:off x="457200" y="6288088"/>
            <a:ext cx="473075" cy="304800"/>
          </a:xfrm>
        </p:spPr>
        <p:txBody>
          <a:bodyPr anchor="b"/>
          <a:lstStyle>
            <a:lvl1pPr algn="l" fontAlgn="base">
              <a:spcBef>
                <a:spcPct val="0"/>
              </a:spcBef>
              <a:spcAft>
                <a:spcPct val="0"/>
              </a:spcAft>
              <a:defRPr sz="1800" b="1" cap="none" spc="0">
                <a:ln w="31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894B0F7A-8339-40FD-8550-A189D1E31D64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00181"/>
      </p:ext>
    </p:extLst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470733" y="1009592"/>
            <a:ext cx="3933796" cy="52149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8" name="Rectangle 11"/>
          <p:cNvSpPr>
            <a:spLocks noGrp="1"/>
          </p:cNvSpPr>
          <p:nvPr>
            <p:ph sz="quarter" idx="22"/>
          </p:nvPr>
        </p:nvSpPr>
        <p:spPr>
          <a:xfrm>
            <a:off x="4576706" y="1009592"/>
            <a:ext cx="3995822" cy="52149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3"/>
          </p:nvPr>
        </p:nvSpPr>
        <p:spPr>
          <a:xfrm flipH="1">
            <a:off x="470733" y="64291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23"/>
          </p:nvPr>
        </p:nvSpPr>
        <p:spPr>
          <a:xfrm flipH="1">
            <a:off x="4572000" y="642918"/>
            <a:ext cx="4000528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Rectangle 1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1761B40F-558B-4368-BB02-2ABDA12BE06D}" type="datetime1">
              <a:rPr lang="en-US" smtClean="0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7A129204-4322-4D38-8A73-9DF395F24D0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102715"/>
      </p:ext>
    </p:extLst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: 2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455234" y="1009592"/>
            <a:ext cx="3933796" cy="234797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23" name="Rectangle 11"/>
          <p:cNvSpPr>
            <a:spLocks noGrp="1"/>
          </p:cNvSpPr>
          <p:nvPr>
            <p:ph sz="quarter" idx="24"/>
          </p:nvPr>
        </p:nvSpPr>
        <p:spPr>
          <a:xfrm>
            <a:off x="4576706" y="1009592"/>
            <a:ext cx="3933796" cy="52149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5" name="Rectangle 11"/>
          <p:cNvSpPr>
            <a:spLocks noGrp="1"/>
          </p:cNvSpPr>
          <p:nvPr>
            <p:ph sz="quarter" idx="26"/>
          </p:nvPr>
        </p:nvSpPr>
        <p:spPr>
          <a:xfrm>
            <a:off x="455234" y="387659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 flipH="1">
            <a:off x="455234" y="64291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23"/>
          </p:nvPr>
        </p:nvSpPr>
        <p:spPr>
          <a:xfrm flipH="1">
            <a:off x="4572000" y="642918"/>
            <a:ext cx="4000528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27"/>
          </p:nvPr>
        </p:nvSpPr>
        <p:spPr>
          <a:xfrm flipH="1">
            <a:off x="455234" y="344264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Rectangle 13"/>
          <p:cNvSpPr>
            <a:spLocks noGrp="1"/>
          </p:cNvSpPr>
          <p:nvPr>
            <p:ph type="dt" sz="half" idx="28"/>
          </p:nvPr>
        </p:nvSpPr>
        <p:spPr>
          <a:xfrm>
            <a:off x="7134225" y="271463"/>
            <a:ext cx="1371600" cy="228600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1BB89295-62CB-4221-8348-EB57A24CEF59}" type="datetime1">
              <a:rPr lang="en-US" smtClean="0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B90C2246-506E-4374-8BC4-5119C1B4CB92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3" name="Rectangle 9"/>
          <p:cNvSpPr>
            <a:spLocks noGrp="1"/>
          </p:cNvSpPr>
          <p:nvPr>
            <p:ph type="ftr" sz="quarter" idx="30"/>
          </p:nvPr>
        </p:nvSpPr>
        <p:spPr>
          <a:xfrm>
            <a:off x="0" y="6307138"/>
            <a:ext cx="9144000" cy="782637"/>
          </a:xfrm>
          <a:prstGeom prst="rect">
            <a:avLst/>
          </a:prstGeo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1586815176"/>
      </p:ext>
    </p:extLst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: 1 Left,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4567294" y="1009592"/>
            <a:ext cx="3933796" cy="234797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24"/>
          </p:nvPr>
        </p:nvSpPr>
        <p:spPr>
          <a:xfrm>
            <a:off x="466027" y="1009592"/>
            <a:ext cx="3933796" cy="52149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sz="quarter" idx="26"/>
          </p:nvPr>
        </p:nvSpPr>
        <p:spPr>
          <a:xfrm>
            <a:off x="4567294" y="387659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 flipH="1">
            <a:off x="470733" y="64291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23"/>
          </p:nvPr>
        </p:nvSpPr>
        <p:spPr>
          <a:xfrm flipH="1">
            <a:off x="4572000" y="642918"/>
            <a:ext cx="4000528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27"/>
          </p:nvPr>
        </p:nvSpPr>
        <p:spPr>
          <a:xfrm flipH="1">
            <a:off x="4572000" y="344264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Rectangle 21"/>
          <p:cNvSpPr>
            <a:spLocks noGrp="1"/>
          </p:cNvSpPr>
          <p:nvPr>
            <p:ph type="dt" sz="half" idx="28"/>
          </p:nvPr>
        </p:nvSpPr>
        <p:spPr>
          <a:xfrm>
            <a:off x="7143750" y="271463"/>
            <a:ext cx="1371600" cy="228600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95CCBEB3-3ABB-4C57-8E18-623DF212D9FF}" type="datetime1">
              <a:rPr lang="en-US" smtClean="0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B9EC51A5-8C56-47D4-808B-60BD64FF2A2E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6" name="Rectangle 9"/>
          <p:cNvSpPr>
            <a:spLocks noGrp="1"/>
          </p:cNvSpPr>
          <p:nvPr>
            <p:ph type="ftr" sz="quarter" idx="30"/>
          </p:nvPr>
        </p:nvSpPr>
        <p:spPr>
          <a:xfrm>
            <a:off x="0" y="6307138"/>
            <a:ext cx="9144000" cy="782637"/>
          </a:xfrm>
          <a:prstGeom prst="rect">
            <a:avLst/>
          </a:prstGeo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4206331267"/>
      </p:ext>
    </p:extLst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: 1 Top,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488197" y="1071546"/>
            <a:ext cx="8012893" cy="228601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26"/>
          </p:nvPr>
        </p:nvSpPr>
        <p:spPr>
          <a:xfrm>
            <a:off x="4567294" y="387659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27" name="Rectangle 11"/>
          <p:cNvSpPr>
            <a:spLocks noGrp="1"/>
          </p:cNvSpPr>
          <p:nvPr>
            <p:ph sz="quarter" idx="28"/>
          </p:nvPr>
        </p:nvSpPr>
        <p:spPr>
          <a:xfrm>
            <a:off x="470733" y="387659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 flipH="1">
            <a:off x="488197" y="642918"/>
            <a:ext cx="8012893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29"/>
          </p:nvPr>
        </p:nvSpPr>
        <p:spPr>
          <a:xfrm flipH="1">
            <a:off x="4572000" y="3429000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27"/>
          </p:nvPr>
        </p:nvSpPr>
        <p:spPr>
          <a:xfrm flipH="1">
            <a:off x="470733" y="344264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Rectangle 21"/>
          <p:cNvSpPr>
            <a:spLocks noGrp="1"/>
          </p:cNvSpPr>
          <p:nvPr>
            <p:ph type="dt" sz="half" idx="30"/>
          </p:nvPr>
        </p:nvSpPr>
        <p:spPr>
          <a:xfrm>
            <a:off x="7143750" y="271463"/>
            <a:ext cx="1371600" cy="228600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7A090B91-5478-4D61-B925-06646A8967F5}" type="datetime1">
              <a:rPr lang="en-US" smtClean="0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40A75BDA-604E-48BB-B272-A16D531A9E54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6" name="Rectangle 9"/>
          <p:cNvSpPr>
            <a:spLocks noGrp="1"/>
          </p:cNvSpPr>
          <p:nvPr>
            <p:ph type="ftr" sz="quarter" idx="32"/>
          </p:nvPr>
        </p:nvSpPr>
        <p:spPr>
          <a:xfrm>
            <a:off x="0" y="6307138"/>
            <a:ext cx="9144000" cy="782637"/>
          </a:xfrm>
          <a:prstGeom prst="rect">
            <a:avLst/>
          </a:prstGeo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3405921517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/>
          <p:cNvSpPr>
            <a:spLocks noGrp="1"/>
          </p:cNvSpPr>
          <p:nvPr>
            <p:ph sz="quarter" idx="26"/>
          </p:nvPr>
        </p:nvSpPr>
        <p:spPr>
          <a:xfrm>
            <a:off x="4567294" y="387659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30" name="Rectangle 11"/>
          <p:cNvSpPr>
            <a:spLocks noGrp="1"/>
          </p:cNvSpPr>
          <p:nvPr>
            <p:ph sz="quarter" idx="28"/>
          </p:nvPr>
        </p:nvSpPr>
        <p:spPr>
          <a:xfrm>
            <a:off x="478484" y="387659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32" name="Rectangle 11"/>
          <p:cNvSpPr>
            <a:spLocks noGrp="1"/>
          </p:cNvSpPr>
          <p:nvPr>
            <p:ph sz="quarter" idx="30"/>
          </p:nvPr>
        </p:nvSpPr>
        <p:spPr>
          <a:xfrm>
            <a:off x="4567294" y="101907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34" name="Rectangle 11"/>
          <p:cNvSpPr>
            <a:spLocks noGrp="1"/>
          </p:cNvSpPr>
          <p:nvPr>
            <p:ph sz="quarter" idx="32"/>
          </p:nvPr>
        </p:nvSpPr>
        <p:spPr>
          <a:xfrm>
            <a:off x="478484" y="101907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/>
          </p:nvPr>
        </p:nvSpPr>
        <p:spPr>
          <a:xfrm flipH="1">
            <a:off x="478484" y="64291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33"/>
          </p:nvPr>
        </p:nvSpPr>
        <p:spPr>
          <a:xfrm flipH="1">
            <a:off x="4572000" y="642918"/>
            <a:ext cx="4000528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27"/>
          </p:nvPr>
        </p:nvSpPr>
        <p:spPr>
          <a:xfrm flipH="1">
            <a:off x="478484" y="3429000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34"/>
          </p:nvPr>
        </p:nvSpPr>
        <p:spPr>
          <a:xfrm flipH="1">
            <a:off x="4572000" y="3429000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Rectangle 21"/>
          <p:cNvSpPr>
            <a:spLocks noGrp="1"/>
          </p:cNvSpPr>
          <p:nvPr>
            <p:ph type="dt" sz="half" idx="35"/>
          </p:nvPr>
        </p:nvSpPr>
        <p:spPr>
          <a:xfrm>
            <a:off x="7143750" y="271463"/>
            <a:ext cx="1371600" cy="228600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2D4EFDFA-AC20-46E2-A8D4-223A6B2722B5}" type="datetime1">
              <a:rPr lang="en-US" smtClean="0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3010EDF9-7C30-40FC-A041-5D21E748FA6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9" name="Rectangle 9"/>
          <p:cNvSpPr>
            <a:spLocks noGrp="1"/>
          </p:cNvSpPr>
          <p:nvPr>
            <p:ph type="ftr" sz="quarter" idx="37"/>
          </p:nvPr>
        </p:nvSpPr>
        <p:spPr>
          <a:xfrm>
            <a:off x="0" y="6307138"/>
            <a:ext cx="9144000" cy="782637"/>
          </a:xfrm>
          <a:prstGeom prst="rect">
            <a:avLst/>
          </a:prstGeo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2189333043"/>
      </p:ext>
    </p:extLst>
  </p:cSld>
  <p:clrMapOvr>
    <a:masterClrMapping/>
  </p:clrMapOvr>
  <p:transition spd="med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3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/>
          <p:cNvSpPr>
            <a:spLocks noGrp="1"/>
          </p:cNvSpPr>
          <p:nvPr>
            <p:ph type="body" sz="quarter" idx="24"/>
          </p:nvPr>
        </p:nvSpPr>
        <p:spPr>
          <a:xfrm flipH="1">
            <a:off x="5919910" y="561996"/>
            <a:ext cx="2652618" cy="366674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>
            <a:noAutofit/>
          </a:bodyPr>
          <a:lstStyle>
            <a:lvl1pPr>
              <a:defRPr sz="20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25"/>
          </p:nvPr>
        </p:nvSpPr>
        <p:spPr>
          <a:xfrm>
            <a:off x="5919910" y="1009592"/>
            <a:ext cx="2652618" cy="52149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9" name="Rectangle 8"/>
          <p:cNvSpPr>
            <a:spLocks noGrp="1"/>
          </p:cNvSpPr>
          <p:nvPr>
            <p:ph type="body" sz="quarter" idx="26"/>
          </p:nvPr>
        </p:nvSpPr>
        <p:spPr>
          <a:xfrm flipH="1">
            <a:off x="3205266" y="566160"/>
            <a:ext cx="2652618" cy="366674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>
            <a:noAutofit/>
          </a:bodyPr>
          <a:lstStyle>
            <a:lvl1pPr>
              <a:defRPr sz="20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0" name="Rectangle 11"/>
          <p:cNvSpPr>
            <a:spLocks noGrp="1"/>
          </p:cNvSpPr>
          <p:nvPr>
            <p:ph sz="quarter" idx="27"/>
          </p:nvPr>
        </p:nvSpPr>
        <p:spPr>
          <a:xfrm>
            <a:off x="3205266" y="1013756"/>
            <a:ext cx="2652618" cy="52149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28"/>
          </p:nvPr>
        </p:nvSpPr>
        <p:spPr>
          <a:xfrm flipH="1">
            <a:off x="490622" y="571480"/>
            <a:ext cx="2652618" cy="366674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>
            <a:noAutofit/>
          </a:bodyPr>
          <a:lstStyle>
            <a:lvl1pPr>
              <a:defRPr sz="20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2" name="Rectangle 11"/>
          <p:cNvSpPr>
            <a:spLocks noGrp="1"/>
          </p:cNvSpPr>
          <p:nvPr>
            <p:ph sz="quarter" idx="29"/>
          </p:nvPr>
        </p:nvSpPr>
        <p:spPr>
          <a:xfrm>
            <a:off x="490622" y="1013756"/>
            <a:ext cx="2652618" cy="52149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0" name="Rectangle 13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65000"/>
                  </a:schemeClr>
                </a:solidFill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0FEDEA83-BB34-4824-814E-5E1521E3EB42}" type="datetime1">
              <a:rPr lang="en-US" smtClean="0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7C741F94-B8AA-42C7-9743-F1AD5E34CDC2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Rectangle 9"/>
          <p:cNvSpPr>
            <a:spLocks noGrp="1"/>
          </p:cNvSpPr>
          <p:nvPr>
            <p:ph type="ftr" sz="quarter" idx="32"/>
          </p:nvPr>
        </p:nvSpPr>
        <p:spPr>
          <a:xfrm>
            <a:off x="0" y="6307138"/>
            <a:ext cx="9144000" cy="782637"/>
          </a:xfrm>
          <a:prstGeom prst="rect">
            <a:avLst/>
          </a:prstGeo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2179718417"/>
      </p:ext>
    </p:extLst>
  </p:cSld>
  <p:clrMapOvr>
    <a:masterClrMapping/>
  </p:clrMapOvr>
  <p:transition spd="med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5"/>
          </p:nvPr>
        </p:nvSpPr>
        <p:spPr>
          <a:xfrm>
            <a:off x="485775" y="457201"/>
            <a:ext cx="7940675" cy="5824538"/>
          </a:xfrm>
        </p:spPr>
        <p:txBody>
          <a:bodyPr>
            <a:normAutofit/>
          </a:bodyPr>
          <a:lstStyle>
            <a:lvl1pPr algn="l" rtl="0" eaLnBrk="1" latinLnBrk="0" hangingPunct="1">
              <a:spcBef>
                <a:spcPct val="20000"/>
              </a:spcBef>
              <a:spcAft>
                <a:spcPts val="500"/>
              </a:spcAft>
              <a:buFontTx/>
              <a:defRPr lang="it-IT" sz="2800" b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rtl="0" eaLnBrk="1" latinLnBrk="0" hangingPunct="1">
              <a:spcBef>
                <a:spcPct val="20000"/>
              </a:spcBef>
              <a:buFontTx/>
              <a:defRPr lang="it-IT" sz="2400" kern="100" baseline="0" dirty="0" smtClean="0">
                <a:ln w="0" cap="rnd" cmpd="thickThin"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algn="l" rtl="0" eaLnBrk="1" latinLnBrk="0" hangingPunct="1">
              <a:spcBef>
                <a:spcPct val="20000"/>
              </a:spcBef>
              <a:buFontTx/>
              <a:defRPr lang="it-IT" sz="2200" i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rtl="0" eaLnBrk="1" latinLnBrk="0" hangingPunct="1">
              <a:spcBef>
                <a:spcPct val="20000"/>
              </a:spcBef>
              <a:buFontTx/>
              <a:defRPr lang="it-IT" sz="200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algn="l" rtl="0" eaLnBrk="1" latinLnBrk="0" hangingPunct="1">
              <a:spcBef>
                <a:spcPct val="20000"/>
              </a:spcBef>
              <a:buFontTx/>
              <a:defRPr lang="it-IT" sz="2800" b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>
          <a:xfrm rot="16200000">
            <a:off x="5437166" y="3152272"/>
            <a:ext cx="6732000" cy="540000"/>
          </a:xfrm>
          <a:prstGeom prst="round2SameRect">
            <a:avLst>
              <a:gd name="adj1" fmla="val 0"/>
              <a:gd name="adj2" fmla="val 24748"/>
            </a:avLst>
          </a:prstGeom>
          <a:solidFill>
            <a:schemeClr val="accent6">
              <a:shade val="75000"/>
            </a:schemeClr>
          </a:solidFill>
          <a:ln>
            <a:noFill/>
          </a:ln>
        </p:spPr>
        <p:txBody>
          <a:bodyPr vert="horz" rIns="252000" anchor="ctr">
            <a:normAutofit/>
          </a:bodyPr>
          <a:lstStyle>
            <a:lvl1pPr algn="r">
              <a:defRPr kumimoji="0" lang="it-IT" sz="2400" b="1" i="0" u="none" strike="noStrike" kern="0" cap="none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4" name="Slide Number Placeholder 12"/>
          <p:cNvSpPr>
            <a:spLocks noGrp="1"/>
          </p:cNvSpPr>
          <p:nvPr>
            <p:ph type="sldNum" sz="quarter" idx="16"/>
          </p:nvPr>
        </p:nvSpPr>
        <p:spPr>
          <a:xfrm>
            <a:off x="115888" y="120650"/>
            <a:ext cx="908050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E01768A9-1F62-445A-A0AF-0A8FB2CEE672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672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/>
          </p:cNvSpPr>
          <p:nvPr>
            <p:ph type="dt" sz="half" idx="10"/>
          </p:nvPr>
        </p:nvSpPr>
        <p:spPr>
          <a:xfrm>
            <a:off x="7272366" y="214290"/>
            <a:ext cx="1371600" cy="228600"/>
          </a:xfrm>
        </p:spPr>
        <p:txBody>
          <a:bodyPr/>
          <a:lstStyle/>
          <a:p>
            <a:pPr>
              <a:defRPr/>
            </a:pPr>
            <a:fld id="{22ABBE32-44FE-4E34-A21C-092D7259E2D9}" type="datetime1">
              <a:rPr lang="en-US" smtClean="0"/>
              <a:pPr>
                <a:defRPr/>
              </a:pPr>
              <a:t>5/19/2021</a:t>
            </a:fld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457200" y="428604"/>
            <a:ext cx="8186766" cy="114300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714500"/>
            <a:ext cx="8186738" cy="4357688"/>
          </a:xfrm>
        </p:spPr>
        <p:txBody>
          <a:bodyPr/>
          <a:lstStyle>
            <a:lvl1pPr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ts val="2100"/>
              </a:lnSpc>
              <a:buFontTx/>
              <a:buNone/>
              <a:defRPr sz="2400">
                <a:ln w="0" cap="rnd" cmpd="thickThin"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/>
              </a:defRPr>
            </a:lvl2pPr>
            <a:lvl3pPr marL="1430338" indent="-455613">
              <a:lnSpc>
                <a:spcPts val="1800"/>
              </a:lnSpc>
              <a:buClr>
                <a:schemeClr val="tx1">
                  <a:lumMod val="50000"/>
                </a:schemeClr>
              </a:buClr>
              <a:buSzPct val="90000"/>
              <a:buFontTx/>
              <a:buNone/>
              <a:defRPr sz="22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8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16233" y="119892"/>
            <a:ext cx="783653" cy="304800"/>
          </a:xfrm>
          <a:prstGeom prst="rect">
            <a:avLst/>
          </a:prstGeom>
        </p:spPr>
        <p:txBody>
          <a:bodyPr anchor="ctr"/>
          <a:lstStyle>
            <a:lvl1pPr algn="l"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AF00370F-315F-40C2-92DC-9D782FF35B3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0" name="Rectangle 9"/>
          <p:cNvSpPr>
            <a:spLocks noGrp="1"/>
          </p:cNvSpPr>
          <p:nvPr>
            <p:ph type="ftr" sz="quarter" idx="3"/>
          </p:nvPr>
        </p:nvSpPr>
        <p:spPr>
          <a:xfrm>
            <a:off x="0" y="6307808"/>
            <a:ext cx="9144000" cy="78266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540000" tIns="72000"/>
          <a:lstStyle>
            <a:lvl1pPr algn="l">
              <a:defRPr sz="1200" b="1" cap="all" spc="0">
                <a:ln w="317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3281459041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/>
        </p:nvSpPr>
        <p:spPr>
          <a:xfrm flipH="1">
            <a:off x="-921488" y="4430233"/>
            <a:ext cx="10160000" cy="2680827"/>
          </a:xfrm>
          <a:prstGeom prst="round2SameRect">
            <a:avLst>
              <a:gd name="adj1" fmla="val 3062"/>
              <a:gd name="adj2" fmla="val 0"/>
            </a:avLst>
          </a:prstGeom>
          <a:blipFill dpi="0" rotWithShape="1">
            <a:blip r:embed="rId2" cstate="print">
              <a:alphaModFix amt="14000"/>
            </a:blip>
            <a:srcRect/>
            <a:tile tx="-25400" ty="635000" sx="80000" sy="80000" flip="none" algn="l"/>
          </a:blip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3463" y="4406902"/>
            <a:ext cx="7772400" cy="1013529"/>
          </a:xfrm>
        </p:spPr>
        <p:txBody>
          <a:bodyPr anchor="t"/>
          <a:lstStyle>
            <a:lvl1pPr algn="l">
              <a:defRPr sz="4000" b="0" cap="none">
                <a:solidFill>
                  <a:srgbClr val="0F506C"/>
                </a:solidFill>
                <a:latin typeface="Open Sans"/>
                <a:cs typeface="Open Sans"/>
              </a:defRPr>
            </a:lvl1pPr>
          </a:lstStyle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8511" y="367617"/>
            <a:ext cx="7717351" cy="4039283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9595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Rettangolo 5"/>
          <p:cNvSpPr/>
          <p:nvPr/>
        </p:nvSpPr>
        <p:spPr>
          <a:xfrm>
            <a:off x="-22530" y="4655345"/>
            <a:ext cx="315993" cy="94407"/>
          </a:xfrm>
          <a:prstGeom prst="rect">
            <a:avLst/>
          </a:prstGeom>
          <a:solidFill>
            <a:srgbClr val="0A5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460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9"/>
          <p:cNvSpPr/>
          <p:nvPr/>
        </p:nvSpPr>
        <p:spPr>
          <a:xfrm>
            <a:off x="71438" y="63500"/>
            <a:ext cx="9001125" cy="6731000"/>
          </a:xfrm>
          <a:prstGeom prst="roundRect">
            <a:avLst>
              <a:gd name="adj" fmla="val 23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71438" y="63500"/>
            <a:ext cx="9001125" cy="4714875"/>
          </a:xfrm>
          <a:prstGeom prst="round2SameRect">
            <a:avLst>
              <a:gd name="adj1" fmla="val 3062"/>
              <a:gd name="adj2" fmla="val 0"/>
            </a:avLst>
          </a:prstGeom>
          <a:solidFill>
            <a:schemeClr val="accent4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336699"/>
              </a:solidFill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72000" y="68240"/>
            <a:ext cx="9000000" cy="4714884"/>
          </a:xfrm>
          <a:prstGeom prst="round2SameRect">
            <a:avLst>
              <a:gd name="adj1" fmla="val 3062"/>
              <a:gd name="adj2" fmla="val 0"/>
            </a:avLst>
          </a:prstGeom>
          <a:blipFill dpi="0" rotWithShape="1">
            <a:blip r:embed="rId2" cstate="print">
              <a:alphaModFix amt="30000"/>
            </a:blip>
            <a:srcRect/>
            <a:tile tx="-25400" ty="635000" sx="80000" sy="80000" flip="none" algn="l"/>
          </a:blip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336699"/>
              </a:solidFill>
            </a:endParaRPr>
          </a:p>
        </p:txBody>
      </p: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428625" y="487363"/>
            <a:ext cx="3087688" cy="512762"/>
            <a:chOff x="428625" y="357188"/>
            <a:chExt cx="3088103" cy="512762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1428884" y="700088"/>
              <a:ext cx="2087844" cy="16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000" dirty="0">
                  <a:solidFill>
                    <a:prstClr val="white"/>
                  </a:solidFill>
                  <a:latin typeface="Trebuchet MS" pitchFamily="34" charset="0"/>
                </a:rPr>
                <a:t>                                  </a:t>
              </a:r>
            </a:p>
          </p:txBody>
        </p:sp>
        <p:sp>
          <p:nvSpPr>
            <p:cNvPr id="12" name="Rectangle 5"/>
            <p:cNvSpPr>
              <a:spLocks noChangeArrowheads="1"/>
            </p:cNvSpPr>
            <p:nvPr userDrawn="1"/>
          </p:nvSpPr>
          <p:spPr bwMode="gray">
            <a:xfrm>
              <a:off x="428625" y="357188"/>
              <a:ext cx="161947" cy="51276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>
                <a:solidFill>
                  <a:srgbClr val="336699"/>
                </a:solidFill>
                <a:latin typeface="Calibri"/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 userDrawn="1"/>
          </p:nvSpPr>
          <p:spPr bwMode="gray">
            <a:xfrm>
              <a:off x="608037" y="357188"/>
              <a:ext cx="84148" cy="51276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>
                <a:solidFill>
                  <a:srgbClr val="336699"/>
                </a:solidFill>
                <a:latin typeface="Calibri"/>
              </a:endParaRPr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gray">
            <a:xfrm>
              <a:off x="717589" y="498475"/>
              <a:ext cx="119079" cy="192088"/>
            </a:xfrm>
            <a:custGeom>
              <a:avLst/>
              <a:gdLst/>
              <a:ahLst/>
              <a:cxnLst>
                <a:cxn ang="0">
                  <a:pos x="243" y="120"/>
                </a:cxn>
                <a:cxn ang="0">
                  <a:pos x="268" y="115"/>
                </a:cxn>
                <a:cxn ang="0">
                  <a:pos x="308" y="116"/>
                </a:cxn>
                <a:cxn ang="0">
                  <a:pos x="352" y="121"/>
                </a:cxn>
                <a:cxn ang="0">
                  <a:pos x="391" y="131"/>
                </a:cxn>
                <a:cxn ang="0">
                  <a:pos x="425" y="146"/>
                </a:cxn>
                <a:cxn ang="0">
                  <a:pos x="454" y="166"/>
                </a:cxn>
                <a:cxn ang="0">
                  <a:pos x="478" y="192"/>
                </a:cxn>
                <a:cxn ang="0">
                  <a:pos x="497" y="221"/>
                </a:cxn>
                <a:cxn ang="0">
                  <a:pos x="511" y="257"/>
                </a:cxn>
                <a:cxn ang="0">
                  <a:pos x="523" y="299"/>
                </a:cxn>
                <a:cxn ang="0">
                  <a:pos x="530" y="362"/>
                </a:cxn>
                <a:cxn ang="0">
                  <a:pos x="530" y="433"/>
                </a:cxn>
                <a:cxn ang="0">
                  <a:pos x="525" y="482"/>
                </a:cxn>
                <a:cxn ang="0">
                  <a:pos x="516" y="525"/>
                </a:cxn>
                <a:cxn ang="0">
                  <a:pos x="501" y="563"/>
                </a:cxn>
                <a:cxn ang="0">
                  <a:pos x="482" y="597"/>
                </a:cxn>
                <a:cxn ang="0">
                  <a:pos x="459" y="624"/>
                </a:cxn>
                <a:cxn ang="0">
                  <a:pos x="431" y="647"/>
                </a:cxn>
                <a:cxn ang="0">
                  <a:pos x="399" y="665"/>
                </a:cxn>
                <a:cxn ang="0">
                  <a:pos x="362" y="678"/>
                </a:cxn>
                <a:cxn ang="0">
                  <a:pos x="320" y="685"/>
                </a:cxn>
                <a:cxn ang="0">
                  <a:pos x="275" y="688"/>
                </a:cxn>
                <a:cxn ang="0">
                  <a:pos x="244" y="685"/>
                </a:cxn>
                <a:cxn ang="0">
                  <a:pos x="193" y="670"/>
                </a:cxn>
                <a:cxn ang="0">
                  <a:pos x="152" y="647"/>
                </a:cxn>
                <a:cxn ang="0">
                  <a:pos x="138" y="633"/>
                </a:cxn>
                <a:cxn ang="0">
                  <a:pos x="166" y="157"/>
                </a:cxn>
                <a:cxn ang="0">
                  <a:pos x="210" y="785"/>
                </a:cxn>
                <a:cxn ang="0">
                  <a:pos x="277" y="800"/>
                </a:cxn>
                <a:cxn ang="0">
                  <a:pos x="315" y="803"/>
                </a:cxn>
                <a:cxn ang="0">
                  <a:pos x="377" y="799"/>
                </a:cxn>
                <a:cxn ang="0">
                  <a:pos x="434" y="788"/>
                </a:cxn>
                <a:cxn ang="0">
                  <a:pos x="486" y="768"/>
                </a:cxn>
                <a:cxn ang="0">
                  <a:pos x="531" y="740"/>
                </a:cxn>
                <a:cxn ang="0">
                  <a:pos x="571" y="705"/>
                </a:cxn>
                <a:cxn ang="0">
                  <a:pos x="604" y="662"/>
                </a:cxn>
                <a:cxn ang="0">
                  <a:pos x="632" y="616"/>
                </a:cxn>
                <a:cxn ang="0">
                  <a:pos x="652" y="563"/>
                </a:cxn>
                <a:cxn ang="0">
                  <a:pos x="666" y="507"/>
                </a:cxn>
                <a:cxn ang="0">
                  <a:pos x="674" y="446"/>
                </a:cxn>
                <a:cxn ang="0">
                  <a:pos x="675" y="378"/>
                </a:cxn>
                <a:cxn ang="0">
                  <a:pos x="670" y="310"/>
                </a:cxn>
                <a:cxn ang="0">
                  <a:pos x="657" y="248"/>
                </a:cxn>
                <a:cxn ang="0">
                  <a:pos x="639" y="193"/>
                </a:cxn>
                <a:cxn ang="0">
                  <a:pos x="615" y="144"/>
                </a:cxn>
                <a:cxn ang="0">
                  <a:pos x="583" y="102"/>
                </a:cxn>
                <a:cxn ang="0">
                  <a:pos x="546" y="67"/>
                </a:cxn>
                <a:cxn ang="0">
                  <a:pos x="504" y="40"/>
                </a:cxn>
                <a:cxn ang="0">
                  <a:pos x="457" y="19"/>
                </a:cxn>
                <a:cxn ang="0">
                  <a:pos x="405" y="6"/>
                </a:cxn>
                <a:cxn ang="0">
                  <a:pos x="347" y="0"/>
                </a:cxn>
                <a:cxn ang="0">
                  <a:pos x="299" y="1"/>
                </a:cxn>
                <a:cxn ang="0">
                  <a:pos x="260" y="7"/>
                </a:cxn>
                <a:cxn ang="0">
                  <a:pos x="224" y="19"/>
                </a:cxn>
                <a:cxn ang="0">
                  <a:pos x="190" y="37"/>
                </a:cxn>
                <a:cxn ang="0">
                  <a:pos x="158" y="60"/>
                </a:cxn>
                <a:cxn ang="0">
                  <a:pos x="138" y="14"/>
                </a:cxn>
                <a:cxn ang="0">
                  <a:pos x="138" y="1090"/>
                </a:cxn>
                <a:cxn ang="0">
                  <a:pos x="148" y="757"/>
                </a:cxn>
                <a:cxn ang="0">
                  <a:pos x="174" y="772"/>
                </a:cxn>
                <a:cxn ang="0">
                  <a:pos x="210" y="785"/>
                </a:cxn>
              </a:cxnLst>
              <a:rect l="0" t="0" r="r" b="b"/>
              <a:pathLst>
                <a:path w="675" h="1090">
                  <a:moveTo>
                    <a:pt x="204" y="135"/>
                  </a:moveTo>
                  <a:lnTo>
                    <a:pt x="224" y="126"/>
                  </a:lnTo>
                  <a:lnTo>
                    <a:pt x="243" y="120"/>
                  </a:lnTo>
                  <a:lnTo>
                    <a:pt x="252" y="118"/>
                  </a:lnTo>
                  <a:lnTo>
                    <a:pt x="260" y="116"/>
                  </a:lnTo>
                  <a:lnTo>
                    <a:pt x="268" y="115"/>
                  </a:lnTo>
                  <a:lnTo>
                    <a:pt x="275" y="115"/>
                  </a:lnTo>
                  <a:lnTo>
                    <a:pt x="292" y="115"/>
                  </a:lnTo>
                  <a:lnTo>
                    <a:pt x="308" y="116"/>
                  </a:lnTo>
                  <a:lnTo>
                    <a:pt x="324" y="117"/>
                  </a:lnTo>
                  <a:lnTo>
                    <a:pt x="338" y="119"/>
                  </a:lnTo>
                  <a:lnTo>
                    <a:pt x="352" y="121"/>
                  </a:lnTo>
                  <a:lnTo>
                    <a:pt x="366" y="124"/>
                  </a:lnTo>
                  <a:lnTo>
                    <a:pt x="378" y="127"/>
                  </a:lnTo>
                  <a:lnTo>
                    <a:pt x="391" y="131"/>
                  </a:lnTo>
                  <a:lnTo>
                    <a:pt x="403" y="136"/>
                  </a:lnTo>
                  <a:lnTo>
                    <a:pt x="414" y="141"/>
                  </a:lnTo>
                  <a:lnTo>
                    <a:pt x="425" y="146"/>
                  </a:lnTo>
                  <a:lnTo>
                    <a:pt x="435" y="153"/>
                  </a:lnTo>
                  <a:lnTo>
                    <a:pt x="445" y="160"/>
                  </a:lnTo>
                  <a:lnTo>
                    <a:pt x="454" y="166"/>
                  </a:lnTo>
                  <a:lnTo>
                    <a:pt x="463" y="175"/>
                  </a:lnTo>
                  <a:lnTo>
                    <a:pt x="470" y="182"/>
                  </a:lnTo>
                  <a:lnTo>
                    <a:pt x="478" y="192"/>
                  </a:lnTo>
                  <a:lnTo>
                    <a:pt x="484" y="201"/>
                  </a:lnTo>
                  <a:lnTo>
                    <a:pt x="491" y="211"/>
                  </a:lnTo>
                  <a:lnTo>
                    <a:pt x="497" y="221"/>
                  </a:lnTo>
                  <a:lnTo>
                    <a:pt x="502" y="233"/>
                  </a:lnTo>
                  <a:lnTo>
                    <a:pt x="507" y="244"/>
                  </a:lnTo>
                  <a:lnTo>
                    <a:pt x="511" y="257"/>
                  </a:lnTo>
                  <a:lnTo>
                    <a:pt x="516" y="271"/>
                  </a:lnTo>
                  <a:lnTo>
                    <a:pt x="520" y="284"/>
                  </a:lnTo>
                  <a:lnTo>
                    <a:pt x="523" y="299"/>
                  </a:lnTo>
                  <a:lnTo>
                    <a:pt x="525" y="314"/>
                  </a:lnTo>
                  <a:lnTo>
                    <a:pt x="527" y="330"/>
                  </a:lnTo>
                  <a:lnTo>
                    <a:pt x="530" y="362"/>
                  </a:lnTo>
                  <a:lnTo>
                    <a:pt x="531" y="398"/>
                  </a:lnTo>
                  <a:lnTo>
                    <a:pt x="530" y="416"/>
                  </a:lnTo>
                  <a:lnTo>
                    <a:pt x="530" y="433"/>
                  </a:lnTo>
                  <a:lnTo>
                    <a:pt x="529" y="450"/>
                  </a:lnTo>
                  <a:lnTo>
                    <a:pt x="527" y="466"/>
                  </a:lnTo>
                  <a:lnTo>
                    <a:pt x="525" y="482"/>
                  </a:lnTo>
                  <a:lnTo>
                    <a:pt x="522" y="496"/>
                  </a:lnTo>
                  <a:lnTo>
                    <a:pt x="519" y="511"/>
                  </a:lnTo>
                  <a:lnTo>
                    <a:pt x="516" y="525"/>
                  </a:lnTo>
                  <a:lnTo>
                    <a:pt x="510" y="539"/>
                  </a:lnTo>
                  <a:lnTo>
                    <a:pt x="506" y="551"/>
                  </a:lnTo>
                  <a:lnTo>
                    <a:pt x="501" y="563"/>
                  </a:lnTo>
                  <a:lnTo>
                    <a:pt x="496" y="575"/>
                  </a:lnTo>
                  <a:lnTo>
                    <a:pt x="489" y="586"/>
                  </a:lnTo>
                  <a:lnTo>
                    <a:pt x="482" y="597"/>
                  </a:lnTo>
                  <a:lnTo>
                    <a:pt x="475" y="606"/>
                  </a:lnTo>
                  <a:lnTo>
                    <a:pt x="467" y="616"/>
                  </a:lnTo>
                  <a:lnTo>
                    <a:pt x="459" y="624"/>
                  </a:lnTo>
                  <a:lnTo>
                    <a:pt x="450" y="633"/>
                  </a:lnTo>
                  <a:lnTo>
                    <a:pt x="441" y="640"/>
                  </a:lnTo>
                  <a:lnTo>
                    <a:pt x="431" y="647"/>
                  </a:lnTo>
                  <a:lnTo>
                    <a:pt x="421" y="654"/>
                  </a:lnTo>
                  <a:lnTo>
                    <a:pt x="410" y="660"/>
                  </a:lnTo>
                  <a:lnTo>
                    <a:pt x="399" y="665"/>
                  </a:lnTo>
                  <a:lnTo>
                    <a:pt x="387" y="669"/>
                  </a:lnTo>
                  <a:lnTo>
                    <a:pt x="374" y="675"/>
                  </a:lnTo>
                  <a:lnTo>
                    <a:pt x="362" y="678"/>
                  </a:lnTo>
                  <a:lnTo>
                    <a:pt x="349" y="681"/>
                  </a:lnTo>
                  <a:lnTo>
                    <a:pt x="335" y="683"/>
                  </a:lnTo>
                  <a:lnTo>
                    <a:pt x="320" y="685"/>
                  </a:lnTo>
                  <a:lnTo>
                    <a:pt x="306" y="687"/>
                  </a:lnTo>
                  <a:lnTo>
                    <a:pt x="291" y="687"/>
                  </a:lnTo>
                  <a:lnTo>
                    <a:pt x="275" y="688"/>
                  </a:lnTo>
                  <a:lnTo>
                    <a:pt x="265" y="687"/>
                  </a:lnTo>
                  <a:lnTo>
                    <a:pt x="255" y="687"/>
                  </a:lnTo>
                  <a:lnTo>
                    <a:pt x="244" y="685"/>
                  </a:lnTo>
                  <a:lnTo>
                    <a:pt x="234" y="683"/>
                  </a:lnTo>
                  <a:lnTo>
                    <a:pt x="214" y="678"/>
                  </a:lnTo>
                  <a:lnTo>
                    <a:pt x="193" y="670"/>
                  </a:lnTo>
                  <a:lnTo>
                    <a:pt x="174" y="661"/>
                  </a:lnTo>
                  <a:lnTo>
                    <a:pt x="158" y="652"/>
                  </a:lnTo>
                  <a:lnTo>
                    <a:pt x="152" y="647"/>
                  </a:lnTo>
                  <a:lnTo>
                    <a:pt x="146" y="643"/>
                  </a:lnTo>
                  <a:lnTo>
                    <a:pt x="141" y="638"/>
                  </a:lnTo>
                  <a:lnTo>
                    <a:pt x="138" y="633"/>
                  </a:lnTo>
                  <a:lnTo>
                    <a:pt x="138" y="180"/>
                  </a:lnTo>
                  <a:lnTo>
                    <a:pt x="152" y="168"/>
                  </a:lnTo>
                  <a:lnTo>
                    <a:pt x="166" y="157"/>
                  </a:lnTo>
                  <a:lnTo>
                    <a:pt x="184" y="145"/>
                  </a:lnTo>
                  <a:lnTo>
                    <a:pt x="204" y="135"/>
                  </a:lnTo>
                  <a:close/>
                  <a:moveTo>
                    <a:pt x="210" y="785"/>
                  </a:moveTo>
                  <a:lnTo>
                    <a:pt x="237" y="794"/>
                  </a:lnTo>
                  <a:lnTo>
                    <a:pt x="265" y="799"/>
                  </a:lnTo>
                  <a:lnTo>
                    <a:pt x="277" y="800"/>
                  </a:lnTo>
                  <a:lnTo>
                    <a:pt x="290" y="802"/>
                  </a:lnTo>
                  <a:lnTo>
                    <a:pt x="302" y="803"/>
                  </a:lnTo>
                  <a:lnTo>
                    <a:pt x="315" y="803"/>
                  </a:lnTo>
                  <a:lnTo>
                    <a:pt x="336" y="802"/>
                  </a:lnTo>
                  <a:lnTo>
                    <a:pt x="357" y="801"/>
                  </a:lnTo>
                  <a:lnTo>
                    <a:pt x="377" y="799"/>
                  </a:lnTo>
                  <a:lnTo>
                    <a:pt x="397" y="796"/>
                  </a:lnTo>
                  <a:lnTo>
                    <a:pt x="416" y="792"/>
                  </a:lnTo>
                  <a:lnTo>
                    <a:pt x="434" y="788"/>
                  </a:lnTo>
                  <a:lnTo>
                    <a:pt x="452" y="781"/>
                  </a:lnTo>
                  <a:lnTo>
                    <a:pt x="469" y="775"/>
                  </a:lnTo>
                  <a:lnTo>
                    <a:pt x="486" y="768"/>
                  </a:lnTo>
                  <a:lnTo>
                    <a:pt x="502" y="759"/>
                  </a:lnTo>
                  <a:lnTo>
                    <a:pt x="517" y="751"/>
                  </a:lnTo>
                  <a:lnTo>
                    <a:pt x="531" y="740"/>
                  </a:lnTo>
                  <a:lnTo>
                    <a:pt x="545" y="730"/>
                  </a:lnTo>
                  <a:lnTo>
                    <a:pt x="558" y="718"/>
                  </a:lnTo>
                  <a:lnTo>
                    <a:pt x="571" y="705"/>
                  </a:lnTo>
                  <a:lnTo>
                    <a:pt x="582" y="692"/>
                  </a:lnTo>
                  <a:lnTo>
                    <a:pt x="594" y="677"/>
                  </a:lnTo>
                  <a:lnTo>
                    <a:pt x="604" y="662"/>
                  </a:lnTo>
                  <a:lnTo>
                    <a:pt x="614" y="647"/>
                  </a:lnTo>
                  <a:lnTo>
                    <a:pt x="623" y="631"/>
                  </a:lnTo>
                  <a:lnTo>
                    <a:pt x="632" y="616"/>
                  </a:lnTo>
                  <a:lnTo>
                    <a:pt x="639" y="599"/>
                  </a:lnTo>
                  <a:lnTo>
                    <a:pt x="645" y="581"/>
                  </a:lnTo>
                  <a:lnTo>
                    <a:pt x="652" y="563"/>
                  </a:lnTo>
                  <a:lnTo>
                    <a:pt x="657" y="545"/>
                  </a:lnTo>
                  <a:lnTo>
                    <a:pt x="662" y="526"/>
                  </a:lnTo>
                  <a:lnTo>
                    <a:pt x="666" y="507"/>
                  </a:lnTo>
                  <a:lnTo>
                    <a:pt x="670" y="487"/>
                  </a:lnTo>
                  <a:lnTo>
                    <a:pt x="672" y="467"/>
                  </a:lnTo>
                  <a:lnTo>
                    <a:pt x="674" y="446"/>
                  </a:lnTo>
                  <a:lnTo>
                    <a:pt x="675" y="425"/>
                  </a:lnTo>
                  <a:lnTo>
                    <a:pt x="675" y="403"/>
                  </a:lnTo>
                  <a:lnTo>
                    <a:pt x="675" y="378"/>
                  </a:lnTo>
                  <a:lnTo>
                    <a:pt x="674" y="355"/>
                  </a:lnTo>
                  <a:lnTo>
                    <a:pt x="672" y="332"/>
                  </a:lnTo>
                  <a:lnTo>
                    <a:pt x="670" y="310"/>
                  </a:lnTo>
                  <a:lnTo>
                    <a:pt x="667" y="289"/>
                  </a:lnTo>
                  <a:lnTo>
                    <a:pt x="662" y="268"/>
                  </a:lnTo>
                  <a:lnTo>
                    <a:pt x="657" y="248"/>
                  </a:lnTo>
                  <a:lnTo>
                    <a:pt x="652" y="229"/>
                  </a:lnTo>
                  <a:lnTo>
                    <a:pt x="647" y="211"/>
                  </a:lnTo>
                  <a:lnTo>
                    <a:pt x="639" y="193"/>
                  </a:lnTo>
                  <a:lnTo>
                    <a:pt x="632" y="176"/>
                  </a:lnTo>
                  <a:lnTo>
                    <a:pt x="623" y="159"/>
                  </a:lnTo>
                  <a:lnTo>
                    <a:pt x="615" y="144"/>
                  </a:lnTo>
                  <a:lnTo>
                    <a:pt x="604" y="129"/>
                  </a:lnTo>
                  <a:lnTo>
                    <a:pt x="595" y="116"/>
                  </a:lnTo>
                  <a:lnTo>
                    <a:pt x="583" y="102"/>
                  </a:lnTo>
                  <a:lnTo>
                    <a:pt x="572" y="89"/>
                  </a:lnTo>
                  <a:lnTo>
                    <a:pt x="559" y="78"/>
                  </a:lnTo>
                  <a:lnTo>
                    <a:pt x="546" y="67"/>
                  </a:lnTo>
                  <a:lnTo>
                    <a:pt x="533" y="58"/>
                  </a:lnTo>
                  <a:lnTo>
                    <a:pt x="519" y="48"/>
                  </a:lnTo>
                  <a:lnTo>
                    <a:pt x="504" y="40"/>
                  </a:lnTo>
                  <a:lnTo>
                    <a:pt x="489" y="32"/>
                  </a:lnTo>
                  <a:lnTo>
                    <a:pt x="473" y="25"/>
                  </a:lnTo>
                  <a:lnTo>
                    <a:pt x="457" y="19"/>
                  </a:lnTo>
                  <a:lnTo>
                    <a:pt x="440" y="13"/>
                  </a:lnTo>
                  <a:lnTo>
                    <a:pt x="423" y="9"/>
                  </a:lnTo>
                  <a:lnTo>
                    <a:pt x="405" y="6"/>
                  </a:lnTo>
                  <a:lnTo>
                    <a:pt x="386" y="3"/>
                  </a:lnTo>
                  <a:lnTo>
                    <a:pt x="367" y="1"/>
                  </a:lnTo>
                  <a:lnTo>
                    <a:pt x="347" y="0"/>
                  </a:lnTo>
                  <a:lnTo>
                    <a:pt x="327" y="0"/>
                  </a:lnTo>
                  <a:lnTo>
                    <a:pt x="313" y="0"/>
                  </a:lnTo>
                  <a:lnTo>
                    <a:pt x="299" y="1"/>
                  </a:lnTo>
                  <a:lnTo>
                    <a:pt x="286" y="2"/>
                  </a:lnTo>
                  <a:lnTo>
                    <a:pt x="273" y="4"/>
                  </a:lnTo>
                  <a:lnTo>
                    <a:pt x="260" y="7"/>
                  </a:lnTo>
                  <a:lnTo>
                    <a:pt x="248" y="10"/>
                  </a:lnTo>
                  <a:lnTo>
                    <a:pt x="236" y="14"/>
                  </a:lnTo>
                  <a:lnTo>
                    <a:pt x="224" y="19"/>
                  </a:lnTo>
                  <a:lnTo>
                    <a:pt x="212" y="24"/>
                  </a:lnTo>
                  <a:lnTo>
                    <a:pt x="201" y="30"/>
                  </a:lnTo>
                  <a:lnTo>
                    <a:pt x="190" y="37"/>
                  </a:lnTo>
                  <a:lnTo>
                    <a:pt x="179" y="44"/>
                  </a:lnTo>
                  <a:lnTo>
                    <a:pt x="168" y="51"/>
                  </a:lnTo>
                  <a:lnTo>
                    <a:pt x="158" y="60"/>
                  </a:lnTo>
                  <a:lnTo>
                    <a:pt x="147" y="68"/>
                  </a:lnTo>
                  <a:lnTo>
                    <a:pt x="138" y="78"/>
                  </a:lnTo>
                  <a:lnTo>
                    <a:pt x="138" y="14"/>
                  </a:lnTo>
                  <a:lnTo>
                    <a:pt x="0" y="14"/>
                  </a:lnTo>
                  <a:lnTo>
                    <a:pt x="0" y="1090"/>
                  </a:lnTo>
                  <a:lnTo>
                    <a:pt x="138" y="1090"/>
                  </a:lnTo>
                  <a:lnTo>
                    <a:pt x="138" y="746"/>
                  </a:lnTo>
                  <a:lnTo>
                    <a:pt x="142" y="752"/>
                  </a:lnTo>
                  <a:lnTo>
                    <a:pt x="148" y="757"/>
                  </a:lnTo>
                  <a:lnTo>
                    <a:pt x="156" y="762"/>
                  </a:lnTo>
                  <a:lnTo>
                    <a:pt x="163" y="768"/>
                  </a:lnTo>
                  <a:lnTo>
                    <a:pt x="174" y="772"/>
                  </a:lnTo>
                  <a:lnTo>
                    <a:pt x="184" y="777"/>
                  </a:lnTo>
                  <a:lnTo>
                    <a:pt x="196" y="781"/>
                  </a:lnTo>
                  <a:lnTo>
                    <a:pt x="210" y="78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>
                <a:solidFill>
                  <a:srgbClr val="336699"/>
                </a:solidFill>
                <a:latin typeface="Calibri"/>
              </a:endParaRPr>
            </a:p>
          </p:txBody>
        </p:sp>
        <p:grpSp>
          <p:nvGrpSpPr>
            <p:cNvPr id="15" name="Group 67"/>
            <p:cNvGrpSpPr>
              <a:grpSpLocks/>
            </p:cNvGrpSpPr>
            <p:nvPr userDrawn="1"/>
          </p:nvGrpSpPr>
          <p:grpSpPr bwMode="auto">
            <a:xfrm>
              <a:off x="444502" y="444500"/>
              <a:ext cx="2962673" cy="198438"/>
              <a:chOff x="444502" y="444500"/>
              <a:chExt cx="2962673" cy="198438"/>
            </a:xfrm>
          </p:grpSpPr>
          <p:sp>
            <p:nvSpPr>
              <p:cNvPr id="16" name="Freeform 6"/>
              <p:cNvSpPr>
                <a:spLocks noEditPoints="1"/>
              </p:cNvSpPr>
              <p:nvPr userDrawn="1"/>
            </p:nvSpPr>
            <p:spPr bwMode="gray">
              <a:xfrm>
                <a:off x="444502" y="444500"/>
                <a:ext cx="125430" cy="198438"/>
              </a:xfrm>
              <a:custGeom>
                <a:avLst/>
                <a:gdLst/>
                <a:ahLst/>
                <a:cxnLst>
                  <a:cxn ang="0">
                    <a:pos x="525" y="928"/>
                  </a:cxn>
                  <a:cxn ang="0">
                    <a:pos x="501" y="944"/>
                  </a:cxn>
                  <a:cxn ang="0">
                    <a:pos x="448" y="963"/>
                  </a:cxn>
                  <a:cxn ang="0">
                    <a:pos x="391" y="966"/>
                  </a:cxn>
                  <a:cxn ang="0">
                    <a:pos x="341" y="959"/>
                  </a:cxn>
                  <a:cxn ang="0">
                    <a:pos x="307" y="948"/>
                  </a:cxn>
                  <a:cxn ang="0">
                    <a:pos x="278" y="933"/>
                  </a:cxn>
                  <a:cxn ang="0">
                    <a:pos x="253" y="914"/>
                  </a:cxn>
                  <a:cxn ang="0">
                    <a:pos x="232" y="891"/>
                  </a:cxn>
                  <a:cxn ang="0">
                    <a:pos x="215" y="864"/>
                  </a:cxn>
                  <a:cxn ang="0">
                    <a:pos x="202" y="832"/>
                  </a:cxn>
                  <a:cxn ang="0">
                    <a:pos x="193" y="796"/>
                  </a:cxn>
                  <a:cxn ang="0">
                    <a:pos x="188" y="727"/>
                  </a:cxn>
                  <a:cxn ang="0">
                    <a:pos x="193" y="655"/>
                  </a:cxn>
                  <a:cxn ang="0">
                    <a:pos x="202" y="618"/>
                  </a:cxn>
                  <a:cxn ang="0">
                    <a:pos x="215" y="584"/>
                  </a:cxn>
                  <a:cxn ang="0">
                    <a:pos x="232" y="555"/>
                  </a:cxn>
                  <a:cxn ang="0">
                    <a:pos x="253" y="529"/>
                  </a:cxn>
                  <a:cxn ang="0">
                    <a:pos x="278" y="509"/>
                  </a:cxn>
                  <a:cxn ang="0">
                    <a:pos x="307" y="493"/>
                  </a:cxn>
                  <a:cxn ang="0">
                    <a:pos x="339" y="481"/>
                  </a:cxn>
                  <a:cxn ang="0">
                    <a:pos x="373" y="475"/>
                  </a:cxn>
                  <a:cxn ang="0">
                    <a:pos x="412" y="472"/>
                  </a:cxn>
                  <a:cxn ang="0">
                    <a:pos x="459" y="479"/>
                  </a:cxn>
                  <a:cxn ang="0">
                    <a:pos x="504" y="498"/>
                  </a:cxn>
                  <a:cxn ang="0">
                    <a:pos x="533" y="920"/>
                  </a:cxn>
                  <a:cxn ang="0">
                    <a:pos x="533" y="43"/>
                  </a:cxn>
                  <a:cxn ang="0">
                    <a:pos x="496" y="339"/>
                  </a:cxn>
                  <a:cxn ang="0">
                    <a:pos x="437" y="324"/>
                  </a:cxn>
                  <a:cxn ang="0">
                    <a:pos x="372" y="318"/>
                  </a:cxn>
                  <a:cxn ang="0">
                    <a:pos x="314" y="323"/>
                  </a:cxn>
                  <a:cxn ang="0">
                    <a:pos x="260" y="334"/>
                  </a:cxn>
                  <a:cxn ang="0">
                    <a:pos x="210" y="355"/>
                  </a:cxn>
                  <a:cxn ang="0">
                    <a:pos x="162" y="383"/>
                  </a:cxn>
                  <a:cxn ang="0">
                    <a:pos x="119" y="420"/>
                  </a:cxn>
                  <a:cxn ang="0">
                    <a:pos x="81" y="463"/>
                  </a:cxn>
                  <a:cxn ang="0">
                    <a:pos x="49" y="511"/>
                  </a:cxn>
                  <a:cxn ang="0">
                    <a:pos x="26" y="565"/>
                  </a:cxn>
                  <a:cxn ang="0">
                    <a:pos x="9" y="623"/>
                  </a:cxn>
                  <a:cxn ang="0">
                    <a:pos x="1" y="687"/>
                  </a:cxn>
                  <a:cxn ang="0">
                    <a:pos x="0" y="753"/>
                  </a:cxn>
                  <a:cxn ang="0">
                    <a:pos x="5" y="817"/>
                  </a:cxn>
                  <a:cxn ang="0">
                    <a:pos x="17" y="875"/>
                  </a:cxn>
                  <a:cxn ang="0">
                    <a:pos x="36" y="928"/>
                  </a:cxn>
                  <a:cxn ang="0">
                    <a:pos x="61" y="975"/>
                  </a:cxn>
                  <a:cxn ang="0">
                    <a:pos x="93" y="1016"/>
                  </a:cxn>
                  <a:cxn ang="0">
                    <a:pos x="130" y="1050"/>
                  </a:cxn>
                  <a:cxn ang="0">
                    <a:pos x="172" y="1079"/>
                  </a:cxn>
                  <a:cxn ang="0">
                    <a:pos x="218" y="1099"/>
                  </a:cxn>
                  <a:cxn ang="0">
                    <a:pos x="270" y="1112"/>
                  </a:cxn>
                  <a:cxn ang="0">
                    <a:pos x="327" y="1118"/>
                  </a:cxn>
                  <a:cxn ang="0">
                    <a:pos x="374" y="1117"/>
                  </a:cxn>
                  <a:cxn ang="0">
                    <a:pos x="417" y="1112"/>
                  </a:cxn>
                  <a:cxn ang="0">
                    <a:pos x="457" y="1100"/>
                  </a:cxn>
                  <a:cxn ang="0">
                    <a:pos x="493" y="1086"/>
                  </a:cxn>
                  <a:cxn ang="0">
                    <a:pos x="520" y="1069"/>
                  </a:cxn>
                  <a:cxn ang="0">
                    <a:pos x="533" y="1105"/>
                  </a:cxn>
                </a:cxnLst>
                <a:rect l="0" t="0" r="r" b="b"/>
                <a:pathLst>
                  <a:path w="713" h="1118">
                    <a:moveTo>
                      <a:pt x="533" y="920"/>
                    </a:moveTo>
                    <a:lnTo>
                      <a:pt x="530" y="924"/>
                    </a:lnTo>
                    <a:lnTo>
                      <a:pt x="525" y="928"/>
                    </a:lnTo>
                    <a:lnTo>
                      <a:pt x="520" y="932"/>
                    </a:lnTo>
                    <a:lnTo>
                      <a:pt x="515" y="936"/>
                    </a:lnTo>
                    <a:lnTo>
                      <a:pt x="501" y="944"/>
                    </a:lnTo>
                    <a:lnTo>
                      <a:pt x="483" y="951"/>
                    </a:lnTo>
                    <a:lnTo>
                      <a:pt x="465" y="958"/>
                    </a:lnTo>
                    <a:lnTo>
                      <a:pt x="448" y="963"/>
                    </a:lnTo>
                    <a:lnTo>
                      <a:pt x="434" y="966"/>
                    </a:lnTo>
                    <a:lnTo>
                      <a:pt x="420" y="967"/>
                    </a:lnTo>
                    <a:lnTo>
                      <a:pt x="391" y="966"/>
                    </a:lnTo>
                    <a:lnTo>
                      <a:pt x="365" y="963"/>
                    </a:lnTo>
                    <a:lnTo>
                      <a:pt x="352" y="961"/>
                    </a:lnTo>
                    <a:lnTo>
                      <a:pt x="341" y="959"/>
                    </a:lnTo>
                    <a:lnTo>
                      <a:pt x="329" y="956"/>
                    </a:lnTo>
                    <a:lnTo>
                      <a:pt x="318" y="952"/>
                    </a:lnTo>
                    <a:lnTo>
                      <a:pt x="307" y="948"/>
                    </a:lnTo>
                    <a:lnTo>
                      <a:pt x="297" y="944"/>
                    </a:lnTo>
                    <a:lnTo>
                      <a:pt x="288" y="939"/>
                    </a:lnTo>
                    <a:lnTo>
                      <a:pt x="278" y="933"/>
                    </a:lnTo>
                    <a:lnTo>
                      <a:pt x="269" y="927"/>
                    </a:lnTo>
                    <a:lnTo>
                      <a:pt x="260" y="921"/>
                    </a:lnTo>
                    <a:lnTo>
                      <a:pt x="253" y="914"/>
                    </a:lnTo>
                    <a:lnTo>
                      <a:pt x="246" y="907"/>
                    </a:lnTo>
                    <a:lnTo>
                      <a:pt x="238" y="900"/>
                    </a:lnTo>
                    <a:lnTo>
                      <a:pt x="232" y="891"/>
                    </a:lnTo>
                    <a:lnTo>
                      <a:pt x="226" y="882"/>
                    </a:lnTo>
                    <a:lnTo>
                      <a:pt x="220" y="873"/>
                    </a:lnTo>
                    <a:lnTo>
                      <a:pt x="215" y="864"/>
                    </a:lnTo>
                    <a:lnTo>
                      <a:pt x="210" y="853"/>
                    </a:lnTo>
                    <a:lnTo>
                      <a:pt x="206" y="843"/>
                    </a:lnTo>
                    <a:lnTo>
                      <a:pt x="202" y="832"/>
                    </a:lnTo>
                    <a:lnTo>
                      <a:pt x="198" y="821"/>
                    </a:lnTo>
                    <a:lnTo>
                      <a:pt x="196" y="808"/>
                    </a:lnTo>
                    <a:lnTo>
                      <a:pt x="193" y="796"/>
                    </a:lnTo>
                    <a:lnTo>
                      <a:pt x="191" y="783"/>
                    </a:lnTo>
                    <a:lnTo>
                      <a:pt x="189" y="756"/>
                    </a:lnTo>
                    <a:lnTo>
                      <a:pt x="188" y="727"/>
                    </a:lnTo>
                    <a:lnTo>
                      <a:pt x="189" y="697"/>
                    </a:lnTo>
                    <a:lnTo>
                      <a:pt x="191" y="669"/>
                    </a:lnTo>
                    <a:lnTo>
                      <a:pt x="193" y="655"/>
                    </a:lnTo>
                    <a:lnTo>
                      <a:pt x="196" y="642"/>
                    </a:lnTo>
                    <a:lnTo>
                      <a:pt x="198" y="630"/>
                    </a:lnTo>
                    <a:lnTo>
                      <a:pt x="202" y="618"/>
                    </a:lnTo>
                    <a:lnTo>
                      <a:pt x="206" y="606"/>
                    </a:lnTo>
                    <a:lnTo>
                      <a:pt x="210" y="595"/>
                    </a:lnTo>
                    <a:lnTo>
                      <a:pt x="215" y="584"/>
                    </a:lnTo>
                    <a:lnTo>
                      <a:pt x="220" y="574"/>
                    </a:lnTo>
                    <a:lnTo>
                      <a:pt x="226" y="564"/>
                    </a:lnTo>
                    <a:lnTo>
                      <a:pt x="232" y="555"/>
                    </a:lnTo>
                    <a:lnTo>
                      <a:pt x="238" y="546"/>
                    </a:lnTo>
                    <a:lnTo>
                      <a:pt x="246" y="538"/>
                    </a:lnTo>
                    <a:lnTo>
                      <a:pt x="253" y="529"/>
                    </a:lnTo>
                    <a:lnTo>
                      <a:pt x="262" y="522"/>
                    </a:lnTo>
                    <a:lnTo>
                      <a:pt x="270" y="516"/>
                    </a:lnTo>
                    <a:lnTo>
                      <a:pt x="278" y="509"/>
                    </a:lnTo>
                    <a:lnTo>
                      <a:pt x="287" y="503"/>
                    </a:lnTo>
                    <a:lnTo>
                      <a:pt x="296" y="498"/>
                    </a:lnTo>
                    <a:lnTo>
                      <a:pt x="307" y="493"/>
                    </a:lnTo>
                    <a:lnTo>
                      <a:pt x="316" y="488"/>
                    </a:lnTo>
                    <a:lnTo>
                      <a:pt x="327" y="485"/>
                    </a:lnTo>
                    <a:lnTo>
                      <a:pt x="339" y="481"/>
                    </a:lnTo>
                    <a:lnTo>
                      <a:pt x="349" y="479"/>
                    </a:lnTo>
                    <a:lnTo>
                      <a:pt x="362" y="476"/>
                    </a:lnTo>
                    <a:lnTo>
                      <a:pt x="373" y="475"/>
                    </a:lnTo>
                    <a:lnTo>
                      <a:pt x="386" y="474"/>
                    </a:lnTo>
                    <a:lnTo>
                      <a:pt x="399" y="472"/>
                    </a:lnTo>
                    <a:lnTo>
                      <a:pt x="412" y="472"/>
                    </a:lnTo>
                    <a:lnTo>
                      <a:pt x="428" y="472"/>
                    </a:lnTo>
                    <a:lnTo>
                      <a:pt x="443" y="475"/>
                    </a:lnTo>
                    <a:lnTo>
                      <a:pt x="459" y="479"/>
                    </a:lnTo>
                    <a:lnTo>
                      <a:pt x="474" y="483"/>
                    </a:lnTo>
                    <a:lnTo>
                      <a:pt x="488" y="490"/>
                    </a:lnTo>
                    <a:lnTo>
                      <a:pt x="504" y="498"/>
                    </a:lnTo>
                    <a:lnTo>
                      <a:pt x="518" y="507"/>
                    </a:lnTo>
                    <a:lnTo>
                      <a:pt x="533" y="518"/>
                    </a:lnTo>
                    <a:lnTo>
                      <a:pt x="533" y="920"/>
                    </a:lnTo>
                    <a:close/>
                    <a:moveTo>
                      <a:pt x="713" y="1105"/>
                    </a:moveTo>
                    <a:lnTo>
                      <a:pt x="713" y="0"/>
                    </a:lnTo>
                    <a:lnTo>
                      <a:pt x="533" y="43"/>
                    </a:lnTo>
                    <a:lnTo>
                      <a:pt x="533" y="354"/>
                    </a:lnTo>
                    <a:lnTo>
                      <a:pt x="515" y="346"/>
                    </a:lnTo>
                    <a:lnTo>
                      <a:pt x="496" y="339"/>
                    </a:lnTo>
                    <a:lnTo>
                      <a:pt x="477" y="332"/>
                    </a:lnTo>
                    <a:lnTo>
                      <a:pt x="457" y="328"/>
                    </a:lnTo>
                    <a:lnTo>
                      <a:pt x="437" y="324"/>
                    </a:lnTo>
                    <a:lnTo>
                      <a:pt x="416" y="321"/>
                    </a:lnTo>
                    <a:lnTo>
                      <a:pt x="394" y="320"/>
                    </a:lnTo>
                    <a:lnTo>
                      <a:pt x="372" y="318"/>
                    </a:lnTo>
                    <a:lnTo>
                      <a:pt x="353" y="318"/>
                    </a:lnTo>
                    <a:lnTo>
                      <a:pt x="333" y="321"/>
                    </a:lnTo>
                    <a:lnTo>
                      <a:pt x="314" y="323"/>
                    </a:lnTo>
                    <a:lnTo>
                      <a:pt x="296" y="326"/>
                    </a:lnTo>
                    <a:lnTo>
                      <a:pt x="277" y="330"/>
                    </a:lnTo>
                    <a:lnTo>
                      <a:pt x="260" y="334"/>
                    </a:lnTo>
                    <a:lnTo>
                      <a:pt x="243" y="341"/>
                    </a:lnTo>
                    <a:lnTo>
                      <a:pt x="226" y="347"/>
                    </a:lnTo>
                    <a:lnTo>
                      <a:pt x="210" y="355"/>
                    </a:lnTo>
                    <a:lnTo>
                      <a:pt x="193" y="364"/>
                    </a:lnTo>
                    <a:lnTo>
                      <a:pt x="178" y="373"/>
                    </a:lnTo>
                    <a:lnTo>
                      <a:pt x="162" y="383"/>
                    </a:lnTo>
                    <a:lnTo>
                      <a:pt x="148" y="394"/>
                    </a:lnTo>
                    <a:lnTo>
                      <a:pt x="134" y="406"/>
                    </a:lnTo>
                    <a:lnTo>
                      <a:pt x="119" y="420"/>
                    </a:lnTo>
                    <a:lnTo>
                      <a:pt x="106" y="433"/>
                    </a:lnTo>
                    <a:lnTo>
                      <a:pt x="93" y="448"/>
                    </a:lnTo>
                    <a:lnTo>
                      <a:pt x="81" y="463"/>
                    </a:lnTo>
                    <a:lnTo>
                      <a:pt x="69" y="479"/>
                    </a:lnTo>
                    <a:lnTo>
                      <a:pt x="59" y="495"/>
                    </a:lnTo>
                    <a:lnTo>
                      <a:pt x="49" y="511"/>
                    </a:lnTo>
                    <a:lnTo>
                      <a:pt x="41" y="529"/>
                    </a:lnTo>
                    <a:lnTo>
                      <a:pt x="34" y="547"/>
                    </a:lnTo>
                    <a:lnTo>
                      <a:pt x="26" y="565"/>
                    </a:lnTo>
                    <a:lnTo>
                      <a:pt x="20" y="584"/>
                    </a:lnTo>
                    <a:lnTo>
                      <a:pt x="15" y="603"/>
                    </a:lnTo>
                    <a:lnTo>
                      <a:pt x="9" y="623"/>
                    </a:lnTo>
                    <a:lnTo>
                      <a:pt x="6" y="643"/>
                    </a:lnTo>
                    <a:lnTo>
                      <a:pt x="3" y="664"/>
                    </a:lnTo>
                    <a:lnTo>
                      <a:pt x="1" y="687"/>
                    </a:lnTo>
                    <a:lnTo>
                      <a:pt x="0" y="709"/>
                    </a:lnTo>
                    <a:lnTo>
                      <a:pt x="0" y="731"/>
                    </a:lnTo>
                    <a:lnTo>
                      <a:pt x="0" y="753"/>
                    </a:lnTo>
                    <a:lnTo>
                      <a:pt x="1" y="775"/>
                    </a:lnTo>
                    <a:lnTo>
                      <a:pt x="3" y="796"/>
                    </a:lnTo>
                    <a:lnTo>
                      <a:pt x="5" y="817"/>
                    </a:lnTo>
                    <a:lnTo>
                      <a:pt x="8" y="837"/>
                    </a:lnTo>
                    <a:lnTo>
                      <a:pt x="12" y="856"/>
                    </a:lnTo>
                    <a:lnTo>
                      <a:pt x="17" y="875"/>
                    </a:lnTo>
                    <a:lnTo>
                      <a:pt x="23" y="893"/>
                    </a:lnTo>
                    <a:lnTo>
                      <a:pt x="28" y="911"/>
                    </a:lnTo>
                    <a:lnTo>
                      <a:pt x="36" y="928"/>
                    </a:lnTo>
                    <a:lnTo>
                      <a:pt x="43" y="944"/>
                    </a:lnTo>
                    <a:lnTo>
                      <a:pt x="52" y="960"/>
                    </a:lnTo>
                    <a:lnTo>
                      <a:pt x="61" y="975"/>
                    </a:lnTo>
                    <a:lnTo>
                      <a:pt x="71" y="989"/>
                    </a:lnTo>
                    <a:lnTo>
                      <a:pt x="81" y="1003"/>
                    </a:lnTo>
                    <a:lnTo>
                      <a:pt x="93" y="1016"/>
                    </a:lnTo>
                    <a:lnTo>
                      <a:pt x="104" y="1028"/>
                    </a:lnTo>
                    <a:lnTo>
                      <a:pt x="117" y="1040"/>
                    </a:lnTo>
                    <a:lnTo>
                      <a:pt x="130" y="1050"/>
                    </a:lnTo>
                    <a:lnTo>
                      <a:pt x="143" y="1061"/>
                    </a:lnTo>
                    <a:lnTo>
                      <a:pt x="157" y="1071"/>
                    </a:lnTo>
                    <a:lnTo>
                      <a:pt x="172" y="1079"/>
                    </a:lnTo>
                    <a:lnTo>
                      <a:pt x="187" y="1086"/>
                    </a:lnTo>
                    <a:lnTo>
                      <a:pt x="202" y="1093"/>
                    </a:lnTo>
                    <a:lnTo>
                      <a:pt x="218" y="1099"/>
                    </a:lnTo>
                    <a:lnTo>
                      <a:pt x="235" y="1104"/>
                    </a:lnTo>
                    <a:lnTo>
                      <a:pt x="252" y="1108"/>
                    </a:lnTo>
                    <a:lnTo>
                      <a:pt x="270" y="1112"/>
                    </a:lnTo>
                    <a:lnTo>
                      <a:pt x="288" y="1115"/>
                    </a:lnTo>
                    <a:lnTo>
                      <a:pt x="307" y="1117"/>
                    </a:lnTo>
                    <a:lnTo>
                      <a:pt x="327" y="1118"/>
                    </a:lnTo>
                    <a:lnTo>
                      <a:pt x="347" y="1118"/>
                    </a:lnTo>
                    <a:lnTo>
                      <a:pt x="361" y="1118"/>
                    </a:lnTo>
                    <a:lnTo>
                      <a:pt x="374" y="1117"/>
                    </a:lnTo>
                    <a:lnTo>
                      <a:pt x="389" y="1116"/>
                    </a:lnTo>
                    <a:lnTo>
                      <a:pt x="403" y="1114"/>
                    </a:lnTo>
                    <a:lnTo>
                      <a:pt x="417" y="1112"/>
                    </a:lnTo>
                    <a:lnTo>
                      <a:pt x="430" y="1108"/>
                    </a:lnTo>
                    <a:lnTo>
                      <a:pt x="444" y="1104"/>
                    </a:lnTo>
                    <a:lnTo>
                      <a:pt x="457" y="1100"/>
                    </a:lnTo>
                    <a:lnTo>
                      <a:pt x="470" y="1096"/>
                    </a:lnTo>
                    <a:lnTo>
                      <a:pt x="482" y="1091"/>
                    </a:lnTo>
                    <a:lnTo>
                      <a:pt x="493" y="1086"/>
                    </a:lnTo>
                    <a:lnTo>
                      <a:pt x="503" y="1081"/>
                    </a:lnTo>
                    <a:lnTo>
                      <a:pt x="512" y="1076"/>
                    </a:lnTo>
                    <a:lnTo>
                      <a:pt x="520" y="1069"/>
                    </a:lnTo>
                    <a:lnTo>
                      <a:pt x="526" y="1064"/>
                    </a:lnTo>
                    <a:lnTo>
                      <a:pt x="533" y="1058"/>
                    </a:lnTo>
                    <a:lnTo>
                      <a:pt x="533" y="1105"/>
                    </a:lnTo>
                    <a:lnTo>
                      <a:pt x="713" y="1105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17" name="Freeform 8"/>
              <p:cNvSpPr>
                <a:spLocks noEditPoints="1"/>
              </p:cNvSpPr>
              <p:nvPr userDrawn="1"/>
            </p:nvSpPr>
            <p:spPr bwMode="gray">
              <a:xfrm>
                <a:off x="622326" y="450850"/>
                <a:ext cx="52395" cy="188913"/>
              </a:xfrm>
              <a:custGeom>
                <a:avLst/>
                <a:gdLst/>
                <a:ahLst/>
                <a:cxnLst>
                  <a:cxn ang="0">
                    <a:pos x="204" y="1"/>
                  </a:cxn>
                  <a:cxn ang="0">
                    <a:pos x="224" y="4"/>
                  </a:cxn>
                  <a:cxn ang="0">
                    <a:pos x="242" y="12"/>
                  </a:cxn>
                  <a:cxn ang="0">
                    <a:pos x="259" y="23"/>
                  </a:cxn>
                  <a:cxn ang="0">
                    <a:pos x="274" y="39"/>
                  </a:cxn>
                  <a:cxn ang="0">
                    <a:pos x="285" y="56"/>
                  </a:cxn>
                  <a:cxn ang="0">
                    <a:pos x="294" y="73"/>
                  </a:cxn>
                  <a:cxn ang="0">
                    <a:pos x="297" y="93"/>
                  </a:cxn>
                  <a:cxn ang="0">
                    <a:pos x="297" y="115"/>
                  </a:cxn>
                  <a:cxn ang="0">
                    <a:pos x="294" y="135"/>
                  </a:cxn>
                  <a:cxn ang="0">
                    <a:pos x="285" y="154"/>
                  </a:cxn>
                  <a:cxn ang="0">
                    <a:pos x="274" y="170"/>
                  </a:cxn>
                  <a:cxn ang="0">
                    <a:pos x="259" y="185"/>
                  </a:cxn>
                  <a:cxn ang="0">
                    <a:pos x="242" y="197"/>
                  </a:cxn>
                  <a:cxn ang="0">
                    <a:pos x="224" y="204"/>
                  </a:cxn>
                  <a:cxn ang="0">
                    <a:pos x="204" y="208"/>
                  </a:cxn>
                  <a:cxn ang="0">
                    <a:pos x="183" y="208"/>
                  </a:cxn>
                  <a:cxn ang="0">
                    <a:pos x="162" y="204"/>
                  </a:cxn>
                  <a:cxn ang="0">
                    <a:pos x="144" y="197"/>
                  </a:cxn>
                  <a:cxn ang="0">
                    <a:pos x="127" y="185"/>
                  </a:cxn>
                  <a:cxn ang="0">
                    <a:pos x="112" y="170"/>
                  </a:cxn>
                  <a:cxn ang="0">
                    <a:pos x="101" y="154"/>
                  </a:cxn>
                  <a:cxn ang="0">
                    <a:pos x="92" y="135"/>
                  </a:cxn>
                  <a:cxn ang="0">
                    <a:pos x="89" y="115"/>
                  </a:cxn>
                  <a:cxn ang="0">
                    <a:pos x="89" y="93"/>
                  </a:cxn>
                  <a:cxn ang="0">
                    <a:pos x="92" y="73"/>
                  </a:cxn>
                  <a:cxn ang="0">
                    <a:pos x="101" y="56"/>
                  </a:cxn>
                  <a:cxn ang="0">
                    <a:pos x="112" y="39"/>
                  </a:cxn>
                  <a:cxn ang="0">
                    <a:pos x="127" y="23"/>
                  </a:cxn>
                  <a:cxn ang="0">
                    <a:pos x="144" y="12"/>
                  </a:cxn>
                  <a:cxn ang="0">
                    <a:pos x="162" y="4"/>
                  </a:cxn>
                  <a:cxn ang="0">
                    <a:pos x="183" y="1"/>
                  </a:cxn>
                  <a:cxn ang="0">
                    <a:pos x="100" y="1072"/>
                  </a:cxn>
                  <a:cxn ang="0">
                    <a:pos x="0" y="447"/>
                  </a:cxn>
                  <a:cxn ang="0">
                    <a:pos x="282" y="299"/>
                  </a:cxn>
                  <a:cxn ang="0">
                    <a:pos x="100" y="1072"/>
                  </a:cxn>
                </a:cxnLst>
                <a:rect l="0" t="0" r="r" b="b"/>
                <a:pathLst>
                  <a:path w="298" h="1072">
                    <a:moveTo>
                      <a:pt x="194" y="0"/>
                    </a:move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2" y="12"/>
                    </a:lnTo>
                    <a:lnTo>
                      <a:pt x="251" y="16"/>
                    </a:lnTo>
                    <a:lnTo>
                      <a:pt x="259" y="23"/>
                    </a:lnTo>
                    <a:lnTo>
                      <a:pt x="267" y="30"/>
                    </a:lnTo>
                    <a:lnTo>
                      <a:pt x="274" y="39"/>
                    </a:lnTo>
                    <a:lnTo>
                      <a:pt x="280" y="47"/>
                    </a:lnTo>
                    <a:lnTo>
                      <a:pt x="285" y="56"/>
                    </a:lnTo>
                    <a:lnTo>
                      <a:pt x="290" y="64"/>
                    </a:lnTo>
                    <a:lnTo>
                      <a:pt x="294" y="73"/>
                    </a:lnTo>
                    <a:lnTo>
                      <a:pt x="296" y="84"/>
                    </a:lnTo>
                    <a:lnTo>
                      <a:pt x="297" y="93"/>
                    </a:lnTo>
                    <a:lnTo>
                      <a:pt x="298" y="104"/>
                    </a:lnTo>
                    <a:lnTo>
                      <a:pt x="297" y="115"/>
                    </a:lnTo>
                    <a:lnTo>
                      <a:pt x="296" y="125"/>
                    </a:lnTo>
                    <a:lnTo>
                      <a:pt x="294" y="135"/>
                    </a:lnTo>
                    <a:lnTo>
                      <a:pt x="290" y="144"/>
                    </a:lnTo>
                    <a:lnTo>
                      <a:pt x="285" y="154"/>
                    </a:lnTo>
                    <a:lnTo>
                      <a:pt x="280" y="162"/>
                    </a:lnTo>
                    <a:lnTo>
                      <a:pt x="274" y="170"/>
                    </a:lnTo>
                    <a:lnTo>
                      <a:pt x="267" y="178"/>
                    </a:lnTo>
                    <a:lnTo>
                      <a:pt x="259" y="185"/>
                    </a:lnTo>
                    <a:lnTo>
                      <a:pt x="251" y="192"/>
                    </a:lnTo>
                    <a:lnTo>
                      <a:pt x="242" y="197"/>
                    </a:lnTo>
                    <a:lnTo>
                      <a:pt x="234" y="201"/>
                    </a:lnTo>
                    <a:lnTo>
                      <a:pt x="224" y="204"/>
                    </a:lnTo>
                    <a:lnTo>
                      <a:pt x="214" y="207"/>
                    </a:lnTo>
                    <a:lnTo>
                      <a:pt x="204" y="208"/>
                    </a:lnTo>
                    <a:lnTo>
                      <a:pt x="194" y="208"/>
                    </a:lnTo>
                    <a:lnTo>
                      <a:pt x="183" y="208"/>
                    </a:lnTo>
                    <a:lnTo>
                      <a:pt x="172" y="207"/>
                    </a:lnTo>
                    <a:lnTo>
                      <a:pt x="162" y="204"/>
                    </a:lnTo>
                    <a:lnTo>
                      <a:pt x="153" y="201"/>
                    </a:lnTo>
                    <a:lnTo>
                      <a:pt x="144" y="197"/>
                    </a:lnTo>
                    <a:lnTo>
                      <a:pt x="136" y="192"/>
                    </a:lnTo>
                    <a:lnTo>
                      <a:pt x="127" y="185"/>
                    </a:lnTo>
                    <a:lnTo>
                      <a:pt x="119" y="178"/>
                    </a:lnTo>
                    <a:lnTo>
                      <a:pt x="112" y="170"/>
                    </a:lnTo>
                    <a:lnTo>
                      <a:pt x="106" y="162"/>
                    </a:lnTo>
                    <a:lnTo>
                      <a:pt x="101" y="154"/>
                    </a:lnTo>
                    <a:lnTo>
                      <a:pt x="96" y="144"/>
                    </a:lnTo>
                    <a:lnTo>
                      <a:pt x="92" y="135"/>
                    </a:lnTo>
                    <a:lnTo>
                      <a:pt x="90" y="125"/>
                    </a:lnTo>
                    <a:lnTo>
                      <a:pt x="89" y="115"/>
                    </a:lnTo>
                    <a:lnTo>
                      <a:pt x="88" y="104"/>
                    </a:lnTo>
                    <a:lnTo>
                      <a:pt x="89" y="93"/>
                    </a:lnTo>
                    <a:lnTo>
                      <a:pt x="90" y="84"/>
                    </a:lnTo>
                    <a:lnTo>
                      <a:pt x="92" y="73"/>
                    </a:lnTo>
                    <a:lnTo>
                      <a:pt x="96" y="64"/>
                    </a:lnTo>
                    <a:lnTo>
                      <a:pt x="101" y="56"/>
                    </a:lnTo>
                    <a:lnTo>
                      <a:pt x="106" y="47"/>
                    </a:lnTo>
                    <a:lnTo>
                      <a:pt x="112" y="39"/>
                    </a:lnTo>
                    <a:lnTo>
                      <a:pt x="119" y="30"/>
                    </a:lnTo>
                    <a:lnTo>
                      <a:pt x="127" y="23"/>
                    </a:lnTo>
                    <a:lnTo>
                      <a:pt x="136" y="16"/>
                    </a:lnTo>
                    <a:lnTo>
                      <a:pt x="144" y="12"/>
                    </a:lnTo>
                    <a:lnTo>
                      <a:pt x="153" y="7"/>
                    </a:lnTo>
                    <a:lnTo>
                      <a:pt x="162" y="4"/>
                    </a:lnTo>
                    <a:lnTo>
                      <a:pt x="172" y="2"/>
                    </a:lnTo>
                    <a:lnTo>
                      <a:pt x="183" y="1"/>
                    </a:lnTo>
                    <a:lnTo>
                      <a:pt x="194" y="0"/>
                    </a:lnTo>
                    <a:close/>
                    <a:moveTo>
                      <a:pt x="100" y="1072"/>
                    </a:moveTo>
                    <a:lnTo>
                      <a:pt x="100" y="447"/>
                    </a:lnTo>
                    <a:lnTo>
                      <a:pt x="0" y="447"/>
                    </a:lnTo>
                    <a:lnTo>
                      <a:pt x="0" y="299"/>
                    </a:lnTo>
                    <a:lnTo>
                      <a:pt x="282" y="299"/>
                    </a:lnTo>
                    <a:lnTo>
                      <a:pt x="282" y="1072"/>
                    </a:lnTo>
                    <a:lnTo>
                      <a:pt x="100" y="1072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18" name="Freeform 10"/>
              <p:cNvSpPr>
                <a:spLocks noEditPoints="1"/>
              </p:cNvSpPr>
              <p:nvPr userDrawn="1"/>
            </p:nvSpPr>
            <p:spPr bwMode="gray">
              <a:xfrm>
                <a:off x="855720" y="498475"/>
                <a:ext cx="115903" cy="141288"/>
              </a:xfrm>
              <a:custGeom>
                <a:avLst/>
                <a:gdLst/>
                <a:ahLst/>
                <a:cxnLst>
                  <a:cxn ang="0">
                    <a:pos x="431" y="629"/>
                  </a:cxn>
                  <a:cxn ang="0">
                    <a:pos x="388" y="664"/>
                  </a:cxn>
                  <a:cxn ang="0">
                    <a:pos x="342" y="686"/>
                  </a:cxn>
                  <a:cxn ang="0">
                    <a:pos x="292" y="696"/>
                  </a:cxn>
                  <a:cxn ang="0">
                    <a:pos x="232" y="692"/>
                  </a:cxn>
                  <a:cxn ang="0">
                    <a:pos x="183" y="673"/>
                  </a:cxn>
                  <a:cxn ang="0">
                    <a:pos x="152" y="638"/>
                  </a:cxn>
                  <a:cxn ang="0">
                    <a:pos x="139" y="589"/>
                  </a:cxn>
                  <a:cxn ang="0">
                    <a:pos x="144" y="530"/>
                  </a:cxn>
                  <a:cxn ang="0">
                    <a:pos x="163" y="490"/>
                  </a:cxn>
                  <a:cxn ang="0">
                    <a:pos x="220" y="434"/>
                  </a:cxn>
                  <a:cxn ang="0">
                    <a:pos x="299" y="400"/>
                  </a:cxn>
                  <a:cxn ang="0">
                    <a:pos x="387" y="393"/>
                  </a:cxn>
                  <a:cxn ang="0">
                    <a:pos x="463" y="596"/>
                  </a:cxn>
                  <a:cxn ang="0">
                    <a:pos x="573" y="792"/>
                  </a:cxn>
                  <a:cxn ang="0">
                    <a:pos x="641" y="800"/>
                  </a:cxn>
                  <a:cxn ang="0">
                    <a:pos x="648" y="722"/>
                  </a:cxn>
                  <a:cxn ang="0">
                    <a:pos x="624" y="697"/>
                  </a:cxn>
                  <a:cxn ang="0">
                    <a:pos x="610" y="663"/>
                  </a:cxn>
                  <a:cxn ang="0">
                    <a:pos x="601" y="597"/>
                  </a:cxn>
                  <a:cxn ang="0">
                    <a:pos x="598" y="260"/>
                  </a:cxn>
                  <a:cxn ang="0">
                    <a:pos x="586" y="191"/>
                  </a:cxn>
                  <a:cxn ang="0">
                    <a:pos x="564" y="133"/>
                  </a:cxn>
                  <a:cxn ang="0">
                    <a:pos x="534" y="86"/>
                  </a:cxn>
                  <a:cxn ang="0">
                    <a:pos x="492" y="50"/>
                  </a:cxn>
                  <a:cxn ang="0">
                    <a:pos x="440" y="24"/>
                  </a:cxn>
                  <a:cxn ang="0">
                    <a:pos x="376" y="7"/>
                  </a:cxn>
                  <a:cxn ang="0">
                    <a:pos x="300" y="0"/>
                  </a:cxn>
                  <a:cxn ang="0">
                    <a:pos x="232" y="3"/>
                  </a:cxn>
                  <a:cxn ang="0">
                    <a:pos x="165" y="17"/>
                  </a:cxn>
                  <a:cxn ang="0">
                    <a:pos x="101" y="40"/>
                  </a:cxn>
                  <a:cxn ang="0">
                    <a:pos x="50" y="68"/>
                  </a:cxn>
                  <a:cxn ang="0">
                    <a:pos x="116" y="175"/>
                  </a:cxn>
                  <a:cxn ang="0">
                    <a:pos x="158" y="149"/>
                  </a:cxn>
                  <a:cxn ang="0">
                    <a:pos x="208" y="131"/>
                  </a:cxn>
                  <a:cxn ang="0">
                    <a:pos x="265" y="123"/>
                  </a:cxn>
                  <a:cxn ang="0">
                    <a:pos x="334" y="125"/>
                  </a:cxn>
                  <a:cxn ang="0">
                    <a:pos x="398" y="148"/>
                  </a:cxn>
                  <a:cxn ang="0">
                    <a:pos x="439" y="196"/>
                  </a:cxn>
                  <a:cxn ang="0">
                    <a:pos x="460" y="267"/>
                  </a:cxn>
                  <a:cxn ang="0">
                    <a:pos x="410" y="296"/>
                  </a:cxn>
                  <a:cxn ang="0">
                    <a:pos x="365" y="291"/>
                  </a:cxn>
                  <a:cxn ang="0">
                    <a:pos x="289" y="296"/>
                  </a:cxn>
                  <a:cxn ang="0">
                    <a:pos x="219" y="311"/>
                  </a:cxn>
                  <a:cxn ang="0">
                    <a:pos x="158" y="337"/>
                  </a:cxn>
                  <a:cxn ang="0">
                    <a:pos x="103" y="372"/>
                  </a:cxn>
                  <a:cxn ang="0">
                    <a:pos x="58" y="415"/>
                  </a:cxn>
                  <a:cxn ang="0">
                    <a:pos x="26" y="463"/>
                  </a:cxn>
                  <a:cxn ang="0">
                    <a:pos x="6" y="515"/>
                  </a:cxn>
                  <a:cxn ang="0">
                    <a:pos x="0" y="572"/>
                  </a:cxn>
                  <a:cxn ang="0">
                    <a:pos x="4" y="619"/>
                  </a:cxn>
                  <a:cxn ang="0">
                    <a:pos x="17" y="662"/>
                  </a:cxn>
                  <a:cxn ang="0">
                    <a:pos x="38" y="702"/>
                  </a:cxn>
                  <a:cxn ang="0">
                    <a:pos x="67" y="737"/>
                  </a:cxn>
                  <a:cxn ang="0">
                    <a:pos x="120" y="777"/>
                  </a:cxn>
                  <a:cxn ang="0">
                    <a:pos x="159" y="794"/>
                  </a:cxn>
                  <a:cxn ang="0">
                    <a:pos x="202" y="802"/>
                  </a:cxn>
                  <a:cxn ang="0">
                    <a:pos x="266" y="801"/>
                  </a:cxn>
                  <a:cxn ang="0">
                    <a:pos x="338" y="789"/>
                  </a:cxn>
                  <a:cxn ang="0">
                    <a:pos x="402" y="762"/>
                  </a:cxn>
                  <a:cxn ang="0">
                    <a:pos x="453" y="724"/>
                  </a:cxn>
                  <a:cxn ang="0">
                    <a:pos x="486" y="725"/>
                  </a:cxn>
                  <a:cxn ang="0">
                    <a:pos x="516" y="763"/>
                  </a:cxn>
                </a:cxnLst>
                <a:rect l="0" t="0" r="r" b="b"/>
                <a:pathLst>
                  <a:path w="662" h="803">
                    <a:moveTo>
                      <a:pt x="463" y="596"/>
                    </a:moveTo>
                    <a:lnTo>
                      <a:pt x="452" y="608"/>
                    </a:lnTo>
                    <a:lnTo>
                      <a:pt x="442" y="619"/>
                    </a:lnTo>
                    <a:lnTo>
                      <a:pt x="431" y="629"/>
                    </a:lnTo>
                    <a:lnTo>
                      <a:pt x="421" y="640"/>
                    </a:lnTo>
                    <a:lnTo>
                      <a:pt x="410" y="648"/>
                    </a:lnTo>
                    <a:lnTo>
                      <a:pt x="400" y="657"/>
                    </a:lnTo>
                    <a:lnTo>
                      <a:pt x="388" y="664"/>
                    </a:lnTo>
                    <a:lnTo>
                      <a:pt x="376" y="670"/>
                    </a:lnTo>
                    <a:lnTo>
                      <a:pt x="366" y="677"/>
                    </a:lnTo>
                    <a:lnTo>
                      <a:pt x="353" y="682"/>
                    </a:lnTo>
                    <a:lnTo>
                      <a:pt x="342" y="686"/>
                    </a:lnTo>
                    <a:lnTo>
                      <a:pt x="330" y="689"/>
                    </a:lnTo>
                    <a:lnTo>
                      <a:pt x="317" y="693"/>
                    </a:lnTo>
                    <a:lnTo>
                      <a:pt x="305" y="694"/>
                    </a:lnTo>
                    <a:lnTo>
                      <a:pt x="292" y="696"/>
                    </a:lnTo>
                    <a:lnTo>
                      <a:pt x="279" y="696"/>
                    </a:lnTo>
                    <a:lnTo>
                      <a:pt x="262" y="695"/>
                    </a:lnTo>
                    <a:lnTo>
                      <a:pt x="247" y="694"/>
                    </a:lnTo>
                    <a:lnTo>
                      <a:pt x="232" y="692"/>
                    </a:lnTo>
                    <a:lnTo>
                      <a:pt x="218" y="688"/>
                    </a:lnTo>
                    <a:lnTo>
                      <a:pt x="205" y="684"/>
                    </a:lnTo>
                    <a:lnTo>
                      <a:pt x="194" y="679"/>
                    </a:lnTo>
                    <a:lnTo>
                      <a:pt x="183" y="673"/>
                    </a:lnTo>
                    <a:lnTo>
                      <a:pt x="174" y="665"/>
                    </a:lnTo>
                    <a:lnTo>
                      <a:pt x="165" y="657"/>
                    </a:lnTo>
                    <a:lnTo>
                      <a:pt x="158" y="648"/>
                    </a:lnTo>
                    <a:lnTo>
                      <a:pt x="152" y="638"/>
                    </a:lnTo>
                    <a:lnTo>
                      <a:pt x="147" y="627"/>
                    </a:lnTo>
                    <a:lnTo>
                      <a:pt x="143" y="616"/>
                    </a:lnTo>
                    <a:lnTo>
                      <a:pt x="140" y="603"/>
                    </a:lnTo>
                    <a:lnTo>
                      <a:pt x="139" y="589"/>
                    </a:lnTo>
                    <a:lnTo>
                      <a:pt x="138" y="575"/>
                    </a:lnTo>
                    <a:lnTo>
                      <a:pt x="139" y="556"/>
                    </a:lnTo>
                    <a:lnTo>
                      <a:pt x="142" y="539"/>
                    </a:lnTo>
                    <a:lnTo>
                      <a:pt x="144" y="530"/>
                    </a:lnTo>
                    <a:lnTo>
                      <a:pt x="147" y="522"/>
                    </a:lnTo>
                    <a:lnTo>
                      <a:pt x="151" y="513"/>
                    </a:lnTo>
                    <a:lnTo>
                      <a:pt x="155" y="506"/>
                    </a:lnTo>
                    <a:lnTo>
                      <a:pt x="163" y="490"/>
                    </a:lnTo>
                    <a:lnTo>
                      <a:pt x="175" y="474"/>
                    </a:lnTo>
                    <a:lnTo>
                      <a:pt x="189" y="461"/>
                    </a:lnTo>
                    <a:lnTo>
                      <a:pt x="203" y="447"/>
                    </a:lnTo>
                    <a:lnTo>
                      <a:pt x="220" y="434"/>
                    </a:lnTo>
                    <a:lnTo>
                      <a:pt x="238" y="423"/>
                    </a:lnTo>
                    <a:lnTo>
                      <a:pt x="258" y="414"/>
                    </a:lnTo>
                    <a:lnTo>
                      <a:pt x="278" y="406"/>
                    </a:lnTo>
                    <a:lnTo>
                      <a:pt x="299" y="400"/>
                    </a:lnTo>
                    <a:lnTo>
                      <a:pt x="323" y="396"/>
                    </a:lnTo>
                    <a:lnTo>
                      <a:pt x="347" y="393"/>
                    </a:lnTo>
                    <a:lnTo>
                      <a:pt x="372" y="393"/>
                    </a:lnTo>
                    <a:lnTo>
                      <a:pt x="387" y="393"/>
                    </a:lnTo>
                    <a:lnTo>
                      <a:pt x="408" y="396"/>
                    </a:lnTo>
                    <a:lnTo>
                      <a:pt x="432" y="402"/>
                    </a:lnTo>
                    <a:lnTo>
                      <a:pt x="463" y="408"/>
                    </a:lnTo>
                    <a:lnTo>
                      <a:pt x="463" y="596"/>
                    </a:lnTo>
                    <a:close/>
                    <a:moveTo>
                      <a:pt x="536" y="777"/>
                    </a:moveTo>
                    <a:lnTo>
                      <a:pt x="546" y="783"/>
                    </a:lnTo>
                    <a:lnTo>
                      <a:pt x="559" y="788"/>
                    </a:lnTo>
                    <a:lnTo>
                      <a:pt x="573" y="792"/>
                    </a:lnTo>
                    <a:lnTo>
                      <a:pt x="589" y="795"/>
                    </a:lnTo>
                    <a:lnTo>
                      <a:pt x="604" y="798"/>
                    </a:lnTo>
                    <a:lnTo>
                      <a:pt x="622" y="799"/>
                    </a:lnTo>
                    <a:lnTo>
                      <a:pt x="641" y="800"/>
                    </a:lnTo>
                    <a:lnTo>
                      <a:pt x="662" y="801"/>
                    </a:lnTo>
                    <a:lnTo>
                      <a:pt x="662" y="732"/>
                    </a:lnTo>
                    <a:lnTo>
                      <a:pt x="655" y="727"/>
                    </a:lnTo>
                    <a:lnTo>
                      <a:pt x="648" y="722"/>
                    </a:lnTo>
                    <a:lnTo>
                      <a:pt x="641" y="717"/>
                    </a:lnTo>
                    <a:lnTo>
                      <a:pt x="635" y="711"/>
                    </a:lnTo>
                    <a:lnTo>
                      <a:pt x="630" y="704"/>
                    </a:lnTo>
                    <a:lnTo>
                      <a:pt x="624" y="697"/>
                    </a:lnTo>
                    <a:lnTo>
                      <a:pt x="620" y="689"/>
                    </a:lnTo>
                    <a:lnTo>
                      <a:pt x="616" y="681"/>
                    </a:lnTo>
                    <a:lnTo>
                      <a:pt x="613" y="673"/>
                    </a:lnTo>
                    <a:lnTo>
                      <a:pt x="610" y="663"/>
                    </a:lnTo>
                    <a:lnTo>
                      <a:pt x="606" y="654"/>
                    </a:lnTo>
                    <a:lnTo>
                      <a:pt x="604" y="643"/>
                    </a:lnTo>
                    <a:lnTo>
                      <a:pt x="601" y="621"/>
                    </a:lnTo>
                    <a:lnTo>
                      <a:pt x="601" y="597"/>
                    </a:lnTo>
                    <a:lnTo>
                      <a:pt x="601" y="319"/>
                    </a:lnTo>
                    <a:lnTo>
                      <a:pt x="600" y="298"/>
                    </a:lnTo>
                    <a:lnTo>
                      <a:pt x="599" y="279"/>
                    </a:lnTo>
                    <a:lnTo>
                      <a:pt x="598" y="260"/>
                    </a:lnTo>
                    <a:lnTo>
                      <a:pt x="596" y="241"/>
                    </a:lnTo>
                    <a:lnTo>
                      <a:pt x="593" y="223"/>
                    </a:lnTo>
                    <a:lnTo>
                      <a:pt x="590" y="206"/>
                    </a:lnTo>
                    <a:lnTo>
                      <a:pt x="586" y="191"/>
                    </a:lnTo>
                    <a:lnTo>
                      <a:pt x="581" y="175"/>
                    </a:lnTo>
                    <a:lnTo>
                      <a:pt x="577" y="160"/>
                    </a:lnTo>
                    <a:lnTo>
                      <a:pt x="571" y="146"/>
                    </a:lnTo>
                    <a:lnTo>
                      <a:pt x="564" y="133"/>
                    </a:lnTo>
                    <a:lnTo>
                      <a:pt x="558" y="120"/>
                    </a:lnTo>
                    <a:lnTo>
                      <a:pt x="551" y="107"/>
                    </a:lnTo>
                    <a:lnTo>
                      <a:pt x="542" y="97"/>
                    </a:lnTo>
                    <a:lnTo>
                      <a:pt x="534" y="86"/>
                    </a:lnTo>
                    <a:lnTo>
                      <a:pt x="524" y="76"/>
                    </a:lnTo>
                    <a:lnTo>
                      <a:pt x="515" y="66"/>
                    </a:lnTo>
                    <a:lnTo>
                      <a:pt x="504" y="58"/>
                    </a:lnTo>
                    <a:lnTo>
                      <a:pt x="492" y="50"/>
                    </a:lnTo>
                    <a:lnTo>
                      <a:pt x="481" y="43"/>
                    </a:lnTo>
                    <a:lnTo>
                      <a:pt x="468" y="36"/>
                    </a:lnTo>
                    <a:lnTo>
                      <a:pt x="455" y="29"/>
                    </a:lnTo>
                    <a:lnTo>
                      <a:pt x="440" y="24"/>
                    </a:lnTo>
                    <a:lnTo>
                      <a:pt x="425" y="19"/>
                    </a:lnTo>
                    <a:lnTo>
                      <a:pt x="410" y="14"/>
                    </a:lnTo>
                    <a:lnTo>
                      <a:pt x="393" y="10"/>
                    </a:lnTo>
                    <a:lnTo>
                      <a:pt x="376" y="7"/>
                    </a:lnTo>
                    <a:lnTo>
                      <a:pt x="358" y="4"/>
                    </a:lnTo>
                    <a:lnTo>
                      <a:pt x="339" y="2"/>
                    </a:lnTo>
                    <a:lnTo>
                      <a:pt x="320" y="1"/>
                    </a:lnTo>
                    <a:lnTo>
                      <a:pt x="300" y="0"/>
                    </a:lnTo>
                    <a:lnTo>
                      <a:pt x="280" y="0"/>
                    </a:lnTo>
                    <a:lnTo>
                      <a:pt x="265" y="0"/>
                    </a:lnTo>
                    <a:lnTo>
                      <a:pt x="249" y="1"/>
                    </a:lnTo>
                    <a:lnTo>
                      <a:pt x="232" y="3"/>
                    </a:lnTo>
                    <a:lnTo>
                      <a:pt x="216" y="5"/>
                    </a:lnTo>
                    <a:lnTo>
                      <a:pt x="199" y="8"/>
                    </a:lnTo>
                    <a:lnTo>
                      <a:pt x="182" y="12"/>
                    </a:lnTo>
                    <a:lnTo>
                      <a:pt x="165" y="17"/>
                    </a:lnTo>
                    <a:lnTo>
                      <a:pt x="148" y="22"/>
                    </a:lnTo>
                    <a:lnTo>
                      <a:pt x="132" y="28"/>
                    </a:lnTo>
                    <a:lnTo>
                      <a:pt x="116" y="33"/>
                    </a:lnTo>
                    <a:lnTo>
                      <a:pt x="101" y="40"/>
                    </a:lnTo>
                    <a:lnTo>
                      <a:pt x="87" y="47"/>
                    </a:lnTo>
                    <a:lnTo>
                      <a:pt x="74" y="53"/>
                    </a:lnTo>
                    <a:lnTo>
                      <a:pt x="62" y="61"/>
                    </a:lnTo>
                    <a:lnTo>
                      <a:pt x="50" y="68"/>
                    </a:lnTo>
                    <a:lnTo>
                      <a:pt x="41" y="76"/>
                    </a:lnTo>
                    <a:lnTo>
                      <a:pt x="98" y="192"/>
                    </a:lnTo>
                    <a:lnTo>
                      <a:pt x="107" y="183"/>
                    </a:lnTo>
                    <a:lnTo>
                      <a:pt x="116" y="175"/>
                    </a:lnTo>
                    <a:lnTo>
                      <a:pt x="126" y="167"/>
                    </a:lnTo>
                    <a:lnTo>
                      <a:pt x="136" y="161"/>
                    </a:lnTo>
                    <a:lnTo>
                      <a:pt x="147" y="155"/>
                    </a:lnTo>
                    <a:lnTo>
                      <a:pt x="158" y="149"/>
                    </a:lnTo>
                    <a:lnTo>
                      <a:pt x="170" y="144"/>
                    </a:lnTo>
                    <a:lnTo>
                      <a:pt x="182" y="139"/>
                    </a:lnTo>
                    <a:lnTo>
                      <a:pt x="195" y="136"/>
                    </a:lnTo>
                    <a:lnTo>
                      <a:pt x="208" y="131"/>
                    </a:lnTo>
                    <a:lnTo>
                      <a:pt x="221" y="129"/>
                    </a:lnTo>
                    <a:lnTo>
                      <a:pt x="235" y="126"/>
                    </a:lnTo>
                    <a:lnTo>
                      <a:pt x="250" y="124"/>
                    </a:lnTo>
                    <a:lnTo>
                      <a:pt x="265" y="123"/>
                    </a:lnTo>
                    <a:lnTo>
                      <a:pt x="279" y="122"/>
                    </a:lnTo>
                    <a:lnTo>
                      <a:pt x="295" y="122"/>
                    </a:lnTo>
                    <a:lnTo>
                      <a:pt x="315" y="123"/>
                    </a:lnTo>
                    <a:lnTo>
                      <a:pt x="334" y="125"/>
                    </a:lnTo>
                    <a:lnTo>
                      <a:pt x="352" y="128"/>
                    </a:lnTo>
                    <a:lnTo>
                      <a:pt x="368" y="134"/>
                    </a:lnTo>
                    <a:lnTo>
                      <a:pt x="384" y="141"/>
                    </a:lnTo>
                    <a:lnTo>
                      <a:pt x="398" y="148"/>
                    </a:lnTo>
                    <a:lnTo>
                      <a:pt x="409" y="158"/>
                    </a:lnTo>
                    <a:lnTo>
                      <a:pt x="421" y="169"/>
                    </a:lnTo>
                    <a:lnTo>
                      <a:pt x="430" y="182"/>
                    </a:lnTo>
                    <a:lnTo>
                      <a:pt x="439" y="196"/>
                    </a:lnTo>
                    <a:lnTo>
                      <a:pt x="446" y="211"/>
                    </a:lnTo>
                    <a:lnTo>
                      <a:pt x="452" y="227"/>
                    </a:lnTo>
                    <a:lnTo>
                      <a:pt x="457" y="246"/>
                    </a:lnTo>
                    <a:lnTo>
                      <a:pt x="460" y="267"/>
                    </a:lnTo>
                    <a:lnTo>
                      <a:pt x="462" y="288"/>
                    </a:lnTo>
                    <a:lnTo>
                      <a:pt x="463" y="310"/>
                    </a:lnTo>
                    <a:lnTo>
                      <a:pt x="436" y="301"/>
                    </a:lnTo>
                    <a:lnTo>
                      <a:pt x="410" y="296"/>
                    </a:lnTo>
                    <a:lnTo>
                      <a:pt x="399" y="294"/>
                    </a:lnTo>
                    <a:lnTo>
                      <a:pt x="387" y="292"/>
                    </a:lnTo>
                    <a:lnTo>
                      <a:pt x="375" y="291"/>
                    </a:lnTo>
                    <a:lnTo>
                      <a:pt x="365" y="291"/>
                    </a:lnTo>
                    <a:lnTo>
                      <a:pt x="345" y="291"/>
                    </a:lnTo>
                    <a:lnTo>
                      <a:pt x="326" y="292"/>
                    </a:lnTo>
                    <a:lnTo>
                      <a:pt x="307" y="294"/>
                    </a:lnTo>
                    <a:lnTo>
                      <a:pt x="289" y="296"/>
                    </a:lnTo>
                    <a:lnTo>
                      <a:pt x="271" y="299"/>
                    </a:lnTo>
                    <a:lnTo>
                      <a:pt x="253" y="302"/>
                    </a:lnTo>
                    <a:lnTo>
                      <a:pt x="236" y="307"/>
                    </a:lnTo>
                    <a:lnTo>
                      <a:pt x="219" y="311"/>
                    </a:lnTo>
                    <a:lnTo>
                      <a:pt x="203" y="317"/>
                    </a:lnTo>
                    <a:lnTo>
                      <a:pt x="188" y="322"/>
                    </a:lnTo>
                    <a:lnTo>
                      <a:pt x="173" y="330"/>
                    </a:lnTo>
                    <a:lnTo>
                      <a:pt x="158" y="337"/>
                    </a:lnTo>
                    <a:lnTo>
                      <a:pt x="143" y="345"/>
                    </a:lnTo>
                    <a:lnTo>
                      <a:pt x="129" y="353"/>
                    </a:lnTo>
                    <a:lnTo>
                      <a:pt x="116" y="362"/>
                    </a:lnTo>
                    <a:lnTo>
                      <a:pt x="103" y="372"/>
                    </a:lnTo>
                    <a:lnTo>
                      <a:pt x="90" y="383"/>
                    </a:lnTo>
                    <a:lnTo>
                      <a:pt x="79" y="393"/>
                    </a:lnTo>
                    <a:lnTo>
                      <a:pt x="67" y="405"/>
                    </a:lnTo>
                    <a:lnTo>
                      <a:pt x="58" y="415"/>
                    </a:lnTo>
                    <a:lnTo>
                      <a:pt x="48" y="427"/>
                    </a:lnTo>
                    <a:lnTo>
                      <a:pt x="40" y="438"/>
                    </a:lnTo>
                    <a:lnTo>
                      <a:pt x="32" y="451"/>
                    </a:lnTo>
                    <a:lnTo>
                      <a:pt x="26" y="463"/>
                    </a:lnTo>
                    <a:lnTo>
                      <a:pt x="20" y="475"/>
                    </a:lnTo>
                    <a:lnTo>
                      <a:pt x="14" y="489"/>
                    </a:lnTo>
                    <a:lnTo>
                      <a:pt x="10" y="502"/>
                    </a:lnTo>
                    <a:lnTo>
                      <a:pt x="6" y="515"/>
                    </a:lnTo>
                    <a:lnTo>
                      <a:pt x="4" y="529"/>
                    </a:lnTo>
                    <a:lnTo>
                      <a:pt x="2" y="543"/>
                    </a:lnTo>
                    <a:lnTo>
                      <a:pt x="1" y="558"/>
                    </a:lnTo>
                    <a:lnTo>
                      <a:pt x="0" y="572"/>
                    </a:lnTo>
                    <a:lnTo>
                      <a:pt x="1" y="584"/>
                    </a:lnTo>
                    <a:lnTo>
                      <a:pt x="1" y="597"/>
                    </a:lnTo>
                    <a:lnTo>
                      <a:pt x="3" y="608"/>
                    </a:lnTo>
                    <a:lnTo>
                      <a:pt x="4" y="619"/>
                    </a:lnTo>
                    <a:lnTo>
                      <a:pt x="7" y="630"/>
                    </a:lnTo>
                    <a:lnTo>
                      <a:pt x="9" y="641"/>
                    </a:lnTo>
                    <a:lnTo>
                      <a:pt x="12" y="653"/>
                    </a:lnTo>
                    <a:lnTo>
                      <a:pt x="17" y="662"/>
                    </a:lnTo>
                    <a:lnTo>
                      <a:pt x="21" y="673"/>
                    </a:lnTo>
                    <a:lnTo>
                      <a:pt x="26" y="683"/>
                    </a:lnTo>
                    <a:lnTo>
                      <a:pt x="31" y="693"/>
                    </a:lnTo>
                    <a:lnTo>
                      <a:pt x="38" y="702"/>
                    </a:lnTo>
                    <a:lnTo>
                      <a:pt x="44" y="711"/>
                    </a:lnTo>
                    <a:lnTo>
                      <a:pt x="51" y="720"/>
                    </a:lnTo>
                    <a:lnTo>
                      <a:pt x="59" y="728"/>
                    </a:lnTo>
                    <a:lnTo>
                      <a:pt x="67" y="737"/>
                    </a:lnTo>
                    <a:lnTo>
                      <a:pt x="84" y="753"/>
                    </a:lnTo>
                    <a:lnTo>
                      <a:pt x="101" y="765"/>
                    </a:lnTo>
                    <a:lnTo>
                      <a:pt x="110" y="772"/>
                    </a:lnTo>
                    <a:lnTo>
                      <a:pt x="120" y="777"/>
                    </a:lnTo>
                    <a:lnTo>
                      <a:pt x="129" y="782"/>
                    </a:lnTo>
                    <a:lnTo>
                      <a:pt x="139" y="787"/>
                    </a:lnTo>
                    <a:lnTo>
                      <a:pt x="150" y="791"/>
                    </a:lnTo>
                    <a:lnTo>
                      <a:pt x="159" y="794"/>
                    </a:lnTo>
                    <a:lnTo>
                      <a:pt x="170" y="797"/>
                    </a:lnTo>
                    <a:lnTo>
                      <a:pt x="180" y="799"/>
                    </a:lnTo>
                    <a:lnTo>
                      <a:pt x="191" y="801"/>
                    </a:lnTo>
                    <a:lnTo>
                      <a:pt x="202" y="802"/>
                    </a:lnTo>
                    <a:lnTo>
                      <a:pt x="213" y="803"/>
                    </a:lnTo>
                    <a:lnTo>
                      <a:pt x="224" y="803"/>
                    </a:lnTo>
                    <a:lnTo>
                      <a:pt x="246" y="802"/>
                    </a:lnTo>
                    <a:lnTo>
                      <a:pt x="266" y="801"/>
                    </a:lnTo>
                    <a:lnTo>
                      <a:pt x="285" y="799"/>
                    </a:lnTo>
                    <a:lnTo>
                      <a:pt x="304" y="797"/>
                    </a:lnTo>
                    <a:lnTo>
                      <a:pt x="322" y="793"/>
                    </a:lnTo>
                    <a:lnTo>
                      <a:pt x="338" y="789"/>
                    </a:lnTo>
                    <a:lnTo>
                      <a:pt x="355" y="783"/>
                    </a:lnTo>
                    <a:lnTo>
                      <a:pt x="372" y="777"/>
                    </a:lnTo>
                    <a:lnTo>
                      <a:pt x="387" y="771"/>
                    </a:lnTo>
                    <a:lnTo>
                      <a:pt x="402" y="762"/>
                    </a:lnTo>
                    <a:lnTo>
                      <a:pt x="415" y="754"/>
                    </a:lnTo>
                    <a:lnTo>
                      <a:pt x="429" y="745"/>
                    </a:lnTo>
                    <a:lnTo>
                      <a:pt x="442" y="735"/>
                    </a:lnTo>
                    <a:lnTo>
                      <a:pt x="453" y="724"/>
                    </a:lnTo>
                    <a:lnTo>
                      <a:pt x="465" y="713"/>
                    </a:lnTo>
                    <a:lnTo>
                      <a:pt x="476" y="700"/>
                    </a:lnTo>
                    <a:lnTo>
                      <a:pt x="481" y="713"/>
                    </a:lnTo>
                    <a:lnTo>
                      <a:pt x="486" y="725"/>
                    </a:lnTo>
                    <a:lnTo>
                      <a:pt x="492" y="736"/>
                    </a:lnTo>
                    <a:lnTo>
                      <a:pt x="500" y="746"/>
                    </a:lnTo>
                    <a:lnTo>
                      <a:pt x="507" y="756"/>
                    </a:lnTo>
                    <a:lnTo>
                      <a:pt x="516" y="763"/>
                    </a:lnTo>
                    <a:lnTo>
                      <a:pt x="525" y="771"/>
                    </a:lnTo>
                    <a:lnTo>
                      <a:pt x="536" y="77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19" name="Freeform 11"/>
              <p:cNvSpPr>
                <a:spLocks/>
              </p:cNvSpPr>
              <p:nvPr userDrawn="1"/>
            </p:nvSpPr>
            <p:spPr bwMode="gray">
              <a:xfrm>
                <a:off x="1001790" y="498475"/>
                <a:ext cx="82561" cy="139700"/>
              </a:xfrm>
              <a:custGeom>
                <a:avLst/>
                <a:gdLst/>
                <a:ahLst/>
                <a:cxnLst>
                  <a:cxn ang="0">
                    <a:pos x="411" y="145"/>
                  </a:cxn>
                  <a:cxn ang="0">
                    <a:pos x="399" y="138"/>
                  </a:cxn>
                  <a:cxn ang="0">
                    <a:pos x="388" y="131"/>
                  </a:cxn>
                  <a:cxn ang="0">
                    <a:pos x="377" y="126"/>
                  </a:cxn>
                  <a:cxn ang="0">
                    <a:pos x="365" y="122"/>
                  </a:cxn>
                  <a:cxn ang="0">
                    <a:pos x="355" y="119"/>
                  </a:cxn>
                  <a:cxn ang="0">
                    <a:pos x="343" y="117"/>
                  </a:cxn>
                  <a:cxn ang="0">
                    <a:pos x="331" y="115"/>
                  </a:cxn>
                  <a:cxn ang="0">
                    <a:pos x="320" y="115"/>
                  </a:cxn>
                  <a:cxn ang="0">
                    <a:pos x="302" y="116"/>
                  </a:cxn>
                  <a:cxn ang="0">
                    <a:pos x="285" y="119"/>
                  </a:cxn>
                  <a:cxn ang="0">
                    <a:pos x="277" y="121"/>
                  </a:cxn>
                  <a:cxn ang="0">
                    <a:pos x="268" y="124"/>
                  </a:cxn>
                  <a:cxn ang="0">
                    <a:pos x="260" y="127"/>
                  </a:cxn>
                  <a:cxn ang="0">
                    <a:pos x="252" y="131"/>
                  </a:cxn>
                  <a:cxn ang="0">
                    <a:pos x="236" y="141"/>
                  </a:cxn>
                  <a:cxn ang="0">
                    <a:pos x="221" y="153"/>
                  </a:cxn>
                  <a:cxn ang="0">
                    <a:pos x="207" y="166"/>
                  </a:cxn>
                  <a:cxn ang="0">
                    <a:pos x="192" y="182"/>
                  </a:cxn>
                  <a:cxn ang="0">
                    <a:pos x="179" y="199"/>
                  </a:cxn>
                  <a:cxn ang="0">
                    <a:pos x="169" y="217"/>
                  </a:cxn>
                  <a:cxn ang="0">
                    <a:pos x="159" y="236"/>
                  </a:cxn>
                  <a:cxn ang="0">
                    <a:pos x="152" y="256"/>
                  </a:cxn>
                  <a:cxn ang="0">
                    <a:pos x="146" y="277"/>
                  </a:cxn>
                  <a:cxn ang="0">
                    <a:pos x="141" y="298"/>
                  </a:cxn>
                  <a:cxn ang="0">
                    <a:pos x="138" y="320"/>
                  </a:cxn>
                  <a:cxn ang="0">
                    <a:pos x="138" y="344"/>
                  </a:cxn>
                  <a:cxn ang="0">
                    <a:pos x="138" y="788"/>
                  </a:cxn>
                  <a:cxn ang="0">
                    <a:pos x="0" y="788"/>
                  </a:cxn>
                  <a:cxn ang="0">
                    <a:pos x="0" y="14"/>
                  </a:cxn>
                  <a:cxn ang="0">
                    <a:pos x="138" y="14"/>
                  </a:cxn>
                  <a:cxn ang="0">
                    <a:pos x="138" y="138"/>
                  </a:cxn>
                  <a:cxn ang="0">
                    <a:pos x="148" y="121"/>
                  </a:cxn>
                  <a:cxn ang="0">
                    <a:pos x="158" y="105"/>
                  </a:cxn>
                  <a:cxn ang="0">
                    <a:pos x="169" y="90"/>
                  </a:cxn>
                  <a:cxn ang="0">
                    <a:pos x="181" y="77"/>
                  </a:cxn>
                  <a:cxn ang="0">
                    <a:pos x="192" y="65"/>
                  </a:cxn>
                  <a:cxn ang="0">
                    <a:pos x="205" y="53"/>
                  </a:cxn>
                  <a:cxn ang="0">
                    <a:pos x="217" y="43"/>
                  </a:cxn>
                  <a:cxn ang="0">
                    <a:pos x="231" y="33"/>
                  </a:cxn>
                  <a:cxn ang="0">
                    <a:pos x="246" y="26"/>
                  </a:cxn>
                  <a:cxn ang="0">
                    <a:pos x="261" y="19"/>
                  </a:cxn>
                  <a:cxn ang="0">
                    <a:pos x="275" y="13"/>
                  </a:cxn>
                  <a:cxn ang="0">
                    <a:pos x="292" y="8"/>
                  </a:cxn>
                  <a:cxn ang="0">
                    <a:pos x="308" y="4"/>
                  </a:cxn>
                  <a:cxn ang="0">
                    <a:pos x="325" y="2"/>
                  </a:cxn>
                  <a:cxn ang="0">
                    <a:pos x="343" y="0"/>
                  </a:cxn>
                  <a:cxn ang="0">
                    <a:pos x="362" y="0"/>
                  </a:cxn>
                  <a:cxn ang="0">
                    <a:pos x="382" y="1"/>
                  </a:cxn>
                  <a:cxn ang="0">
                    <a:pos x="406" y="3"/>
                  </a:cxn>
                  <a:cxn ang="0">
                    <a:pos x="435" y="7"/>
                  </a:cxn>
                  <a:cxn ang="0">
                    <a:pos x="468" y="12"/>
                  </a:cxn>
                  <a:cxn ang="0">
                    <a:pos x="411" y="145"/>
                  </a:cxn>
                </a:cxnLst>
                <a:rect l="0" t="0" r="r" b="b"/>
                <a:pathLst>
                  <a:path w="468" h="788">
                    <a:moveTo>
                      <a:pt x="411" y="145"/>
                    </a:moveTo>
                    <a:lnTo>
                      <a:pt x="399" y="138"/>
                    </a:lnTo>
                    <a:lnTo>
                      <a:pt x="388" y="131"/>
                    </a:lnTo>
                    <a:lnTo>
                      <a:pt x="377" y="126"/>
                    </a:lnTo>
                    <a:lnTo>
                      <a:pt x="365" y="122"/>
                    </a:lnTo>
                    <a:lnTo>
                      <a:pt x="355" y="119"/>
                    </a:lnTo>
                    <a:lnTo>
                      <a:pt x="343" y="117"/>
                    </a:lnTo>
                    <a:lnTo>
                      <a:pt x="331" y="115"/>
                    </a:lnTo>
                    <a:lnTo>
                      <a:pt x="320" y="115"/>
                    </a:lnTo>
                    <a:lnTo>
                      <a:pt x="302" y="116"/>
                    </a:lnTo>
                    <a:lnTo>
                      <a:pt x="285" y="119"/>
                    </a:lnTo>
                    <a:lnTo>
                      <a:pt x="277" y="121"/>
                    </a:lnTo>
                    <a:lnTo>
                      <a:pt x="268" y="124"/>
                    </a:lnTo>
                    <a:lnTo>
                      <a:pt x="260" y="127"/>
                    </a:lnTo>
                    <a:lnTo>
                      <a:pt x="252" y="131"/>
                    </a:lnTo>
                    <a:lnTo>
                      <a:pt x="236" y="141"/>
                    </a:lnTo>
                    <a:lnTo>
                      <a:pt x="221" y="153"/>
                    </a:lnTo>
                    <a:lnTo>
                      <a:pt x="207" y="166"/>
                    </a:lnTo>
                    <a:lnTo>
                      <a:pt x="192" y="182"/>
                    </a:lnTo>
                    <a:lnTo>
                      <a:pt x="179" y="199"/>
                    </a:lnTo>
                    <a:lnTo>
                      <a:pt x="169" y="217"/>
                    </a:lnTo>
                    <a:lnTo>
                      <a:pt x="159" y="236"/>
                    </a:lnTo>
                    <a:lnTo>
                      <a:pt x="152" y="256"/>
                    </a:lnTo>
                    <a:lnTo>
                      <a:pt x="146" y="277"/>
                    </a:lnTo>
                    <a:lnTo>
                      <a:pt x="141" y="298"/>
                    </a:lnTo>
                    <a:lnTo>
                      <a:pt x="138" y="320"/>
                    </a:lnTo>
                    <a:lnTo>
                      <a:pt x="138" y="344"/>
                    </a:lnTo>
                    <a:lnTo>
                      <a:pt x="138" y="788"/>
                    </a:lnTo>
                    <a:lnTo>
                      <a:pt x="0" y="788"/>
                    </a:lnTo>
                    <a:lnTo>
                      <a:pt x="0" y="14"/>
                    </a:lnTo>
                    <a:lnTo>
                      <a:pt x="138" y="14"/>
                    </a:lnTo>
                    <a:lnTo>
                      <a:pt x="138" y="138"/>
                    </a:lnTo>
                    <a:lnTo>
                      <a:pt x="148" y="121"/>
                    </a:lnTo>
                    <a:lnTo>
                      <a:pt x="158" y="105"/>
                    </a:lnTo>
                    <a:lnTo>
                      <a:pt x="169" y="90"/>
                    </a:lnTo>
                    <a:lnTo>
                      <a:pt x="181" y="77"/>
                    </a:lnTo>
                    <a:lnTo>
                      <a:pt x="192" y="65"/>
                    </a:lnTo>
                    <a:lnTo>
                      <a:pt x="205" y="53"/>
                    </a:lnTo>
                    <a:lnTo>
                      <a:pt x="217" y="43"/>
                    </a:lnTo>
                    <a:lnTo>
                      <a:pt x="231" y="33"/>
                    </a:lnTo>
                    <a:lnTo>
                      <a:pt x="246" y="26"/>
                    </a:lnTo>
                    <a:lnTo>
                      <a:pt x="261" y="19"/>
                    </a:lnTo>
                    <a:lnTo>
                      <a:pt x="275" y="13"/>
                    </a:lnTo>
                    <a:lnTo>
                      <a:pt x="292" y="8"/>
                    </a:lnTo>
                    <a:lnTo>
                      <a:pt x="308" y="4"/>
                    </a:lnTo>
                    <a:lnTo>
                      <a:pt x="325" y="2"/>
                    </a:lnTo>
                    <a:lnTo>
                      <a:pt x="343" y="0"/>
                    </a:lnTo>
                    <a:lnTo>
                      <a:pt x="362" y="0"/>
                    </a:lnTo>
                    <a:lnTo>
                      <a:pt x="382" y="1"/>
                    </a:lnTo>
                    <a:lnTo>
                      <a:pt x="406" y="3"/>
                    </a:lnTo>
                    <a:lnTo>
                      <a:pt x="435" y="7"/>
                    </a:lnTo>
                    <a:lnTo>
                      <a:pt x="468" y="12"/>
                    </a:lnTo>
                    <a:lnTo>
                      <a:pt x="411" y="14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0" name="Freeform 12"/>
              <p:cNvSpPr>
                <a:spLocks/>
              </p:cNvSpPr>
              <p:nvPr userDrawn="1"/>
            </p:nvSpPr>
            <p:spPr bwMode="gray">
              <a:xfrm>
                <a:off x="1093877" y="463550"/>
                <a:ext cx="87324" cy="176213"/>
              </a:xfrm>
              <a:custGeom>
                <a:avLst/>
                <a:gdLst/>
                <a:ahLst/>
                <a:cxnLst>
                  <a:cxn ang="0">
                    <a:pos x="0" y="322"/>
                  </a:cxn>
                  <a:cxn ang="0">
                    <a:pos x="90" y="214"/>
                  </a:cxn>
                  <a:cxn ang="0">
                    <a:pos x="228" y="0"/>
                  </a:cxn>
                  <a:cxn ang="0">
                    <a:pos x="442" y="214"/>
                  </a:cxn>
                  <a:cxn ang="0">
                    <a:pos x="228" y="322"/>
                  </a:cxn>
                  <a:cxn ang="0">
                    <a:pos x="229" y="731"/>
                  </a:cxn>
                  <a:cxn ang="0">
                    <a:pos x="234" y="773"/>
                  </a:cxn>
                  <a:cxn ang="0">
                    <a:pos x="241" y="808"/>
                  </a:cxn>
                  <a:cxn ang="0">
                    <a:pos x="254" y="836"/>
                  </a:cxn>
                  <a:cxn ang="0">
                    <a:pos x="271" y="857"/>
                  </a:cxn>
                  <a:cxn ang="0">
                    <a:pos x="292" y="872"/>
                  </a:cxn>
                  <a:cxn ang="0">
                    <a:pos x="318" y="882"/>
                  </a:cxn>
                  <a:cxn ang="0">
                    <a:pos x="350" y="887"/>
                  </a:cxn>
                  <a:cxn ang="0">
                    <a:pos x="381" y="887"/>
                  </a:cxn>
                  <a:cxn ang="0">
                    <a:pos x="408" y="884"/>
                  </a:cxn>
                  <a:cxn ang="0">
                    <a:pos x="435" y="878"/>
                  </a:cxn>
                  <a:cxn ang="0">
                    <a:pos x="463" y="867"/>
                  </a:cxn>
                  <a:cxn ang="0">
                    <a:pos x="497" y="981"/>
                  </a:cxn>
                  <a:cxn ang="0">
                    <a:pos x="453" y="991"/>
                  </a:cxn>
                  <a:cxn ang="0">
                    <a:pos x="408" y="998"/>
                  </a:cxn>
                  <a:cxn ang="0">
                    <a:pos x="359" y="1001"/>
                  </a:cxn>
                  <a:cxn ang="0">
                    <a:pos x="310" y="1003"/>
                  </a:cxn>
                  <a:cxn ang="0">
                    <a:pos x="286" y="1002"/>
                  </a:cxn>
                  <a:cxn ang="0">
                    <a:pos x="265" y="999"/>
                  </a:cxn>
                  <a:cxn ang="0">
                    <a:pos x="244" y="994"/>
                  </a:cxn>
                  <a:cxn ang="0">
                    <a:pos x="224" y="987"/>
                  </a:cxn>
                  <a:cxn ang="0">
                    <a:pos x="205" y="976"/>
                  </a:cxn>
                  <a:cxn ang="0">
                    <a:pos x="187" y="964"/>
                  </a:cxn>
                  <a:cxn ang="0">
                    <a:pos x="170" y="951"/>
                  </a:cxn>
                  <a:cxn ang="0">
                    <a:pos x="153" y="935"/>
                  </a:cxn>
                  <a:cxn ang="0">
                    <a:pos x="139" y="917"/>
                  </a:cxn>
                  <a:cxn ang="0">
                    <a:pos x="126" y="898"/>
                  </a:cxn>
                  <a:cxn ang="0">
                    <a:pos x="115" y="879"/>
                  </a:cxn>
                  <a:cxn ang="0">
                    <a:pos x="106" y="858"/>
                  </a:cxn>
                  <a:cxn ang="0">
                    <a:pos x="100" y="836"/>
                  </a:cxn>
                  <a:cxn ang="0">
                    <a:pos x="94" y="812"/>
                  </a:cxn>
                  <a:cxn ang="0">
                    <a:pos x="90" y="762"/>
                  </a:cxn>
                </a:cxnLst>
                <a:rect l="0" t="0" r="r" b="b"/>
                <a:pathLst>
                  <a:path w="497" h="1003">
                    <a:moveTo>
                      <a:pt x="90" y="322"/>
                    </a:moveTo>
                    <a:lnTo>
                      <a:pt x="0" y="322"/>
                    </a:lnTo>
                    <a:lnTo>
                      <a:pt x="0" y="214"/>
                    </a:lnTo>
                    <a:lnTo>
                      <a:pt x="90" y="214"/>
                    </a:lnTo>
                    <a:lnTo>
                      <a:pt x="90" y="53"/>
                    </a:lnTo>
                    <a:lnTo>
                      <a:pt x="228" y="0"/>
                    </a:lnTo>
                    <a:lnTo>
                      <a:pt x="228" y="214"/>
                    </a:lnTo>
                    <a:lnTo>
                      <a:pt x="442" y="214"/>
                    </a:lnTo>
                    <a:lnTo>
                      <a:pt x="442" y="322"/>
                    </a:lnTo>
                    <a:lnTo>
                      <a:pt x="228" y="322"/>
                    </a:lnTo>
                    <a:lnTo>
                      <a:pt x="228" y="708"/>
                    </a:lnTo>
                    <a:lnTo>
                      <a:pt x="229" y="731"/>
                    </a:lnTo>
                    <a:lnTo>
                      <a:pt x="231" y="753"/>
                    </a:lnTo>
                    <a:lnTo>
                      <a:pt x="234" y="773"/>
                    </a:lnTo>
                    <a:lnTo>
                      <a:pt x="237" y="791"/>
                    </a:lnTo>
                    <a:lnTo>
                      <a:pt x="241" y="808"/>
                    </a:lnTo>
                    <a:lnTo>
                      <a:pt x="247" y="823"/>
                    </a:lnTo>
                    <a:lnTo>
                      <a:pt x="254" y="836"/>
                    </a:lnTo>
                    <a:lnTo>
                      <a:pt x="262" y="846"/>
                    </a:lnTo>
                    <a:lnTo>
                      <a:pt x="271" y="857"/>
                    </a:lnTo>
                    <a:lnTo>
                      <a:pt x="280" y="865"/>
                    </a:lnTo>
                    <a:lnTo>
                      <a:pt x="292" y="872"/>
                    </a:lnTo>
                    <a:lnTo>
                      <a:pt x="304" y="878"/>
                    </a:lnTo>
                    <a:lnTo>
                      <a:pt x="318" y="882"/>
                    </a:lnTo>
                    <a:lnTo>
                      <a:pt x="334" y="885"/>
                    </a:lnTo>
                    <a:lnTo>
                      <a:pt x="350" y="887"/>
                    </a:lnTo>
                    <a:lnTo>
                      <a:pt x="368" y="888"/>
                    </a:lnTo>
                    <a:lnTo>
                      <a:pt x="381" y="887"/>
                    </a:lnTo>
                    <a:lnTo>
                      <a:pt x="394" y="886"/>
                    </a:lnTo>
                    <a:lnTo>
                      <a:pt x="408" y="884"/>
                    </a:lnTo>
                    <a:lnTo>
                      <a:pt x="422" y="881"/>
                    </a:lnTo>
                    <a:lnTo>
                      <a:pt x="435" y="878"/>
                    </a:lnTo>
                    <a:lnTo>
                      <a:pt x="449" y="873"/>
                    </a:lnTo>
                    <a:lnTo>
                      <a:pt x="463" y="867"/>
                    </a:lnTo>
                    <a:lnTo>
                      <a:pt x="477" y="861"/>
                    </a:lnTo>
                    <a:lnTo>
                      <a:pt x="497" y="981"/>
                    </a:lnTo>
                    <a:lnTo>
                      <a:pt x="475" y="987"/>
                    </a:lnTo>
                    <a:lnTo>
                      <a:pt x="453" y="991"/>
                    </a:lnTo>
                    <a:lnTo>
                      <a:pt x="431" y="995"/>
                    </a:lnTo>
                    <a:lnTo>
                      <a:pt x="408" y="998"/>
                    </a:lnTo>
                    <a:lnTo>
                      <a:pt x="384" y="1000"/>
                    </a:lnTo>
                    <a:lnTo>
                      <a:pt x="359" y="1001"/>
                    </a:lnTo>
                    <a:lnTo>
                      <a:pt x="335" y="1002"/>
                    </a:lnTo>
                    <a:lnTo>
                      <a:pt x="310" y="1003"/>
                    </a:lnTo>
                    <a:lnTo>
                      <a:pt x="298" y="1003"/>
                    </a:lnTo>
                    <a:lnTo>
                      <a:pt x="286" y="1002"/>
                    </a:lnTo>
                    <a:lnTo>
                      <a:pt x="276" y="1001"/>
                    </a:lnTo>
                    <a:lnTo>
                      <a:pt x="265" y="999"/>
                    </a:lnTo>
                    <a:lnTo>
                      <a:pt x="255" y="996"/>
                    </a:lnTo>
                    <a:lnTo>
                      <a:pt x="244" y="994"/>
                    </a:lnTo>
                    <a:lnTo>
                      <a:pt x="235" y="990"/>
                    </a:lnTo>
                    <a:lnTo>
                      <a:pt x="224" y="987"/>
                    </a:lnTo>
                    <a:lnTo>
                      <a:pt x="215" y="981"/>
                    </a:lnTo>
                    <a:lnTo>
                      <a:pt x="205" y="976"/>
                    </a:lnTo>
                    <a:lnTo>
                      <a:pt x="197" y="971"/>
                    </a:lnTo>
                    <a:lnTo>
                      <a:pt x="187" y="964"/>
                    </a:lnTo>
                    <a:lnTo>
                      <a:pt x="179" y="958"/>
                    </a:lnTo>
                    <a:lnTo>
                      <a:pt x="170" y="951"/>
                    </a:lnTo>
                    <a:lnTo>
                      <a:pt x="162" y="943"/>
                    </a:lnTo>
                    <a:lnTo>
                      <a:pt x="153" y="935"/>
                    </a:lnTo>
                    <a:lnTo>
                      <a:pt x="146" y="926"/>
                    </a:lnTo>
                    <a:lnTo>
                      <a:pt x="139" y="917"/>
                    </a:lnTo>
                    <a:lnTo>
                      <a:pt x="132" y="907"/>
                    </a:lnTo>
                    <a:lnTo>
                      <a:pt x="126" y="898"/>
                    </a:lnTo>
                    <a:lnTo>
                      <a:pt x="121" y="888"/>
                    </a:lnTo>
                    <a:lnTo>
                      <a:pt x="115" y="879"/>
                    </a:lnTo>
                    <a:lnTo>
                      <a:pt x="110" y="868"/>
                    </a:lnTo>
                    <a:lnTo>
                      <a:pt x="106" y="858"/>
                    </a:lnTo>
                    <a:lnTo>
                      <a:pt x="103" y="846"/>
                    </a:lnTo>
                    <a:lnTo>
                      <a:pt x="100" y="836"/>
                    </a:lnTo>
                    <a:lnTo>
                      <a:pt x="96" y="824"/>
                    </a:lnTo>
                    <a:lnTo>
                      <a:pt x="94" y="812"/>
                    </a:lnTo>
                    <a:lnTo>
                      <a:pt x="91" y="787"/>
                    </a:lnTo>
                    <a:lnTo>
                      <a:pt x="90" y="762"/>
                    </a:lnTo>
                    <a:lnTo>
                      <a:pt x="90" y="32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1" name="Freeform 13"/>
              <p:cNvSpPr>
                <a:spLocks noEditPoints="1"/>
              </p:cNvSpPr>
              <p:nvPr userDrawn="1"/>
            </p:nvSpPr>
            <p:spPr bwMode="gray">
              <a:xfrm>
                <a:off x="1197078" y="449263"/>
                <a:ext cx="47631" cy="188912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207" y="3"/>
                  </a:cxn>
                  <a:cxn ang="0">
                    <a:pos x="222" y="10"/>
                  </a:cxn>
                  <a:cxn ang="0">
                    <a:pos x="236" y="19"/>
                  </a:cxn>
                  <a:cxn ang="0">
                    <a:pos x="248" y="31"/>
                  </a:cxn>
                  <a:cxn ang="0">
                    <a:pos x="257" y="45"/>
                  </a:cxn>
                  <a:cxn ang="0">
                    <a:pos x="263" y="59"/>
                  </a:cxn>
                  <a:cxn ang="0">
                    <a:pos x="266" y="75"/>
                  </a:cxn>
                  <a:cxn ang="0">
                    <a:pos x="266" y="93"/>
                  </a:cxn>
                  <a:cxn ang="0">
                    <a:pos x="263" y="109"/>
                  </a:cxn>
                  <a:cxn ang="0">
                    <a:pos x="257" y="124"/>
                  </a:cxn>
                  <a:cxn ang="0">
                    <a:pos x="248" y="137"/>
                  </a:cxn>
                  <a:cxn ang="0">
                    <a:pos x="236" y="150"/>
                  </a:cxn>
                  <a:cxn ang="0">
                    <a:pos x="222" y="160"/>
                  </a:cxn>
                  <a:cxn ang="0">
                    <a:pos x="207" y="166"/>
                  </a:cxn>
                  <a:cxn ang="0">
                    <a:pos x="190" y="168"/>
                  </a:cxn>
                  <a:cxn ang="0">
                    <a:pos x="173" y="168"/>
                  </a:cxn>
                  <a:cxn ang="0">
                    <a:pos x="158" y="166"/>
                  </a:cxn>
                  <a:cxn ang="0">
                    <a:pos x="143" y="160"/>
                  </a:cxn>
                  <a:cxn ang="0">
                    <a:pos x="129" y="150"/>
                  </a:cxn>
                  <a:cxn ang="0">
                    <a:pos x="117" y="137"/>
                  </a:cxn>
                  <a:cxn ang="0">
                    <a:pos x="108" y="124"/>
                  </a:cxn>
                  <a:cxn ang="0">
                    <a:pos x="102" y="109"/>
                  </a:cxn>
                  <a:cxn ang="0">
                    <a:pos x="98" y="93"/>
                  </a:cxn>
                  <a:cxn ang="0">
                    <a:pos x="98" y="75"/>
                  </a:cxn>
                  <a:cxn ang="0">
                    <a:pos x="102" y="59"/>
                  </a:cxn>
                  <a:cxn ang="0">
                    <a:pos x="108" y="45"/>
                  </a:cxn>
                  <a:cxn ang="0">
                    <a:pos x="116" y="31"/>
                  </a:cxn>
                  <a:cxn ang="0">
                    <a:pos x="129" y="19"/>
                  </a:cxn>
                  <a:cxn ang="0">
                    <a:pos x="143" y="10"/>
                  </a:cxn>
                  <a:cxn ang="0">
                    <a:pos x="158" y="3"/>
                  </a:cxn>
                  <a:cxn ang="0">
                    <a:pos x="173" y="0"/>
                  </a:cxn>
                  <a:cxn ang="0">
                    <a:pos x="106" y="1065"/>
                  </a:cxn>
                  <a:cxn ang="0">
                    <a:pos x="0" y="406"/>
                  </a:cxn>
                  <a:cxn ang="0">
                    <a:pos x="244" y="291"/>
                  </a:cxn>
                  <a:cxn ang="0">
                    <a:pos x="106" y="1065"/>
                  </a:cxn>
                </a:cxnLst>
                <a:rect l="0" t="0" r="r" b="b"/>
                <a:pathLst>
                  <a:path w="267" h="1065">
                    <a:moveTo>
                      <a:pt x="182" y="0"/>
                    </a:moveTo>
                    <a:lnTo>
                      <a:pt x="190" y="0"/>
                    </a:lnTo>
                    <a:lnTo>
                      <a:pt x="199" y="1"/>
                    </a:lnTo>
                    <a:lnTo>
                      <a:pt x="207" y="3"/>
                    </a:lnTo>
                    <a:lnTo>
                      <a:pt x="215" y="7"/>
                    </a:lnTo>
                    <a:lnTo>
                      <a:pt x="222" y="10"/>
                    </a:lnTo>
                    <a:lnTo>
                      <a:pt x="229" y="14"/>
                    </a:lnTo>
                    <a:lnTo>
                      <a:pt x="236" y="19"/>
                    </a:lnTo>
                    <a:lnTo>
                      <a:pt x="242" y="25"/>
                    </a:lnTo>
                    <a:lnTo>
                      <a:pt x="248" y="31"/>
                    </a:lnTo>
                    <a:lnTo>
                      <a:pt x="252" y="38"/>
                    </a:lnTo>
                    <a:lnTo>
                      <a:pt x="257" y="45"/>
                    </a:lnTo>
                    <a:lnTo>
                      <a:pt x="261" y="52"/>
                    </a:lnTo>
                    <a:lnTo>
                      <a:pt x="263" y="59"/>
                    </a:lnTo>
                    <a:lnTo>
                      <a:pt x="265" y="68"/>
                    </a:lnTo>
                    <a:lnTo>
                      <a:pt x="266" y="75"/>
                    </a:lnTo>
                    <a:lnTo>
                      <a:pt x="267" y="84"/>
                    </a:lnTo>
                    <a:lnTo>
                      <a:pt x="266" y="93"/>
                    </a:lnTo>
                    <a:lnTo>
                      <a:pt x="265" y="102"/>
                    </a:lnTo>
                    <a:lnTo>
                      <a:pt x="263" y="109"/>
                    </a:lnTo>
                    <a:lnTo>
                      <a:pt x="261" y="116"/>
                    </a:lnTo>
                    <a:lnTo>
                      <a:pt x="257" y="124"/>
                    </a:lnTo>
                    <a:lnTo>
                      <a:pt x="252" y="131"/>
                    </a:lnTo>
                    <a:lnTo>
                      <a:pt x="248" y="137"/>
                    </a:lnTo>
                    <a:lnTo>
                      <a:pt x="242" y="144"/>
                    </a:lnTo>
                    <a:lnTo>
                      <a:pt x="236" y="150"/>
                    </a:lnTo>
                    <a:lnTo>
                      <a:pt x="229" y="155"/>
                    </a:lnTo>
                    <a:lnTo>
                      <a:pt x="222" y="160"/>
                    </a:lnTo>
                    <a:lnTo>
                      <a:pt x="215" y="163"/>
                    </a:lnTo>
                    <a:lnTo>
                      <a:pt x="207" y="166"/>
                    </a:lnTo>
                    <a:lnTo>
                      <a:pt x="199" y="167"/>
                    </a:lnTo>
                    <a:lnTo>
                      <a:pt x="190" y="168"/>
                    </a:lnTo>
                    <a:lnTo>
                      <a:pt x="182" y="169"/>
                    </a:lnTo>
                    <a:lnTo>
                      <a:pt x="173" y="168"/>
                    </a:lnTo>
                    <a:lnTo>
                      <a:pt x="165" y="167"/>
                    </a:lnTo>
                    <a:lnTo>
                      <a:pt x="158" y="166"/>
                    </a:lnTo>
                    <a:lnTo>
                      <a:pt x="150" y="163"/>
                    </a:lnTo>
                    <a:lnTo>
                      <a:pt x="143" y="160"/>
                    </a:lnTo>
                    <a:lnTo>
                      <a:pt x="135" y="155"/>
                    </a:lnTo>
                    <a:lnTo>
                      <a:pt x="129" y="150"/>
                    </a:lnTo>
                    <a:lnTo>
                      <a:pt x="123" y="144"/>
                    </a:lnTo>
                    <a:lnTo>
                      <a:pt x="117" y="137"/>
                    </a:lnTo>
                    <a:lnTo>
                      <a:pt x="112" y="131"/>
                    </a:lnTo>
                    <a:lnTo>
                      <a:pt x="108" y="124"/>
                    </a:lnTo>
                    <a:lnTo>
                      <a:pt x="104" y="116"/>
                    </a:lnTo>
                    <a:lnTo>
                      <a:pt x="102" y="109"/>
                    </a:lnTo>
                    <a:lnTo>
                      <a:pt x="99" y="102"/>
                    </a:lnTo>
                    <a:lnTo>
                      <a:pt x="98" y="93"/>
                    </a:lnTo>
                    <a:lnTo>
                      <a:pt x="98" y="84"/>
                    </a:lnTo>
                    <a:lnTo>
                      <a:pt x="98" y="75"/>
                    </a:lnTo>
                    <a:lnTo>
                      <a:pt x="99" y="67"/>
                    </a:lnTo>
                    <a:lnTo>
                      <a:pt x="102" y="59"/>
                    </a:lnTo>
                    <a:lnTo>
                      <a:pt x="104" y="52"/>
                    </a:lnTo>
                    <a:lnTo>
                      <a:pt x="108" y="45"/>
                    </a:lnTo>
                    <a:lnTo>
                      <a:pt x="112" y="37"/>
                    </a:lnTo>
                    <a:lnTo>
                      <a:pt x="116" y="31"/>
                    </a:lnTo>
                    <a:lnTo>
                      <a:pt x="123" y="25"/>
                    </a:lnTo>
                    <a:lnTo>
                      <a:pt x="129" y="19"/>
                    </a:lnTo>
                    <a:lnTo>
                      <a:pt x="135" y="14"/>
                    </a:lnTo>
                    <a:lnTo>
                      <a:pt x="143" y="10"/>
                    </a:lnTo>
                    <a:lnTo>
                      <a:pt x="149" y="7"/>
                    </a:lnTo>
                    <a:lnTo>
                      <a:pt x="158" y="3"/>
                    </a:lnTo>
                    <a:lnTo>
                      <a:pt x="165" y="1"/>
                    </a:lnTo>
                    <a:lnTo>
                      <a:pt x="173" y="0"/>
                    </a:lnTo>
                    <a:lnTo>
                      <a:pt x="182" y="0"/>
                    </a:lnTo>
                    <a:close/>
                    <a:moveTo>
                      <a:pt x="106" y="1065"/>
                    </a:moveTo>
                    <a:lnTo>
                      <a:pt x="106" y="406"/>
                    </a:lnTo>
                    <a:lnTo>
                      <a:pt x="0" y="406"/>
                    </a:lnTo>
                    <a:lnTo>
                      <a:pt x="0" y="291"/>
                    </a:lnTo>
                    <a:lnTo>
                      <a:pt x="244" y="291"/>
                    </a:lnTo>
                    <a:lnTo>
                      <a:pt x="244" y="1065"/>
                    </a:lnTo>
                    <a:lnTo>
                      <a:pt x="106" y="106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2" name="Freeform 14"/>
              <p:cNvSpPr>
                <a:spLocks/>
              </p:cNvSpPr>
              <p:nvPr userDrawn="1"/>
            </p:nvSpPr>
            <p:spPr bwMode="gray">
              <a:xfrm>
                <a:off x="1279639" y="498475"/>
                <a:ext cx="182588" cy="139700"/>
              </a:xfrm>
              <a:custGeom>
                <a:avLst/>
                <a:gdLst/>
                <a:ahLst/>
                <a:cxnLst>
                  <a:cxn ang="0">
                    <a:pos x="894" y="275"/>
                  </a:cxn>
                  <a:cxn ang="0">
                    <a:pos x="885" y="217"/>
                  </a:cxn>
                  <a:cxn ang="0">
                    <a:pos x="865" y="173"/>
                  </a:cxn>
                  <a:cxn ang="0">
                    <a:pos x="833" y="140"/>
                  </a:cxn>
                  <a:cxn ang="0">
                    <a:pos x="791" y="121"/>
                  </a:cxn>
                  <a:cxn ang="0">
                    <a:pos x="737" y="115"/>
                  </a:cxn>
                  <a:cxn ang="0">
                    <a:pos x="701" y="119"/>
                  </a:cxn>
                  <a:cxn ang="0">
                    <a:pos x="666" y="131"/>
                  </a:cxn>
                  <a:cxn ang="0">
                    <a:pos x="635" y="153"/>
                  </a:cxn>
                  <a:cxn ang="0">
                    <a:pos x="608" y="178"/>
                  </a:cxn>
                  <a:cxn ang="0">
                    <a:pos x="590" y="205"/>
                  </a:cxn>
                  <a:cxn ang="0">
                    <a:pos x="448" y="788"/>
                  </a:cxn>
                  <a:cxn ang="0">
                    <a:pos x="445" y="211"/>
                  </a:cxn>
                  <a:cxn ang="0">
                    <a:pos x="431" y="176"/>
                  </a:cxn>
                  <a:cxn ang="0">
                    <a:pos x="405" y="147"/>
                  </a:cxn>
                  <a:cxn ang="0">
                    <a:pos x="369" y="127"/>
                  </a:cxn>
                  <a:cxn ang="0">
                    <a:pos x="326" y="117"/>
                  </a:cxn>
                  <a:cxn ang="0">
                    <a:pos x="281" y="115"/>
                  </a:cxn>
                  <a:cxn ang="0">
                    <a:pos x="250" y="122"/>
                  </a:cxn>
                  <a:cxn ang="0">
                    <a:pos x="216" y="139"/>
                  </a:cxn>
                  <a:cxn ang="0">
                    <a:pos x="183" y="162"/>
                  </a:cxn>
                  <a:cxn ang="0">
                    <a:pos x="157" y="188"/>
                  </a:cxn>
                  <a:cxn ang="0">
                    <a:pos x="139" y="216"/>
                  </a:cxn>
                  <a:cxn ang="0">
                    <a:pos x="0" y="14"/>
                  </a:cxn>
                  <a:cxn ang="0">
                    <a:pos x="146" y="90"/>
                  </a:cxn>
                  <a:cxn ang="0">
                    <a:pos x="178" y="58"/>
                  </a:cxn>
                  <a:cxn ang="0">
                    <a:pos x="213" y="32"/>
                  </a:cxn>
                  <a:cxn ang="0">
                    <a:pos x="251" y="14"/>
                  </a:cxn>
                  <a:cxn ang="0">
                    <a:pos x="291" y="3"/>
                  </a:cxn>
                  <a:cxn ang="0">
                    <a:pos x="334" y="0"/>
                  </a:cxn>
                  <a:cxn ang="0">
                    <a:pos x="393" y="3"/>
                  </a:cxn>
                  <a:cxn ang="0">
                    <a:pos x="445" y="14"/>
                  </a:cxn>
                  <a:cxn ang="0">
                    <a:pos x="489" y="32"/>
                  </a:cxn>
                  <a:cxn ang="0">
                    <a:pos x="527" y="58"/>
                  </a:cxn>
                  <a:cxn ang="0">
                    <a:pos x="558" y="90"/>
                  </a:cxn>
                  <a:cxn ang="0">
                    <a:pos x="581" y="82"/>
                  </a:cxn>
                  <a:cxn ang="0">
                    <a:pos x="610" y="53"/>
                  </a:cxn>
                  <a:cxn ang="0">
                    <a:pos x="653" y="29"/>
                  </a:cxn>
                  <a:cxn ang="0">
                    <a:pos x="700" y="11"/>
                  </a:cxn>
                  <a:cxn ang="0">
                    <a:pos x="749" y="2"/>
                  </a:cxn>
                  <a:cxn ang="0">
                    <a:pos x="796" y="0"/>
                  </a:cxn>
                  <a:cxn ang="0">
                    <a:pos x="838" y="4"/>
                  </a:cxn>
                  <a:cxn ang="0">
                    <a:pos x="876" y="13"/>
                  </a:cxn>
                  <a:cxn ang="0">
                    <a:pos x="910" y="27"/>
                  </a:cxn>
                  <a:cxn ang="0">
                    <a:pos x="941" y="46"/>
                  </a:cxn>
                  <a:cxn ang="0">
                    <a:pos x="967" y="70"/>
                  </a:cxn>
                  <a:cxn ang="0">
                    <a:pos x="989" y="99"/>
                  </a:cxn>
                  <a:cxn ang="0">
                    <a:pos x="1007" y="131"/>
                  </a:cxn>
                  <a:cxn ang="0">
                    <a:pos x="1020" y="168"/>
                  </a:cxn>
                  <a:cxn ang="0">
                    <a:pos x="1029" y="210"/>
                  </a:cxn>
                  <a:cxn ang="0">
                    <a:pos x="1033" y="255"/>
                  </a:cxn>
                  <a:cxn ang="0">
                    <a:pos x="894" y="788"/>
                  </a:cxn>
                </a:cxnLst>
                <a:rect l="0" t="0" r="r" b="b"/>
                <a:pathLst>
                  <a:path w="1033" h="788">
                    <a:moveTo>
                      <a:pt x="894" y="788"/>
                    </a:moveTo>
                    <a:lnTo>
                      <a:pt x="894" y="297"/>
                    </a:lnTo>
                    <a:lnTo>
                      <a:pt x="894" y="275"/>
                    </a:lnTo>
                    <a:lnTo>
                      <a:pt x="892" y="255"/>
                    </a:lnTo>
                    <a:lnTo>
                      <a:pt x="889" y="235"/>
                    </a:lnTo>
                    <a:lnTo>
                      <a:pt x="885" y="217"/>
                    </a:lnTo>
                    <a:lnTo>
                      <a:pt x="880" y="201"/>
                    </a:lnTo>
                    <a:lnTo>
                      <a:pt x="872" y="186"/>
                    </a:lnTo>
                    <a:lnTo>
                      <a:pt x="865" y="173"/>
                    </a:lnTo>
                    <a:lnTo>
                      <a:pt x="855" y="160"/>
                    </a:lnTo>
                    <a:lnTo>
                      <a:pt x="845" y="149"/>
                    </a:lnTo>
                    <a:lnTo>
                      <a:pt x="833" y="140"/>
                    </a:lnTo>
                    <a:lnTo>
                      <a:pt x="820" y="133"/>
                    </a:lnTo>
                    <a:lnTo>
                      <a:pt x="807" y="126"/>
                    </a:lnTo>
                    <a:lnTo>
                      <a:pt x="791" y="121"/>
                    </a:lnTo>
                    <a:lnTo>
                      <a:pt x="774" y="118"/>
                    </a:lnTo>
                    <a:lnTo>
                      <a:pt x="756" y="116"/>
                    </a:lnTo>
                    <a:lnTo>
                      <a:pt x="737" y="115"/>
                    </a:lnTo>
                    <a:lnTo>
                      <a:pt x="725" y="115"/>
                    </a:lnTo>
                    <a:lnTo>
                      <a:pt x="713" y="117"/>
                    </a:lnTo>
                    <a:lnTo>
                      <a:pt x="701" y="119"/>
                    </a:lnTo>
                    <a:lnTo>
                      <a:pt x="690" y="122"/>
                    </a:lnTo>
                    <a:lnTo>
                      <a:pt x="678" y="126"/>
                    </a:lnTo>
                    <a:lnTo>
                      <a:pt x="666" y="131"/>
                    </a:lnTo>
                    <a:lnTo>
                      <a:pt x="656" y="138"/>
                    </a:lnTo>
                    <a:lnTo>
                      <a:pt x="644" y="145"/>
                    </a:lnTo>
                    <a:lnTo>
                      <a:pt x="635" y="153"/>
                    </a:lnTo>
                    <a:lnTo>
                      <a:pt x="625" y="161"/>
                    </a:lnTo>
                    <a:lnTo>
                      <a:pt x="616" y="169"/>
                    </a:lnTo>
                    <a:lnTo>
                      <a:pt x="608" y="178"/>
                    </a:lnTo>
                    <a:lnTo>
                      <a:pt x="602" y="186"/>
                    </a:lnTo>
                    <a:lnTo>
                      <a:pt x="596" y="196"/>
                    </a:lnTo>
                    <a:lnTo>
                      <a:pt x="590" y="205"/>
                    </a:lnTo>
                    <a:lnTo>
                      <a:pt x="586" y="215"/>
                    </a:lnTo>
                    <a:lnTo>
                      <a:pt x="586" y="788"/>
                    </a:lnTo>
                    <a:lnTo>
                      <a:pt x="448" y="788"/>
                    </a:lnTo>
                    <a:lnTo>
                      <a:pt x="448" y="237"/>
                    </a:lnTo>
                    <a:lnTo>
                      <a:pt x="447" y="223"/>
                    </a:lnTo>
                    <a:lnTo>
                      <a:pt x="445" y="211"/>
                    </a:lnTo>
                    <a:lnTo>
                      <a:pt x="442" y="198"/>
                    </a:lnTo>
                    <a:lnTo>
                      <a:pt x="437" y="186"/>
                    </a:lnTo>
                    <a:lnTo>
                      <a:pt x="431" y="176"/>
                    </a:lnTo>
                    <a:lnTo>
                      <a:pt x="424" y="165"/>
                    </a:lnTo>
                    <a:lnTo>
                      <a:pt x="415" y="156"/>
                    </a:lnTo>
                    <a:lnTo>
                      <a:pt x="405" y="147"/>
                    </a:lnTo>
                    <a:lnTo>
                      <a:pt x="394" y="140"/>
                    </a:lnTo>
                    <a:lnTo>
                      <a:pt x="381" y="133"/>
                    </a:lnTo>
                    <a:lnTo>
                      <a:pt x="369" y="127"/>
                    </a:lnTo>
                    <a:lnTo>
                      <a:pt x="355" y="123"/>
                    </a:lnTo>
                    <a:lnTo>
                      <a:pt x="340" y="119"/>
                    </a:lnTo>
                    <a:lnTo>
                      <a:pt x="326" y="117"/>
                    </a:lnTo>
                    <a:lnTo>
                      <a:pt x="309" y="115"/>
                    </a:lnTo>
                    <a:lnTo>
                      <a:pt x="292" y="115"/>
                    </a:lnTo>
                    <a:lnTo>
                      <a:pt x="281" y="115"/>
                    </a:lnTo>
                    <a:lnTo>
                      <a:pt x="271" y="117"/>
                    </a:lnTo>
                    <a:lnTo>
                      <a:pt x="260" y="119"/>
                    </a:lnTo>
                    <a:lnTo>
                      <a:pt x="250" y="122"/>
                    </a:lnTo>
                    <a:lnTo>
                      <a:pt x="238" y="127"/>
                    </a:lnTo>
                    <a:lnTo>
                      <a:pt x="227" y="133"/>
                    </a:lnTo>
                    <a:lnTo>
                      <a:pt x="216" y="139"/>
                    </a:lnTo>
                    <a:lnTo>
                      <a:pt x="204" y="146"/>
                    </a:lnTo>
                    <a:lnTo>
                      <a:pt x="194" y="155"/>
                    </a:lnTo>
                    <a:lnTo>
                      <a:pt x="183" y="162"/>
                    </a:lnTo>
                    <a:lnTo>
                      <a:pt x="174" y="171"/>
                    </a:lnTo>
                    <a:lnTo>
                      <a:pt x="165" y="180"/>
                    </a:lnTo>
                    <a:lnTo>
                      <a:pt x="157" y="188"/>
                    </a:lnTo>
                    <a:lnTo>
                      <a:pt x="150" y="197"/>
                    </a:lnTo>
                    <a:lnTo>
                      <a:pt x="144" y="206"/>
                    </a:lnTo>
                    <a:lnTo>
                      <a:pt x="139" y="216"/>
                    </a:lnTo>
                    <a:lnTo>
                      <a:pt x="139" y="788"/>
                    </a:lnTo>
                    <a:lnTo>
                      <a:pt x="0" y="788"/>
                    </a:lnTo>
                    <a:lnTo>
                      <a:pt x="0" y="14"/>
                    </a:lnTo>
                    <a:lnTo>
                      <a:pt x="90" y="14"/>
                    </a:lnTo>
                    <a:lnTo>
                      <a:pt x="136" y="103"/>
                    </a:lnTo>
                    <a:lnTo>
                      <a:pt x="146" y="90"/>
                    </a:lnTo>
                    <a:lnTo>
                      <a:pt x="156" y="79"/>
                    </a:lnTo>
                    <a:lnTo>
                      <a:pt x="167" y="68"/>
                    </a:lnTo>
                    <a:lnTo>
                      <a:pt x="178" y="58"/>
                    </a:lnTo>
                    <a:lnTo>
                      <a:pt x="189" y="48"/>
                    </a:lnTo>
                    <a:lnTo>
                      <a:pt x="201" y="40"/>
                    </a:lnTo>
                    <a:lnTo>
                      <a:pt x="213" y="32"/>
                    </a:lnTo>
                    <a:lnTo>
                      <a:pt x="225" y="25"/>
                    </a:lnTo>
                    <a:lnTo>
                      <a:pt x="238" y="20"/>
                    </a:lnTo>
                    <a:lnTo>
                      <a:pt x="251" y="14"/>
                    </a:lnTo>
                    <a:lnTo>
                      <a:pt x="263" y="9"/>
                    </a:lnTo>
                    <a:lnTo>
                      <a:pt x="277" y="6"/>
                    </a:lnTo>
                    <a:lnTo>
                      <a:pt x="291" y="3"/>
                    </a:lnTo>
                    <a:lnTo>
                      <a:pt x="305" y="1"/>
                    </a:lnTo>
                    <a:lnTo>
                      <a:pt x="319" y="0"/>
                    </a:lnTo>
                    <a:lnTo>
                      <a:pt x="334" y="0"/>
                    </a:lnTo>
                    <a:lnTo>
                      <a:pt x="355" y="0"/>
                    </a:lnTo>
                    <a:lnTo>
                      <a:pt x="374" y="1"/>
                    </a:lnTo>
                    <a:lnTo>
                      <a:pt x="393" y="3"/>
                    </a:lnTo>
                    <a:lnTo>
                      <a:pt x="411" y="6"/>
                    </a:lnTo>
                    <a:lnTo>
                      <a:pt x="428" y="9"/>
                    </a:lnTo>
                    <a:lnTo>
                      <a:pt x="445" y="14"/>
                    </a:lnTo>
                    <a:lnTo>
                      <a:pt x="461" y="20"/>
                    </a:lnTo>
                    <a:lnTo>
                      <a:pt x="475" y="25"/>
                    </a:lnTo>
                    <a:lnTo>
                      <a:pt x="489" y="32"/>
                    </a:lnTo>
                    <a:lnTo>
                      <a:pt x="503" y="40"/>
                    </a:lnTo>
                    <a:lnTo>
                      <a:pt x="515" y="48"/>
                    </a:lnTo>
                    <a:lnTo>
                      <a:pt x="527" y="58"/>
                    </a:lnTo>
                    <a:lnTo>
                      <a:pt x="539" y="68"/>
                    </a:lnTo>
                    <a:lnTo>
                      <a:pt x="548" y="79"/>
                    </a:lnTo>
                    <a:lnTo>
                      <a:pt x="558" y="90"/>
                    </a:lnTo>
                    <a:lnTo>
                      <a:pt x="567" y="103"/>
                    </a:lnTo>
                    <a:lnTo>
                      <a:pt x="573" y="92"/>
                    </a:lnTo>
                    <a:lnTo>
                      <a:pt x="581" y="82"/>
                    </a:lnTo>
                    <a:lnTo>
                      <a:pt x="589" y="71"/>
                    </a:lnTo>
                    <a:lnTo>
                      <a:pt x="600" y="62"/>
                    </a:lnTo>
                    <a:lnTo>
                      <a:pt x="610" y="53"/>
                    </a:lnTo>
                    <a:lnTo>
                      <a:pt x="623" y="45"/>
                    </a:lnTo>
                    <a:lnTo>
                      <a:pt x="638" y="37"/>
                    </a:lnTo>
                    <a:lnTo>
                      <a:pt x="653" y="29"/>
                    </a:lnTo>
                    <a:lnTo>
                      <a:pt x="668" y="22"/>
                    </a:lnTo>
                    <a:lnTo>
                      <a:pt x="684" y="17"/>
                    </a:lnTo>
                    <a:lnTo>
                      <a:pt x="700" y="11"/>
                    </a:lnTo>
                    <a:lnTo>
                      <a:pt x="716" y="7"/>
                    </a:lnTo>
                    <a:lnTo>
                      <a:pt x="732" y="4"/>
                    </a:lnTo>
                    <a:lnTo>
                      <a:pt x="749" y="2"/>
                    </a:lnTo>
                    <a:lnTo>
                      <a:pt x="764" y="0"/>
                    </a:lnTo>
                    <a:lnTo>
                      <a:pt x="781" y="0"/>
                    </a:lnTo>
                    <a:lnTo>
                      <a:pt x="796" y="0"/>
                    </a:lnTo>
                    <a:lnTo>
                      <a:pt x="811" y="1"/>
                    </a:lnTo>
                    <a:lnTo>
                      <a:pt x="825" y="2"/>
                    </a:lnTo>
                    <a:lnTo>
                      <a:pt x="838" y="4"/>
                    </a:lnTo>
                    <a:lnTo>
                      <a:pt x="851" y="6"/>
                    </a:lnTo>
                    <a:lnTo>
                      <a:pt x="864" y="9"/>
                    </a:lnTo>
                    <a:lnTo>
                      <a:pt x="876" y="13"/>
                    </a:lnTo>
                    <a:lnTo>
                      <a:pt x="888" y="18"/>
                    </a:lnTo>
                    <a:lnTo>
                      <a:pt x="900" y="22"/>
                    </a:lnTo>
                    <a:lnTo>
                      <a:pt x="910" y="27"/>
                    </a:lnTo>
                    <a:lnTo>
                      <a:pt x="921" y="33"/>
                    </a:lnTo>
                    <a:lnTo>
                      <a:pt x="931" y="40"/>
                    </a:lnTo>
                    <a:lnTo>
                      <a:pt x="941" y="46"/>
                    </a:lnTo>
                    <a:lnTo>
                      <a:pt x="950" y="53"/>
                    </a:lnTo>
                    <a:lnTo>
                      <a:pt x="959" y="62"/>
                    </a:lnTo>
                    <a:lnTo>
                      <a:pt x="967" y="70"/>
                    </a:lnTo>
                    <a:lnTo>
                      <a:pt x="976" y="80"/>
                    </a:lnTo>
                    <a:lnTo>
                      <a:pt x="983" y="89"/>
                    </a:lnTo>
                    <a:lnTo>
                      <a:pt x="989" y="99"/>
                    </a:lnTo>
                    <a:lnTo>
                      <a:pt x="996" y="109"/>
                    </a:lnTo>
                    <a:lnTo>
                      <a:pt x="1002" y="121"/>
                    </a:lnTo>
                    <a:lnTo>
                      <a:pt x="1007" y="131"/>
                    </a:lnTo>
                    <a:lnTo>
                      <a:pt x="1012" y="144"/>
                    </a:lnTo>
                    <a:lnTo>
                      <a:pt x="1017" y="156"/>
                    </a:lnTo>
                    <a:lnTo>
                      <a:pt x="1020" y="168"/>
                    </a:lnTo>
                    <a:lnTo>
                      <a:pt x="1024" y="182"/>
                    </a:lnTo>
                    <a:lnTo>
                      <a:pt x="1026" y="196"/>
                    </a:lnTo>
                    <a:lnTo>
                      <a:pt x="1029" y="210"/>
                    </a:lnTo>
                    <a:lnTo>
                      <a:pt x="1030" y="224"/>
                    </a:lnTo>
                    <a:lnTo>
                      <a:pt x="1031" y="239"/>
                    </a:lnTo>
                    <a:lnTo>
                      <a:pt x="1033" y="255"/>
                    </a:lnTo>
                    <a:lnTo>
                      <a:pt x="1033" y="271"/>
                    </a:lnTo>
                    <a:lnTo>
                      <a:pt x="1033" y="788"/>
                    </a:lnTo>
                    <a:lnTo>
                      <a:pt x="894" y="78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3" name="Freeform 15"/>
              <p:cNvSpPr>
                <a:spLocks noEditPoints="1"/>
              </p:cNvSpPr>
              <p:nvPr userDrawn="1"/>
            </p:nvSpPr>
            <p:spPr bwMode="gray">
              <a:xfrm>
                <a:off x="1487630" y="498475"/>
                <a:ext cx="125429" cy="141288"/>
              </a:xfrm>
              <a:custGeom>
                <a:avLst/>
                <a:gdLst/>
                <a:ahLst/>
                <a:cxnLst>
                  <a:cxn ang="0">
                    <a:pos x="556" y="221"/>
                  </a:cxn>
                  <a:cxn ang="0">
                    <a:pos x="575" y="294"/>
                  </a:cxn>
                  <a:cxn ang="0">
                    <a:pos x="155" y="274"/>
                  </a:cxn>
                  <a:cxn ang="0">
                    <a:pos x="189" y="203"/>
                  </a:cxn>
                  <a:cxn ang="0">
                    <a:pos x="248" y="147"/>
                  </a:cxn>
                  <a:cxn ang="0">
                    <a:pos x="325" y="118"/>
                  </a:cxn>
                  <a:cxn ang="0">
                    <a:pos x="416" y="119"/>
                  </a:cxn>
                  <a:cxn ang="0">
                    <a:pos x="476" y="138"/>
                  </a:cxn>
                  <a:cxn ang="0">
                    <a:pos x="510" y="161"/>
                  </a:cxn>
                  <a:cxn ang="0">
                    <a:pos x="712" y="312"/>
                  </a:cxn>
                  <a:cxn ang="0">
                    <a:pos x="704" y="243"/>
                  </a:cxn>
                  <a:cxn ang="0">
                    <a:pos x="684" y="182"/>
                  </a:cxn>
                  <a:cxn ang="0">
                    <a:pos x="652" y="128"/>
                  </a:cxn>
                  <a:cxn ang="0">
                    <a:pos x="610" y="81"/>
                  </a:cxn>
                  <a:cxn ang="0">
                    <a:pos x="556" y="44"/>
                  </a:cxn>
                  <a:cxn ang="0">
                    <a:pos x="494" y="18"/>
                  </a:cxn>
                  <a:cxn ang="0">
                    <a:pos x="422" y="3"/>
                  </a:cxn>
                  <a:cxn ang="0">
                    <a:pos x="345" y="0"/>
                  </a:cxn>
                  <a:cxn ang="0">
                    <a:pos x="278" y="9"/>
                  </a:cxn>
                  <a:cxn ang="0">
                    <a:pos x="215" y="32"/>
                  </a:cxn>
                  <a:cxn ang="0">
                    <a:pos x="157" y="68"/>
                  </a:cxn>
                  <a:cxn ang="0">
                    <a:pos x="102" y="118"/>
                  </a:cxn>
                  <a:cxn ang="0">
                    <a:pos x="55" y="183"/>
                  </a:cxn>
                  <a:cxn ang="0">
                    <a:pos x="22" y="257"/>
                  </a:cxn>
                  <a:cxn ang="0">
                    <a:pos x="4" y="341"/>
                  </a:cxn>
                  <a:cxn ang="0">
                    <a:pos x="1" y="433"/>
                  </a:cxn>
                  <a:cxn ang="0">
                    <a:pos x="12" y="519"/>
                  </a:cxn>
                  <a:cxn ang="0">
                    <a:pos x="36" y="595"/>
                  </a:cxn>
                  <a:cxn ang="0">
                    <a:pos x="75" y="660"/>
                  </a:cxn>
                  <a:cxn ang="0">
                    <a:pos x="127" y="716"/>
                  </a:cxn>
                  <a:cxn ang="0">
                    <a:pos x="182" y="756"/>
                  </a:cxn>
                  <a:cxn ang="0">
                    <a:pos x="242" y="784"/>
                  </a:cxn>
                  <a:cxn ang="0">
                    <a:pos x="308" y="799"/>
                  </a:cxn>
                  <a:cxn ang="0">
                    <a:pos x="386" y="802"/>
                  </a:cxn>
                  <a:cxn ang="0">
                    <a:pos x="480" y="792"/>
                  </a:cxn>
                  <a:cxn ang="0">
                    <a:pos x="560" y="768"/>
                  </a:cxn>
                  <a:cxn ang="0">
                    <a:pos x="613" y="741"/>
                  </a:cxn>
                  <a:cxn ang="0">
                    <a:pos x="584" y="619"/>
                  </a:cxn>
                  <a:cxn ang="0">
                    <a:pos x="542" y="649"/>
                  </a:cxn>
                  <a:cxn ang="0">
                    <a:pos x="495" y="670"/>
                  </a:cxn>
                  <a:cxn ang="0">
                    <a:pos x="444" y="684"/>
                  </a:cxn>
                  <a:cxn ang="0">
                    <a:pos x="387" y="688"/>
                  </a:cxn>
                  <a:cxn ang="0">
                    <a:pos x="316" y="679"/>
                  </a:cxn>
                  <a:cxn ang="0">
                    <a:pos x="273" y="663"/>
                  </a:cxn>
                  <a:cxn ang="0">
                    <a:pos x="235" y="639"/>
                  </a:cxn>
                  <a:cxn ang="0">
                    <a:pos x="202" y="605"/>
                  </a:cxn>
                  <a:cxn ang="0">
                    <a:pos x="173" y="560"/>
                  </a:cxn>
                  <a:cxn ang="0">
                    <a:pos x="155" y="507"/>
                  </a:cxn>
                  <a:cxn ang="0">
                    <a:pos x="146" y="447"/>
                  </a:cxn>
                  <a:cxn ang="0">
                    <a:pos x="706" y="394"/>
                  </a:cxn>
                </a:cxnLst>
                <a:rect l="0" t="0" r="r" b="b"/>
                <a:pathLst>
                  <a:path w="712" h="803">
                    <a:moveTo>
                      <a:pt x="525" y="175"/>
                    </a:moveTo>
                    <a:lnTo>
                      <a:pt x="536" y="190"/>
                    </a:lnTo>
                    <a:lnTo>
                      <a:pt x="547" y="204"/>
                    </a:lnTo>
                    <a:lnTo>
                      <a:pt x="556" y="221"/>
                    </a:lnTo>
                    <a:lnTo>
                      <a:pt x="564" y="238"/>
                    </a:lnTo>
                    <a:lnTo>
                      <a:pt x="569" y="256"/>
                    </a:lnTo>
                    <a:lnTo>
                      <a:pt x="573" y="274"/>
                    </a:lnTo>
                    <a:lnTo>
                      <a:pt x="575" y="294"/>
                    </a:lnTo>
                    <a:lnTo>
                      <a:pt x="576" y="314"/>
                    </a:lnTo>
                    <a:lnTo>
                      <a:pt x="149" y="314"/>
                    </a:lnTo>
                    <a:lnTo>
                      <a:pt x="151" y="293"/>
                    </a:lnTo>
                    <a:lnTo>
                      <a:pt x="155" y="274"/>
                    </a:lnTo>
                    <a:lnTo>
                      <a:pt x="162" y="255"/>
                    </a:lnTo>
                    <a:lnTo>
                      <a:pt x="169" y="237"/>
                    </a:lnTo>
                    <a:lnTo>
                      <a:pt x="178" y="220"/>
                    </a:lnTo>
                    <a:lnTo>
                      <a:pt x="189" y="203"/>
                    </a:lnTo>
                    <a:lnTo>
                      <a:pt x="202" y="188"/>
                    </a:lnTo>
                    <a:lnTo>
                      <a:pt x="215" y="174"/>
                    </a:lnTo>
                    <a:lnTo>
                      <a:pt x="231" y="160"/>
                    </a:lnTo>
                    <a:lnTo>
                      <a:pt x="248" y="147"/>
                    </a:lnTo>
                    <a:lnTo>
                      <a:pt x="266" y="138"/>
                    </a:lnTo>
                    <a:lnTo>
                      <a:pt x="285" y="129"/>
                    </a:lnTo>
                    <a:lnTo>
                      <a:pt x="305" y="123"/>
                    </a:lnTo>
                    <a:lnTo>
                      <a:pt x="325" y="118"/>
                    </a:lnTo>
                    <a:lnTo>
                      <a:pt x="346" y="116"/>
                    </a:lnTo>
                    <a:lnTo>
                      <a:pt x="369" y="115"/>
                    </a:lnTo>
                    <a:lnTo>
                      <a:pt x="393" y="116"/>
                    </a:lnTo>
                    <a:lnTo>
                      <a:pt x="416" y="119"/>
                    </a:lnTo>
                    <a:lnTo>
                      <a:pt x="437" y="123"/>
                    </a:lnTo>
                    <a:lnTo>
                      <a:pt x="457" y="129"/>
                    </a:lnTo>
                    <a:lnTo>
                      <a:pt x="467" y="134"/>
                    </a:lnTo>
                    <a:lnTo>
                      <a:pt x="476" y="138"/>
                    </a:lnTo>
                    <a:lnTo>
                      <a:pt x="484" y="143"/>
                    </a:lnTo>
                    <a:lnTo>
                      <a:pt x="493" y="148"/>
                    </a:lnTo>
                    <a:lnTo>
                      <a:pt x="501" y="155"/>
                    </a:lnTo>
                    <a:lnTo>
                      <a:pt x="510" y="161"/>
                    </a:lnTo>
                    <a:lnTo>
                      <a:pt x="517" y="167"/>
                    </a:lnTo>
                    <a:lnTo>
                      <a:pt x="525" y="175"/>
                    </a:lnTo>
                    <a:close/>
                    <a:moveTo>
                      <a:pt x="712" y="330"/>
                    </a:moveTo>
                    <a:lnTo>
                      <a:pt x="712" y="312"/>
                    </a:lnTo>
                    <a:lnTo>
                      <a:pt x="711" y="294"/>
                    </a:lnTo>
                    <a:lnTo>
                      <a:pt x="709" y="277"/>
                    </a:lnTo>
                    <a:lnTo>
                      <a:pt x="707" y="259"/>
                    </a:lnTo>
                    <a:lnTo>
                      <a:pt x="704" y="243"/>
                    </a:lnTo>
                    <a:lnTo>
                      <a:pt x="700" y="227"/>
                    </a:lnTo>
                    <a:lnTo>
                      <a:pt x="696" y="212"/>
                    </a:lnTo>
                    <a:lnTo>
                      <a:pt x="690" y="197"/>
                    </a:lnTo>
                    <a:lnTo>
                      <a:pt x="684" y="182"/>
                    </a:lnTo>
                    <a:lnTo>
                      <a:pt x="677" y="167"/>
                    </a:lnTo>
                    <a:lnTo>
                      <a:pt x="669" y="154"/>
                    </a:lnTo>
                    <a:lnTo>
                      <a:pt x="662" y="141"/>
                    </a:lnTo>
                    <a:lnTo>
                      <a:pt x="652" y="128"/>
                    </a:lnTo>
                    <a:lnTo>
                      <a:pt x="643" y="116"/>
                    </a:lnTo>
                    <a:lnTo>
                      <a:pt x="632" y="104"/>
                    </a:lnTo>
                    <a:lnTo>
                      <a:pt x="622" y="92"/>
                    </a:lnTo>
                    <a:lnTo>
                      <a:pt x="610" y="81"/>
                    </a:lnTo>
                    <a:lnTo>
                      <a:pt x="597" y="70"/>
                    </a:lnTo>
                    <a:lnTo>
                      <a:pt x="584" y="61"/>
                    </a:lnTo>
                    <a:lnTo>
                      <a:pt x="570" y="51"/>
                    </a:lnTo>
                    <a:lnTo>
                      <a:pt x="556" y="44"/>
                    </a:lnTo>
                    <a:lnTo>
                      <a:pt x="541" y="36"/>
                    </a:lnTo>
                    <a:lnTo>
                      <a:pt x="526" y="29"/>
                    </a:lnTo>
                    <a:lnTo>
                      <a:pt x="510" y="23"/>
                    </a:lnTo>
                    <a:lnTo>
                      <a:pt x="494" y="18"/>
                    </a:lnTo>
                    <a:lnTo>
                      <a:pt x="476" y="12"/>
                    </a:lnTo>
                    <a:lnTo>
                      <a:pt x="459" y="8"/>
                    </a:lnTo>
                    <a:lnTo>
                      <a:pt x="441" y="5"/>
                    </a:lnTo>
                    <a:lnTo>
                      <a:pt x="422" y="3"/>
                    </a:lnTo>
                    <a:lnTo>
                      <a:pt x="403" y="1"/>
                    </a:lnTo>
                    <a:lnTo>
                      <a:pt x="383" y="0"/>
                    </a:lnTo>
                    <a:lnTo>
                      <a:pt x="363" y="0"/>
                    </a:lnTo>
                    <a:lnTo>
                      <a:pt x="345" y="0"/>
                    </a:lnTo>
                    <a:lnTo>
                      <a:pt x="328" y="1"/>
                    </a:lnTo>
                    <a:lnTo>
                      <a:pt x="310" y="3"/>
                    </a:lnTo>
                    <a:lnTo>
                      <a:pt x="295" y="6"/>
                    </a:lnTo>
                    <a:lnTo>
                      <a:pt x="278" y="9"/>
                    </a:lnTo>
                    <a:lnTo>
                      <a:pt x="262" y="14"/>
                    </a:lnTo>
                    <a:lnTo>
                      <a:pt x="246" y="20"/>
                    </a:lnTo>
                    <a:lnTo>
                      <a:pt x="230" y="25"/>
                    </a:lnTo>
                    <a:lnTo>
                      <a:pt x="215" y="32"/>
                    </a:lnTo>
                    <a:lnTo>
                      <a:pt x="200" y="40"/>
                    </a:lnTo>
                    <a:lnTo>
                      <a:pt x="185" y="48"/>
                    </a:lnTo>
                    <a:lnTo>
                      <a:pt x="171" y="58"/>
                    </a:lnTo>
                    <a:lnTo>
                      <a:pt x="157" y="68"/>
                    </a:lnTo>
                    <a:lnTo>
                      <a:pt x="144" y="79"/>
                    </a:lnTo>
                    <a:lnTo>
                      <a:pt x="130" y="90"/>
                    </a:lnTo>
                    <a:lnTo>
                      <a:pt x="116" y="103"/>
                    </a:lnTo>
                    <a:lnTo>
                      <a:pt x="102" y="118"/>
                    </a:lnTo>
                    <a:lnTo>
                      <a:pt x="90" y="133"/>
                    </a:lnTo>
                    <a:lnTo>
                      <a:pt x="77" y="149"/>
                    </a:lnTo>
                    <a:lnTo>
                      <a:pt x="66" y="165"/>
                    </a:lnTo>
                    <a:lnTo>
                      <a:pt x="55" y="183"/>
                    </a:lnTo>
                    <a:lnTo>
                      <a:pt x="45" y="200"/>
                    </a:lnTo>
                    <a:lnTo>
                      <a:pt x="37" y="219"/>
                    </a:lnTo>
                    <a:lnTo>
                      <a:pt x="30" y="238"/>
                    </a:lnTo>
                    <a:lnTo>
                      <a:pt x="22" y="257"/>
                    </a:lnTo>
                    <a:lnTo>
                      <a:pt x="17" y="277"/>
                    </a:lnTo>
                    <a:lnTo>
                      <a:pt x="12" y="298"/>
                    </a:lnTo>
                    <a:lnTo>
                      <a:pt x="7" y="319"/>
                    </a:lnTo>
                    <a:lnTo>
                      <a:pt x="4" y="341"/>
                    </a:lnTo>
                    <a:lnTo>
                      <a:pt x="2" y="364"/>
                    </a:lnTo>
                    <a:lnTo>
                      <a:pt x="1" y="387"/>
                    </a:lnTo>
                    <a:lnTo>
                      <a:pt x="0" y="410"/>
                    </a:lnTo>
                    <a:lnTo>
                      <a:pt x="1" y="433"/>
                    </a:lnTo>
                    <a:lnTo>
                      <a:pt x="2" y="455"/>
                    </a:lnTo>
                    <a:lnTo>
                      <a:pt x="4" y="476"/>
                    </a:lnTo>
                    <a:lnTo>
                      <a:pt x="7" y="498"/>
                    </a:lnTo>
                    <a:lnTo>
                      <a:pt x="12" y="519"/>
                    </a:lnTo>
                    <a:lnTo>
                      <a:pt x="16" y="539"/>
                    </a:lnTo>
                    <a:lnTo>
                      <a:pt x="22" y="558"/>
                    </a:lnTo>
                    <a:lnTo>
                      <a:pt x="29" y="576"/>
                    </a:lnTo>
                    <a:lnTo>
                      <a:pt x="36" y="595"/>
                    </a:lnTo>
                    <a:lnTo>
                      <a:pt x="44" y="611"/>
                    </a:lnTo>
                    <a:lnTo>
                      <a:pt x="54" y="628"/>
                    </a:lnTo>
                    <a:lnTo>
                      <a:pt x="64" y="645"/>
                    </a:lnTo>
                    <a:lnTo>
                      <a:pt x="75" y="660"/>
                    </a:lnTo>
                    <a:lnTo>
                      <a:pt x="88" y="676"/>
                    </a:lnTo>
                    <a:lnTo>
                      <a:pt x="100" y="691"/>
                    </a:lnTo>
                    <a:lnTo>
                      <a:pt x="114" y="704"/>
                    </a:lnTo>
                    <a:lnTo>
                      <a:pt x="127" y="716"/>
                    </a:lnTo>
                    <a:lnTo>
                      <a:pt x="139" y="727"/>
                    </a:lnTo>
                    <a:lnTo>
                      <a:pt x="153" y="738"/>
                    </a:lnTo>
                    <a:lnTo>
                      <a:pt x="167" y="747"/>
                    </a:lnTo>
                    <a:lnTo>
                      <a:pt x="182" y="756"/>
                    </a:lnTo>
                    <a:lnTo>
                      <a:pt x="196" y="764"/>
                    </a:lnTo>
                    <a:lnTo>
                      <a:pt x="211" y="772"/>
                    </a:lnTo>
                    <a:lnTo>
                      <a:pt x="226" y="778"/>
                    </a:lnTo>
                    <a:lnTo>
                      <a:pt x="242" y="784"/>
                    </a:lnTo>
                    <a:lnTo>
                      <a:pt x="258" y="790"/>
                    </a:lnTo>
                    <a:lnTo>
                      <a:pt x="274" y="794"/>
                    </a:lnTo>
                    <a:lnTo>
                      <a:pt x="291" y="797"/>
                    </a:lnTo>
                    <a:lnTo>
                      <a:pt x="308" y="799"/>
                    </a:lnTo>
                    <a:lnTo>
                      <a:pt x="325" y="801"/>
                    </a:lnTo>
                    <a:lnTo>
                      <a:pt x="343" y="802"/>
                    </a:lnTo>
                    <a:lnTo>
                      <a:pt x="361" y="803"/>
                    </a:lnTo>
                    <a:lnTo>
                      <a:pt x="386" y="802"/>
                    </a:lnTo>
                    <a:lnTo>
                      <a:pt x="411" y="801"/>
                    </a:lnTo>
                    <a:lnTo>
                      <a:pt x="434" y="799"/>
                    </a:lnTo>
                    <a:lnTo>
                      <a:pt x="457" y="796"/>
                    </a:lnTo>
                    <a:lnTo>
                      <a:pt x="480" y="792"/>
                    </a:lnTo>
                    <a:lnTo>
                      <a:pt x="502" y="787"/>
                    </a:lnTo>
                    <a:lnTo>
                      <a:pt x="524" y="780"/>
                    </a:lnTo>
                    <a:lnTo>
                      <a:pt x="545" y="773"/>
                    </a:lnTo>
                    <a:lnTo>
                      <a:pt x="560" y="768"/>
                    </a:lnTo>
                    <a:lnTo>
                      <a:pt x="575" y="761"/>
                    </a:lnTo>
                    <a:lnTo>
                      <a:pt x="589" y="755"/>
                    </a:lnTo>
                    <a:lnTo>
                      <a:pt x="602" y="749"/>
                    </a:lnTo>
                    <a:lnTo>
                      <a:pt x="613" y="741"/>
                    </a:lnTo>
                    <a:lnTo>
                      <a:pt x="624" y="734"/>
                    </a:lnTo>
                    <a:lnTo>
                      <a:pt x="633" y="726"/>
                    </a:lnTo>
                    <a:lnTo>
                      <a:pt x="642" y="719"/>
                    </a:lnTo>
                    <a:lnTo>
                      <a:pt x="584" y="619"/>
                    </a:lnTo>
                    <a:lnTo>
                      <a:pt x="574" y="627"/>
                    </a:lnTo>
                    <a:lnTo>
                      <a:pt x="564" y="636"/>
                    </a:lnTo>
                    <a:lnTo>
                      <a:pt x="553" y="642"/>
                    </a:lnTo>
                    <a:lnTo>
                      <a:pt x="542" y="649"/>
                    </a:lnTo>
                    <a:lnTo>
                      <a:pt x="531" y="656"/>
                    </a:lnTo>
                    <a:lnTo>
                      <a:pt x="519" y="661"/>
                    </a:lnTo>
                    <a:lnTo>
                      <a:pt x="508" y="666"/>
                    </a:lnTo>
                    <a:lnTo>
                      <a:pt x="495" y="670"/>
                    </a:lnTo>
                    <a:lnTo>
                      <a:pt x="483" y="675"/>
                    </a:lnTo>
                    <a:lnTo>
                      <a:pt x="471" y="678"/>
                    </a:lnTo>
                    <a:lnTo>
                      <a:pt x="457" y="681"/>
                    </a:lnTo>
                    <a:lnTo>
                      <a:pt x="444" y="684"/>
                    </a:lnTo>
                    <a:lnTo>
                      <a:pt x="431" y="685"/>
                    </a:lnTo>
                    <a:lnTo>
                      <a:pt x="416" y="687"/>
                    </a:lnTo>
                    <a:lnTo>
                      <a:pt x="402" y="687"/>
                    </a:lnTo>
                    <a:lnTo>
                      <a:pt x="387" y="688"/>
                    </a:lnTo>
                    <a:lnTo>
                      <a:pt x="362" y="687"/>
                    </a:lnTo>
                    <a:lnTo>
                      <a:pt x="339" y="684"/>
                    </a:lnTo>
                    <a:lnTo>
                      <a:pt x="327" y="682"/>
                    </a:lnTo>
                    <a:lnTo>
                      <a:pt x="316" y="679"/>
                    </a:lnTo>
                    <a:lnTo>
                      <a:pt x="304" y="676"/>
                    </a:lnTo>
                    <a:lnTo>
                      <a:pt x="293" y="672"/>
                    </a:lnTo>
                    <a:lnTo>
                      <a:pt x="283" y="667"/>
                    </a:lnTo>
                    <a:lnTo>
                      <a:pt x="273" y="663"/>
                    </a:lnTo>
                    <a:lnTo>
                      <a:pt x="264" y="658"/>
                    </a:lnTo>
                    <a:lnTo>
                      <a:pt x="254" y="653"/>
                    </a:lnTo>
                    <a:lnTo>
                      <a:pt x="245" y="646"/>
                    </a:lnTo>
                    <a:lnTo>
                      <a:pt x="235" y="639"/>
                    </a:lnTo>
                    <a:lnTo>
                      <a:pt x="227" y="631"/>
                    </a:lnTo>
                    <a:lnTo>
                      <a:pt x="219" y="624"/>
                    </a:lnTo>
                    <a:lnTo>
                      <a:pt x="210" y="615"/>
                    </a:lnTo>
                    <a:lnTo>
                      <a:pt x="202" y="605"/>
                    </a:lnTo>
                    <a:lnTo>
                      <a:pt x="193" y="595"/>
                    </a:lnTo>
                    <a:lnTo>
                      <a:pt x="186" y="583"/>
                    </a:lnTo>
                    <a:lnTo>
                      <a:pt x="179" y="572"/>
                    </a:lnTo>
                    <a:lnTo>
                      <a:pt x="173" y="560"/>
                    </a:lnTo>
                    <a:lnTo>
                      <a:pt x="168" y="548"/>
                    </a:lnTo>
                    <a:lnTo>
                      <a:pt x="163" y="534"/>
                    </a:lnTo>
                    <a:lnTo>
                      <a:pt x="158" y="522"/>
                    </a:lnTo>
                    <a:lnTo>
                      <a:pt x="155" y="507"/>
                    </a:lnTo>
                    <a:lnTo>
                      <a:pt x="152" y="493"/>
                    </a:lnTo>
                    <a:lnTo>
                      <a:pt x="149" y="479"/>
                    </a:lnTo>
                    <a:lnTo>
                      <a:pt x="147" y="463"/>
                    </a:lnTo>
                    <a:lnTo>
                      <a:pt x="146" y="447"/>
                    </a:lnTo>
                    <a:lnTo>
                      <a:pt x="145" y="431"/>
                    </a:lnTo>
                    <a:lnTo>
                      <a:pt x="145" y="414"/>
                    </a:lnTo>
                    <a:lnTo>
                      <a:pt x="702" y="414"/>
                    </a:lnTo>
                    <a:lnTo>
                      <a:pt x="706" y="394"/>
                    </a:lnTo>
                    <a:lnTo>
                      <a:pt x="710" y="374"/>
                    </a:lnTo>
                    <a:lnTo>
                      <a:pt x="711" y="352"/>
                    </a:lnTo>
                    <a:lnTo>
                      <a:pt x="712" y="33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4" name="Freeform 16"/>
              <p:cNvSpPr>
                <a:spLocks/>
              </p:cNvSpPr>
              <p:nvPr userDrawn="1"/>
            </p:nvSpPr>
            <p:spPr bwMode="gray">
              <a:xfrm>
                <a:off x="1638462" y="498475"/>
                <a:ext cx="107965" cy="139700"/>
              </a:xfrm>
              <a:custGeom>
                <a:avLst/>
                <a:gdLst/>
                <a:ahLst/>
                <a:cxnLst>
                  <a:cxn ang="0">
                    <a:pos x="476" y="337"/>
                  </a:cxn>
                  <a:cxn ang="0">
                    <a:pos x="473" y="280"/>
                  </a:cxn>
                  <a:cxn ang="0">
                    <a:pos x="467" y="232"/>
                  </a:cxn>
                  <a:cxn ang="0">
                    <a:pos x="455" y="194"/>
                  </a:cxn>
                  <a:cxn ang="0">
                    <a:pos x="438" y="164"/>
                  </a:cxn>
                  <a:cxn ang="0">
                    <a:pos x="429" y="153"/>
                  </a:cxn>
                  <a:cxn ang="0">
                    <a:pos x="417" y="142"/>
                  </a:cxn>
                  <a:cxn ang="0">
                    <a:pos x="388" y="127"/>
                  </a:cxn>
                  <a:cxn ang="0">
                    <a:pos x="355" y="118"/>
                  </a:cxn>
                  <a:cxn ang="0">
                    <a:pos x="315" y="115"/>
                  </a:cxn>
                  <a:cxn ang="0">
                    <a:pos x="290" y="117"/>
                  </a:cxn>
                  <a:cxn ang="0">
                    <a:pos x="266" y="122"/>
                  </a:cxn>
                  <a:cxn ang="0">
                    <a:pos x="242" y="130"/>
                  </a:cxn>
                  <a:cxn ang="0">
                    <a:pos x="216" y="143"/>
                  </a:cxn>
                  <a:cxn ang="0">
                    <a:pos x="192" y="158"/>
                  </a:cxn>
                  <a:cxn ang="0">
                    <a:pos x="171" y="174"/>
                  </a:cxn>
                  <a:cxn ang="0">
                    <a:pos x="153" y="193"/>
                  </a:cxn>
                  <a:cxn ang="0">
                    <a:pos x="138" y="212"/>
                  </a:cxn>
                  <a:cxn ang="0">
                    <a:pos x="0" y="788"/>
                  </a:cxn>
                  <a:cxn ang="0">
                    <a:pos x="94" y="14"/>
                  </a:cxn>
                  <a:cxn ang="0">
                    <a:pos x="146" y="101"/>
                  </a:cxn>
                  <a:cxn ang="0">
                    <a:pos x="166" y="76"/>
                  </a:cxn>
                  <a:cxn ang="0">
                    <a:pos x="188" y="53"/>
                  </a:cxn>
                  <a:cxn ang="0">
                    <a:pos x="213" y="36"/>
                  </a:cxn>
                  <a:cxn ang="0">
                    <a:pos x="241" y="22"/>
                  </a:cxn>
                  <a:cxn ang="0">
                    <a:pos x="271" y="10"/>
                  </a:cxn>
                  <a:cxn ang="0">
                    <a:pos x="304" y="4"/>
                  </a:cxn>
                  <a:cxn ang="0">
                    <a:pos x="340" y="0"/>
                  </a:cxn>
                  <a:cxn ang="0">
                    <a:pos x="375" y="0"/>
                  </a:cxn>
                  <a:cxn ang="0">
                    <a:pos x="404" y="2"/>
                  </a:cxn>
                  <a:cxn ang="0">
                    <a:pos x="433" y="7"/>
                  </a:cxn>
                  <a:cxn ang="0">
                    <a:pos x="458" y="14"/>
                  </a:cxn>
                  <a:cxn ang="0">
                    <a:pos x="482" y="24"/>
                  </a:cxn>
                  <a:cxn ang="0">
                    <a:pos x="505" y="36"/>
                  </a:cxn>
                  <a:cxn ang="0">
                    <a:pos x="525" y="50"/>
                  </a:cxn>
                  <a:cxn ang="0">
                    <a:pos x="541" y="67"/>
                  </a:cxn>
                  <a:cxn ang="0">
                    <a:pos x="558" y="87"/>
                  </a:cxn>
                  <a:cxn ang="0">
                    <a:pos x="572" y="108"/>
                  </a:cxn>
                  <a:cxn ang="0">
                    <a:pos x="584" y="133"/>
                  </a:cxn>
                  <a:cxn ang="0">
                    <a:pos x="593" y="159"/>
                  </a:cxn>
                  <a:cxn ang="0">
                    <a:pos x="602" y="188"/>
                  </a:cxn>
                  <a:cxn ang="0">
                    <a:pos x="608" y="220"/>
                  </a:cxn>
                  <a:cxn ang="0">
                    <a:pos x="613" y="272"/>
                  </a:cxn>
                  <a:cxn ang="0">
                    <a:pos x="614" y="788"/>
                  </a:cxn>
                </a:cxnLst>
                <a:rect l="0" t="0" r="r" b="b"/>
                <a:pathLst>
                  <a:path w="614" h="788">
                    <a:moveTo>
                      <a:pt x="476" y="788"/>
                    </a:moveTo>
                    <a:lnTo>
                      <a:pt x="476" y="337"/>
                    </a:lnTo>
                    <a:lnTo>
                      <a:pt x="475" y="308"/>
                    </a:lnTo>
                    <a:lnTo>
                      <a:pt x="473" y="280"/>
                    </a:lnTo>
                    <a:lnTo>
                      <a:pt x="471" y="255"/>
                    </a:lnTo>
                    <a:lnTo>
                      <a:pt x="467" y="232"/>
                    </a:lnTo>
                    <a:lnTo>
                      <a:pt x="461" y="212"/>
                    </a:lnTo>
                    <a:lnTo>
                      <a:pt x="455" y="194"/>
                    </a:lnTo>
                    <a:lnTo>
                      <a:pt x="448" y="178"/>
                    </a:lnTo>
                    <a:lnTo>
                      <a:pt x="438" y="164"/>
                    </a:lnTo>
                    <a:lnTo>
                      <a:pt x="434" y="158"/>
                    </a:lnTo>
                    <a:lnTo>
                      <a:pt x="429" y="153"/>
                    </a:lnTo>
                    <a:lnTo>
                      <a:pt x="423" y="147"/>
                    </a:lnTo>
                    <a:lnTo>
                      <a:pt x="417" y="142"/>
                    </a:lnTo>
                    <a:lnTo>
                      <a:pt x="403" y="134"/>
                    </a:lnTo>
                    <a:lnTo>
                      <a:pt x="388" y="127"/>
                    </a:lnTo>
                    <a:lnTo>
                      <a:pt x="373" y="122"/>
                    </a:lnTo>
                    <a:lnTo>
                      <a:pt x="355" y="118"/>
                    </a:lnTo>
                    <a:lnTo>
                      <a:pt x="336" y="116"/>
                    </a:lnTo>
                    <a:lnTo>
                      <a:pt x="315" y="115"/>
                    </a:lnTo>
                    <a:lnTo>
                      <a:pt x="303" y="115"/>
                    </a:lnTo>
                    <a:lnTo>
                      <a:pt x="290" y="117"/>
                    </a:lnTo>
                    <a:lnTo>
                      <a:pt x="279" y="119"/>
                    </a:lnTo>
                    <a:lnTo>
                      <a:pt x="266" y="122"/>
                    </a:lnTo>
                    <a:lnTo>
                      <a:pt x="254" y="125"/>
                    </a:lnTo>
                    <a:lnTo>
                      <a:pt x="242" y="130"/>
                    </a:lnTo>
                    <a:lnTo>
                      <a:pt x="229" y="136"/>
                    </a:lnTo>
                    <a:lnTo>
                      <a:pt x="216" y="143"/>
                    </a:lnTo>
                    <a:lnTo>
                      <a:pt x="204" y="150"/>
                    </a:lnTo>
                    <a:lnTo>
                      <a:pt x="192" y="158"/>
                    </a:lnTo>
                    <a:lnTo>
                      <a:pt x="182" y="165"/>
                    </a:lnTo>
                    <a:lnTo>
                      <a:pt x="171" y="174"/>
                    </a:lnTo>
                    <a:lnTo>
                      <a:pt x="162" y="183"/>
                    </a:lnTo>
                    <a:lnTo>
                      <a:pt x="153" y="193"/>
                    </a:lnTo>
                    <a:lnTo>
                      <a:pt x="146" y="202"/>
                    </a:lnTo>
                    <a:lnTo>
                      <a:pt x="138" y="212"/>
                    </a:lnTo>
                    <a:lnTo>
                      <a:pt x="138" y="788"/>
                    </a:lnTo>
                    <a:lnTo>
                      <a:pt x="0" y="788"/>
                    </a:lnTo>
                    <a:lnTo>
                      <a:pt x="0" y="14"/>
                    </a:lnTo>
                    <a:lnTo>
                      <a:pt x="94" y="14"/>
                    </a:lnTo>
                    <a:lnTo>
                      <a:pt x="137" y="115"/>
                    </a:lnTo>
                    <a:lnTo>
                      <a:pt x="146" y="101"/>
                    </a:lnTo>
                    <a:lnTo>
                      <a:pt x="155" y="87"/>
                    </a:lnTo>
                    <a:lnTo>
                      <a:pt x="166" y="76"/>
                    </a:lnTo>
                    <a:lnTo>
                      <a:pt x="176" y="64"/>
                    </a:lnTo>
                    <a:lnTo>
                      <a:pt x="188" y="53"/>
                    </a:lnTo>
                    <a:lnTo>
                      <a:pt x="201" y="44"/>
                    </a:lnTo>
                    <a:lnTo>
                      <a:pt x="213" y="36"/>
                    </a:lnTo>
                    <a:lnTo>
                      <a:pt x="227" y="28"/>
                    </a:lnTo>
                    <a:lnTo>
                      <a:pt x="241" y="22"/>
                    </a:lnTo>
                    <a:lnTo>
                      <a:pt x="255" y="15"/>
                    </a:lnTo>
                    <a:lnTo>
                      <a:pt x="271" y="10"/>
                    </a:lnTo>
                    <a:lnTo>
                      <a:pt x="287" y="7"/>
                    </a:lnTo>
                    <a:lnTo>
                      <a:pt x="304" y="4"/>
                    </a:lnTo>
                    <a:lnTo>
                      <a:pt x="322" y="1"/>
                    </a:lnTo>
                    <a:lnTo>
                      <a:pt x="340" y="0"/>
                    </a:lnTo>
                    <a:lnTo>
                      <a:pt x="359" y="0"/>
                    </a:lnTo>
                    <a:lnTo>
                      <a:pt x="375" y="0"/>
                    </a:lnTo>
                    <a:lnTo>
                      <a:pt x="391" y="1"/>
                    </a:lnTo>
                    <a:lnTo>
                      <a:pt x="404" y="2"/>
                    </a:lnTo>
                    <a:lnTo>
                      <a:pt x="419" y="4"/>
                    </a:lnTo>
                    <a:lnTo>
                      <a:pt x="433" y="7"/>
                    </a:lnTo>
                    <a:lnTo>
                      <a:pt x="445" y="10"/>
                    </a:lnTo>
                    <a:lnTo>
                      <a:pt x="458" y="14"/>
                    </a:lnTo>
                    <a:lnTo>
                      <a:pt x="471" y="19"/>
                    </a:lnTo>
                    <a:lnTo>
                      <a:pt x="482" y="24"/>
                    </a:lnTo>
                    <a:lnTo>
                      <a:pt x="494" y="29"/>
                    </a:lnTo>
                    <a:lnTo>
                      <a:pt x="505" y="36"/>
                    </a:lnTo>
                    <a:lnTo>
                      <a:pt x="514" y="43"/>
                    </a:lnTo>
                    <a:lnTo>
                      <a:pt x="525" y="50"/>
                    </a:lnTo>
                    <a:lnTo>
                      <a:pt x="533" y="59"/>
                    </a:lnTo>
                    <a:lnTo>
                      <a:pt x="541" y="67"/>
                    </a:lnTo>
                    <a:lnTo>
                      <a:pt x="550" y="77"/>
                    </a:lnTo>
                    <a:lnTo>
                      <a:pt x="558" y="87"/>
                    </a:lnTo>
                    <a:lnTo>
                      <a:pt x="565" y="98"/>
                    </a:lnTo>
                    <a:lnTo>
                      <a:pt x="572" y="108"/>
                    </a:lnTo>
                    <a:lnTo>
                      <a:pt x="578" y="120"/>
                    </a:lnTo>
                    <a:lnTo>
                      <a:pt x="584" y="133"/>
                    </a:lnTo>
                    <a:lnTo>
                      <a:pt x="589" y="145"/>
                    </a:lnTo>
                    <a:lnTo>
                      <a:pt x="593" y="159"/>
                    </a:lnTo>
                    <a:lnTo>
                      <a:pt x="598" y="174"/>
                    </a:lnTo>
                    <a:lnTo>
                      <a:pt x="602" y="188"/>
                    </a:lnTo>
                    <a:lnTo>
                      <a:pt x="605" y="203"/>
                    </a:lnTo>
                    <a:lnTo>
                      <a:pt x="608" y="220"/>
                    </a:lnTo>
                    <a:lnTo>
                      <a:pt x="610" y="236"/>
                    </a:lnTo>
                    <a:lnTo>
                      <a:pt x="613" y="272"/>
                    </a:lnTo>
                    <a:lnTo>
                      <a:pt x="614" y="309"/>
                    </a:lnTo>
                    <a:lnTo>
                      <a:pt x="614" y="788"/>
                    </a:lnTo>
                    <a:lnTo>
                      <a:pt x="476" y="78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5" name="Freeform 17"/>
              <p:cNvSpPr>
                <a:spLocks/>
              </p:cNvSpPr>
              <p:nvPr userDrawn="1"/>
            </p:nvSpPr>
            <p:spPr bwMode="gray">
              <a:xfrm>
                <a:off x="1773419" y="463550"/>
                <a:ext cx="87324" cy="176213"/>
              </a:xfrm>
              <a:custGeom>
                <a:avLst/>
                <a:gdLst/>
                <a:ahLst/>
                <a:cxnLst>
                  <a:cxn ang="0">
                    <a:pos x="0" y="322"/>
                  </a:cxn>
                  <a:cxn ang="0">
                    <a:pos x="91" y="214"/>
                  </a:cxn>
                  <a:cxn ang="0">
                    <a:pos x="228" y="0"/>
                  </a:cxn>
                  <a:cxn ang="0">
                    <a:pos x="441" y="214"/>
                  </a:cxn>
                  <a:cxn ang="0">
                    <a:pos x="228" y="322"/>
                  </a:cxn>
                  <a:cxn ang="0">
                    <a:pos x="229" y="731"/>
                  </a:cxn>
                  <a:cxn ang="0">
                    <a:pos x="233" y="773"/>
                  </a:cxn>
                  <a:cxn ang="0">
                    <a:pos x="242" y="808"/>
                  </a:cxn>
                  <a:cxn ang="0">
                    <a:pos x="253" y="836"/>
                  </a:cxn>
                  <a:cxn ang="0">
                    <a:pos x="270" y="857"/>
                  </a:cxn>
                  <a:cxn ang="0">
                    <a:pos x="293" y="872"/>
                  </a:cxn>
                  <a:cxn ang="0">
                    <a:pos x="319" y="882"/>
                  </a:cxn>
                  <a:cxn ang="0">
                    <a:pos x="351" y="887"/>
                  </a:cxn>
                  <a:cxn ang="0">
                    <a:pos x="381" y="887"/>
                  </a:cxn>
                  <a:cxn ang="0">
                    <a:pos x="408" y="884"/>
                  </a:cxn>
                  <a:cxn ang="0">
                    <a:pos x="435" y="878"/>
                  </a:cxn>
                  <a:cxn ang="0">
                    <a:pos x="463" y="867"/>
                  </a:cxn>
                  <a:cxn ang="0">
                    <a:pos x="497" y="981"/>
                  </a:cxn>
                  <a:cxn ang="0">
                    <a:pos x="454" y="991"/>
                  </a:cxn>
                  <a:cxn ang="0">
                    <a:pos x="408" y="998"/>
                  </a:cxn>
                  <a:cxn ang="0">
                    <a:pos x="360" y="1001"/>
                  </a:cxn>
                  <a:cxn ang="0">
                    <a:pos x="309" y="1003"/>
                  </a:cxn>
                  <a:cxn ang="0">
                    <a:pos x="287" y="1002"/>
                  </a:cxn>
                  <a:cxn ang="0">
                    <a:pos x="265" y="999"/>
                  </a:cxn>
                  <a:cxn ang="0">
                    <a:pos x="244" y="994"/>
                  </a:cxn>
                  <a:cxn ang="0">
                    <a:pos x="225" y="987"/>
                  </a:cxn>
                  <a:cxn ang="0">
                    <a:pos x="206" y="976"/>
                  </a:cxn>
                  <a:cxn ang="0">
                    <a:pos x="187" y="964"/>
                  </a:cxn>
                  <a:cxn ang="0">
                    <a:pos x="170" y="951"/>
                  </a:cxn>
                  <a:cxn ang="0">
                    <a:pos x="154" y="935"/>
                  </a:cxn>
                  <a:cxn ang="0">
                    <a:pos x="140" y="917"/>
                  </a:cxn>
                  <a:cxn ang="0">
                    <a:pos x="126" y="898"/>
                  </a:cxn>
                  <a:cxn ang="0">
                    <a:pos x="115" y="879"/>
                  </a:cxn>
                  <a:cxn ang="0">
                    <a:pos x="107" y="858"/>
                  </a:cxn>
                  <a:cxn ang="0">
                    <a:pos x="99" y="836"/>
                  </a:cxn>
                  <a:cxn ang="0">
                    <a:pos x="94" y="812"/>
                  </a:cxn>
                  <a:cxn ang="0">
                    <a:pos x="91" y="762"/>
                  </a:cxn>
                </a:cxnLst>
                <a:rect l="0" t="0" r="r" b="b"/>
                <a:pathLst>
                  <a:path w="497" h="1003">
                    <a:moveTo>
                      <a:pt x="91" y="322"/>
                    </a:moveTo>
                    <a:lnTo>
                      <a:pt x="0" y="322"/>
                    </a:lnTo>
                    <a:lnTo>
                      <a:pt x="0" y="214"/>
                    </a:lnTo>
                    <a:lnTo>
                      <a:pt x="91" y="214"/>
                    </a:lnTo>
                    <a:lnTo>
                      <a:pt x="91" y="53"/>
                    </a:lnTo>
                    <a:lnTo>
                      <a:pt x="228" y="0"/>
                    </a:lnTo>
                    <a:lnTo>
                      <a:pt x="228" y="214"/>
                    </a:lnTo>
                    <a:lnTo>
                      <a:pt x="441" y="214"/>
                    </a:lnTo>
                    <a:lnTo>
                      <a:pt x="441" y="322"/>
                    </a:lnTo>
                    <a:lnTo>
                      <a:pt x="228" y="322"/>
                    </a:lnTo>
                    <a:lnTo>
                      <a:pt x="228" y="708"/>
                    </a:lnTo>
                    <a:lnTo>
                      <a:pt x="229" y="731"/>
                    </a:lnTo>
                    <a:lnTo>
                      <a:pt x="230" y="753"/>
                    </a:lnTo>
                    <a:lnTo>
                      <a:pt x="233" y="773"/>
                    </a:lnTo>
                    <a:lnTo>
                      <a:pt x="237" y="791"/>
                    </a:lnTo>
                    <a:lnTo>
                      <a:pt x="242" y="808"/>
                    </a:lnTo>
                    <a:lnTo>
                      <a:pt x="247" y="823"/>
                    </a:lnTo>
                    <a:lnTo>
                      <a:pt x="253" y="836"/>
                    </a:lnTo>
                    <a:lnTo>
                      <a:pt x="262" y="846"/>
                    </a:lnTo>
                    <a:lnTo>
                      <a:pt x="270" y="857"/>
                    </a:lnTo>
                    <a:lnTo>
                      <a:pt x="281" y="865"/>
                    </a:lnTo>
                    <a:lnTo>
                      <a:pt x="293" y="872"/>
                    </a:lnTo>
                    <a:lnTo>
                      <a:pt x="305" y="878"/>
                    </a:lnTo>
                    <a:lnTo>
                      <a:pt x="319" y="882"/>
                    </a:lnTo>
                    <a:lnTo>
                      <a:pt x="334" y="885"/>
                    </a:lnTo>
                    <a:lnTo>
                      <a:pt x="351" y="887"/>
                    </a:lnTo>
                    <a:lnTo>
                      <a:pt x="367" y="888"/>
                    </a:lnTo>
                    <a:lnTo>
                      <a:pt x="381" y="887"/>
                    </a:lnTo>
                    <a:lnTo>
                      <a:pt x="395" y="886"/>
                    </a:lnTo>
                    <a:lnTo>
                      <a:pt x="408" y="884"/>
                    </a:lnTo>
                    <a:lnTo>
                      <a:pt x="421" y="881"/>
                    </a:lnTo>
                    <a:lnTo>
                      <a:pt x="435" y="878"/>
                    </a:lnTo>
                    <a:lnTo>
                      <a:pt x="449" y="873"/>
                    </a:lnTo>
                    <a:lnTo>
                      <a:pt x="463" y="867"/>
                    </a:lnTo>
                    <a:lnTo>
                      <a:pt x="477" y="861"/>
                    </a:lnTo>
                    <a:lnTo>
                      <a:pt x="497" y="981"/>
                    </a:lnTo>
                    <a:lnTo>
                      <a:pt x="476" y="987"/>
                    </a:lnTo>
                    <a:lnTo>
                      <a:pt x="454" y="991"/>
                    </a:lnTo>
                    <a:lnTo>
                      <a:pt x="431" y="995"/>
                    </a:lnTo>
                    <a:lnTo>
                      <a:pt x="408" y="998"/>
                    </a:lnTo>
                    <a:lnTo>
                      <a:pt x="384" y="1000"/>
                    </a:lnTo>
                    <a:lnTo>
                      <a:pt x="360" y="1001"/>
                    </a:lnTo>
                    <a:lnTo>
                      <a:pt x="335" y="1002"/>
                    </a:lnTo>
                    <a:lnTo>
                      <a:pt x="309" y="1003"/>
                    </a:lnTo>
                    <a:lnTo>
                      <a:pt x="298" y="1003"/>
                    </a:lnTo>
                    <a:lnTo>
                      <a:pt x="287" y="1002"/>
                    </a:lnTo>
                    <a:lnTo>
                      <a:pt x="276" y="1001"/>
                    </a:lnTo>
                    <a:lnTo>
                      <a:pt x="265" y="999"/>
                    </a:lnTo>
                    <a:lnTo>
                      <a:pt x="255" y="996"/>
                    </a:lnTo>
                    <a:lnTo>
                      <a:pt x="244" y="994"/>
                    </a:lnTo>
                    <a:lnTo>
                      <a:pt x="235" y="990"/>
                    </a:lnTo>
                    <a:lnTo>
                      <a:pt x="225" y="987"/>
                    </a:lnTo>
                    <a:lnTo>
                      <a:pt x="214" y="981"/>
                    </a:lnTo>
                    <a:lnTo>
                      <a:pt x="206" y="976"/>
                    </a:lnTo>
                    <a:lnTo>
                      <a:pt x="197" y="971"/>
                    </a:lnTo>
                    <a:lnTo>
                      <a:pt x="187" y="964"/>
                    </a:lnTo>
                    <a:lnTo>
                      <a:pt x="179" y="958"/>
                    </a:lnTo>
                    <a:lnTo>
                      <a:pt x="170" y="951"/>
                    </a:lnTo>
                    <a:lnTo>
                      <a:pt x="162" y="943"/>
                    </a:lnTo>
                    <a:lnTo>
                      <a:pt x="154" y="935"/>
                    </a:lnTo>
                    <a:lnTo>
                      <a:pt x="147" y="926"/>
                    </a:lnTo>
                    <a:lnTo>
                      <a:pt x="140" y="917"/>
                    </a:lnTo>
                    <a:lnTo>
                      <a:pt x="132" y="907"/>
                    </a:lnTo>
                    <a:lnTo>
                      <a:pt x="126" y="898"/>
                    </a:lnTo>
                    <a:lnTo>
                      <a:pt x="121" y="888"/>
                    </a:lnTo>
                    <a:lnTo>
                      <a:pt x="115" y="879"/>
                    </a:lnTo>
                    <a:lnTo>
                      <a:pt x="111" y="868"/>
                    </a:lnTo>
                    <a:lnTo>
                      <a:pt x="107" y="858"/>
                    </a:lnTo>
                    <a:lnTo>
                      <a:pt x="103" y="846"/>
                    </a:lnTo>
                    <a:lnTo>
                      <a:pt x="99" y="836"/>
                    </a:lnTo>
                    <a:lnTo>
                      <a:pt x="97" y="824"/>
                    </a:lnTo>
                    <a:lnTo>
                      <a:pt x="94" y="812"/>
                    </a:lnTo>
                    <a:lnTo>
                      <a:pt x="92" y="787"/>
                    </a:lnTo>
                    <a:lnTo>
                      <a:pt x="91" y="762"/>
                    </a:lnTo>
                    <a:lnTo>
                      <a:pt x="91" y="32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6" name="Freeform 18"/>
              <p:cNvSpPr>
                <a:spLocks noEditPoints="1"/>
              </p:cNvSpPr>
              <p:nvPr userDrawn="1"/>
            </p:nvSpPr>
            <p:spPr bwMode="gray">
              <a:xfrm>
                <a:off x="1875032" y="498475"/>
                <a:ext cx="123842" cy="141288"/>
              </a:xfrm>
              <a:custGeom>
                <a:avLst/>
                <a:gdLst/>
                <a:ahLst/>
                <a:cxnLst>
                  <a:cxn ang="0">
                    <a:pos x="223" y="161"/>
                  </a:cxn>
                  <a:cxn ang="0">
                    <a:pos x="257" y="135"/>
                  </a:cxn>
                  <a:cxn ang="0">
                    <a:pos x="296" y="118"/>
                  </a:cxn>
                  <a:cxn ang="0">
                    <a:pos x="340" y="110"/>
                  </a:cxn>
                  <a:cxn ang="0">
                    <a:pos x="388" y="114"/>
                  </a:cxn>
                  <a:cxn ang="0">
                    <a:pos x="432" y="124"/>
                  </a:cxn>
                  <a:cxn ang="0">
                    <a:pos x="469" y="145"/>
                  </a:cxn>
                  <a:cxn ang="0">
                    <a:pos x="500" y="174"/>
                  </a:cxn>
                  <a:cxn ang="0">
                    <a:pos x="523" y="213"/>
                  </a:cxn>
                  <a:cxn ang="0">
                    <a:pos x="541" y="260"/>
                  </a:cxn>
                  <a:cxn ang="0">
                    <a:pos x="557" y="365"/>
                  </a:cxn>
                  <a:cxn ang="0">
                    <a:pos x="549" y="493"/>
                  </a:cxn>
                  <a:cxn ang="0">
                    <a:pos x="531" y="559"/>
                  </a:cxn>
                  <a:cxn ang="0">
                    <a:pos x="509" y="603"/>
                  </a:cxn>
                  <a:cxn ang="0">
                    <a:pos x="481" y="640"/>
                  </a:cxn>
                  <a:cxn ang="0">
                    <a:pos x="447" y="667"/>
                  </a:cxn>
                  <a:cxn ang="0">
                    <a:pos x="408" y="684"/>
                  </a:cxn>
                  <a:cxn ang="0">
                    <a:pos x="363" y="692"/>
                  </a:cxn>
                  <a:cxn ang="0">
                    <a:pos x="314" y="689"/>
                  </a:cxn>
                  <a:cxn ang="0">
                    <a:pos x="271" y="678"/>
                  </a:cxn>
                  <a:cxn ang="0">
                    <a:pos x="234" y="658"/>
                  </a:cxn>
                  <a:cxn ang="0">
                    <a:pos x="203" y="627"/>
                  </a:cxn>
                  <a:cxn ang="0">
                    <a:pos x="179" y="589"/>
                  </a:cxn>
                  <a:cxn ang="0">
                    <a:pos x="161" y="541"/>
                  </a:cxn>
                  <a:cxn ang="0">
                    <a:pos x="145" y="435"/>
                  </a:cxn>
                  <a:cxn ang="0">
                    <a:pos x="152" y="307"/>
                  </a:cxn>
                  <a:cxn ang="0">
                    <a:pos x="171" y="241"/>
                  </a:cxn>
                  <a:cxn ang="0">
                    <a:pos x="194" y="197"/>
                  </a:cxn>
                  <a:cxn ang="0">
                    <a:pos x="118" y="719"/>
                  </a:cxn>
                  <a:cxn ang="0">
                    <a:pos x="172" y="760"/>
                  </a:cxn>
                  <a:cxn ang="0">
                    <a:pos x="238" y="788"/>
                  </a:cxn>
                  <a:cxn ang="0">
                    <a:pos x="311" y="801"/>
                  </a:cxn>
                  <a:cxn ang="0">
                    <a:pos x="391" y="801"/>
                  </a:cxn>
                  <a:cxn ang="0">
                    <a:pos x="464" y="788"/>
                  </a:cxn>
                  <a:cxn ang="0">
                    <a:pos x="527" y="761"/>
                  </a:cxn>
                  <a:cxn ang="0">
                    <a:pos x="583" y="720"/>
                  </a:cxn>
                  <a:cxn ang="0">
                    <a:pos x="629" y="666"/>
                  </a:cxn>
                  <a:cxn ang="0">
                    <a:pos x="664" y="603"/>
                  </a:cxn>
                  <a:cxn ang="0">
                    <a:pos x="688" y="529"/>
                  </a:cxn>
                  <a:cxn ang="0">
                    <a:pos x="700" y="445"/>
                  </a:cxn>
                  <a:cxn ang="0">
                    <a:pos x="700" y="354"/>
                  </a:cxn>
                  <a:cxn ang="0">
                    <a:pos x="688" y="270"/>
                  </a:cxn>
                  <a:cxn ang="0">
                    <a:pos x="665" y="197"/>
                  </a:cxn>
                  <a:cxn ang="0">
                    <a:pos x="630" y="134"/>
                  </a:cxn>
                  <a:cxn ang="0">
                    <a:pos x="585" y="81"/>
                  </a:cxn>
                  <a:cxn ang="0">
                    <a:pos x="530" y="41"/>
                  </a:cxn>
                  <a:cxn ang="0">
                    <a:pos x="466" y="14"/>
                  </a:cxn>
                  <a:cxn ang="0">
                    <a:pos x="392" y="1"/>
                  </a:cxn>
                  <a:cxn ang="0">
                    <a:pos x="313" y="1"/>
                  </a:cxn>
                  <a:cxn ang="0">
                    <a:pos x="242" y="14"/>
                  </a:cxn>
                  <a:cxn ang="0">
                    <a:pos x="178" y="43"/>
                  </a:cxn>
                  <a:cxn ang="0">
                    <a:pos x="122" y="84"/>
                  </a:cxn>
                  <a:cxn ang="0">
                    <a:pos x="74" y="138"/>
                  </a:cxn>
                  <a:cxn ang="0">
                    <a:pos x="38" y="202"/>
                  </a:cxn>
                  <a:cxn ang="0">
                    <a:pos x="14" y="275"/>
                  </a:cxn>
                  <a:cxn ang="0">
                    <a:pos x="3" y="356"/>
                  </a:cxn>
                  <a:cxn ang="0">
                    <a:pos x="3" y="445"/>
                  </a:cxn>
                  <a:cxn ang="0">
                    <a:pos x="14" y="528"/>
                  </a:cxn>
                  <a:cxn ang="0">
                    <a:pos x="36" y="601"/>
                  </a:cxn>
                  <a:cxn ang="0">
                    <a:pos x="71" y="665"/>
                  </a:cxn>
                </a:cxnLst>
                <a:rect l="0" t="0" r="r" b="b"/>
                <a:pathLst>
                  <a:path w="701" h="803">
                    <a:moveTo>
                      <a:pt x="201" y="187"/>
                    </a:moveTo>
                    <a:lnTo>
                      <a:pt x="208" y="178"/>
                    </a:lnTo>
                    <a:lnTo>
                      <a:pt x="216" y="169"/>
                    </a:lnTo>
                    <a:lnTo>
                      <a:pt x="223" y="161"/>
                    </a:lnTo>
                    <a:lnTo>
                      <a:pt x="232" y="154"/>
                    </a:lnTo>
                    <a:lnTo>
                      <a:pt x="240" y="147"/>
                    </a:lnTo>
                    <a:lnTo>
                      <a:pt x="248" y="141"/>
                    </a:lnTo>
                    <a:lnTo>
                      <a:pt x="257" y="135"/>
                    </a:lnTo>
                    <a:lnTo>
                      <a:pt x="266" y="129"/>
                    </a:lnTo>
                    <a:lnTo>
                      <a:pt x="276" y="125"/>
                    </a:lnTo>
                    <a:lnTo>
                      <a:pt x="286" y="121"/>
                    </a:lnTo>
                    <a:lnTo>
                      <a:pt x="296" y="118"/>
                    </a:lnTo>
                    <a:lnTo>
                      <a:pt x="306" y="116"/>
                    </a:lnTo>
                    <a:lnTo>
                      <a:pt x="317" y="114"/>
                    </a:lnTo>
                    <a:lnTo>
                      <a:pt x="329" y="111"/>
                    </a:lnTo>
                    <a:lnTo>
                      <a:pt x="340" y="110"/>
                    </a:lnTo>
                    <a:lnTo>
                      <a:pt x="352" y="110"/>
                    </a:lnTo>
                    <a:lnTo>
                      <a:pt x="365" y="110"/>
                    </a:lnTo>
                    <a:lnTo>
                      <a:pt x="376" y="111"/>
                    </a:lnTo>
                    <a:lnTo>
                      <a:pt x="388" y="114"/>
                    </a:lnTo>
                    <a:lnTo>
                      <a:pt x="399" y="115"/>
                    </a:lnTo>
                    <a:lnTo>
                      <a:pt x="411" y="118"/>
                    </a:lnTo>
                    <a:lnTo>
                      <a:pt x="422" y="121"/>
                    </a:lnTo>
                    <a:lnTo>
                      <a:pt x="432" y="124"/>
                    </a:lnTo>
                    <a:lnTo>
                      <a:pt x="442" y="128"/>
                    </a:lnTo>
                    <a:lnTo>
                      <a:pt x="451" y="134"/>
                    </a:lnTo>
                    <a:lnTo>
                      <a:pt x="459" y="139"/>
                    </a:lnTo>
                    <a:lnTo>
                      <a:pt x="469" y="145"/>
                    </a:lnTo>
                    <a:lnTo>
                      <a:pt x="476" y="152"/>
                    </a:lnTo>
                    <a:lnTo>
                      <a:pt x="485" y="158"/>
                    </a:lnTo>
                    <a:lnTo>
                      <a:pt x="492" y="166"/>
                    </a:lnTo>
                    <a:lnTo>
                      <a:pt x="500" y="174"/>
                    </a:lnTo>
                    <a:lnTo>
                      <a:pt x="506" y="183"/>
                    </a:lnTo>
                    <a:lnTo>
                      <a:pt x="512" y="192"/>
                    </a:lnTo>
                    <a:lnTo>
                      <a:pt x="518" y="202"/>
                    </a:lnTo>
                    <a:lnTo>
                      <a:pt x="523" y="213"/>
                    </a:lnTo>
                    <a:lnTo>
                      <a:pt x="528" y="223"/>
                    </a:lnTo>
                    <a:lnTo>
                      <a:pt x="533" y="235"/>
                    </a:lnTo>
                    <a:lnTo>
                      <a:pt x="538" y="248"/>
                    </a:lnTo>
                    <a:lnTo>
                      <a:pt x="541" y="260"/>
                    </a:lnTo>
                    <a:lnTo>
                      <a:pt x="544" y="273"/>
                    </a:lnTo>
                    <a:lnTo>
                      <a:pt x="550" y="301"/>
                    </a:lnTo>
                    <a:lnTo>
                      <a:pt x="554" y="332"/>
                    </a:lnTo>
                    <a:lnTo>
                      <a:pt x="557" y="365"/>
                    </a:lnTo>
                    <a:lnTo>
                      <a:pt x="558" y="399"/>
                    </a:lnTo>
                    <a:lnTo>
                      <a:pt x="557" y="432"/>
                    </a:lnTo>
                    <a:lnTo>
                      <a:pt x="553" y="464"/>
                    </a:lnTo>
                    <a:lnTo>
                      <a:pt x="549" y="493"/>
                    </a:lnTo>
                    <a:lnTo>
                      <a:pt x="544" y="521"/>
                    </a:lnTo>
                    <a:lnTo>
                      <a:pt x="540" y="534"/>
                    </a:lnTo>
                    <a:lnTo>
                      <a:pt x="535" y="547"/>
                    </a:lnTo>
                    <a:lnTo>
                      <a:pt x="531" y="559"/>
                    </a:lnTo>
                    <a:lnTo>
                      <a:pt x="526" y="570"/>
                    </a:lnTo>
                    <a:lnTo>
                      <a:pt x="521" y="582"/>
                    </a:lnTo>
                    <a:lnTo>
                      <a:pt x="515" y="593"/>
                    </a:lnTo>
                    <a:lnTo>
                      <a:pt x="509" y="603"/>
                    </a:lnTo>
                    <a:lnTo>
                      <a:pt x="503" y="614"/>
                    </a:lnTo>
                    <a:lnTo>
                      <a:pt x="495" y="623"/>
                    </a:lnTo>
                    <a:lnTo>
                      <a:pt x="488" y="631"/>
                    </a:lnTo>
                    <a:lnTo>
                      <a:pt x="481" y="640"/>
                    </a:lnTo>
                    <a:lnTo>
                      <a:pt x="472" y="647"/>
                    </a:lnTo>
                    <a:lnTo>
                      <a:pt x="464" y="655"/>
                    </a:lnTo>
                    <a:lnTo>
                      <a:pt x="455" y="661"/>
                    </a:lnTo>
                    <a:lnTo>
                      <a:pt x="447" y="667"/>
                    </a:lnTo>
                    <a:lnTo>
                      <a:pt x="437" y="673"/>
                    </a:lnTo>
                    <a:lnTo>
                      <a:pt x="428" y="677"/>
                    </a:lnTo>
                    <a:lnTo>
                      <a:pt x="418" y="681"/>
                    </a:lnTo>
                    <a:lnTo>
                      <a:pt x="408" y="684"/>
                    </a:lnTo>
                    <a:lnTo>
                      <a:pt x="397" y="687"/>
                    </a:lnTo>
                    <a:lnTo>
                      <a:pt x="386" y="689"/>
                    </a:lnTo>
                    <a:lnTo>
                      <a:pt x="375" y="691"/>
                    </a:lnTo>
                    <a:lnTo>
                      <a:pt x="363" y="692"/>
                    </a:lnTo>
                    <a:lnTo>
                      <a:pt x="352" y="692"/>
                    </a:lnTo>
                    <a:lnTo>
                      <a:pt x="339" y="692"/>
                    </a:lnTo>
                    <a:lnTo>
                      <a:pt x="327" y="691"/>
                    </a:lnTo>
                    <a:lnTo>
                      <a:pt x="314" y="689"/>
                    </a:lnTo>
                    <a:lnTo>
                      <a:pt x="303" y="687"/>
                    </a:lnTo>
                    <a:lnTo>
                      <a:pt x="292" y="684"/>
                    </a:lnTo>
                    <a:lnTo>
                      <a:pt x="281" y="681"/>
                    </a:lnTo>
                    <a:lnTo>
                      <a:pt x="271" y="678"/>
                    </a:lnTo>
                    <a:lnTo>
                      <a:pt x="261" y="674"/>
                    </a:lnTo>
                    <a:lnTo>
                      <a:pt x="252" y="668"/>
                    </a:lnTo>
                    <a:lnTo>
                      <a:pt x="242" y="663"/>
                    </a:lnTo>
                    <a:lnTo>
                      <a:pt x="234" y="658"/>
                    </a:lnTo>
                    <a:lnTo>
                      <a:pt x="225" y="650"/>
                    </a:lnTo>
                    <a:lnTo>
                      <a:pt x="218" y="644"/>
                    </a:lnTo>
                    <a:lnTo>
                      <a:pt x="210" y="636"/>
                    </a:lnTo>
                    <a:lnTo>
                      <a:pt x="203" y="627"/>
                    </a:lnTo>
                    <a:lnTo>
                      <a:pt x="197" y="619"/>
                    </a:lnTo>
                    <a:lnTo>
                      <a:pt x="190" y="609"/>
                    </a:lnTo>
                    <a:lnTo>
                      <a:pt x="184" y="600"/>
                    </a:lnTo>
                    <a:lnTo>
                      <a:pt x="179" y="589"/>
                    </a:lnTo>
                    <a:lnTo>
                      <a:pt x="174" y="578"/>
                    </a:lnTo>
                    <a:lnTo>
                      <a:pt x="169" y="566"/>
                    </a:lnTo>
                    <a:lnTo>
                      <a:pt x="165" y="553"/>
                    </a:lnTo>
                    <a:lnTo>
                      <a:pt x="161" y="541"/>
                    </a:lnTo>
                    <a:lnTo>
                      <a:pt x="158" y="527"/>
                    </a:lnTo>
                    <a:lnTo>
                      <a:pt x="152" y="499"/>
                    </a:lnTo>
                    <a:lnTo>
                      <a:pt x="148" y="468"/>
                    </a:lnTo>
                    <a:lnTo>
                      <a:pt x="145" y="435"/>
                    </a:lnTo>
                    <a:lnTo>
                      <a:pt x="145" y="399"/>
                    </a:lnTo>
                    <a:lnTo>
                      <a:pt x="145" y="367"/>
                    </a:lnTo>
                    <a:lnTo>
                      <a:pt x="148" y="335"/>
                    </a:lnTo>
                    <a:lnTo>
                      <a:pt x="152" y="307"/>
                    </a:lnTo>
                    <a:lnTo>
                      <a:pt x="159" y="279"/>
                    </a:lnTo>
                    <a:lnTo>
                      <a:pt x="162" y="265"/>
                    </a:lnTo>
                    <a:lnTo>
                      <a:pt x="166" y="254"/>
                    </a:lnTo>
                    <a:lnTo>
                      <a:pt x="171" y="241"/>
                    </a:lnTo>
                    <a:lnTo>
                      <a:pt x="177" y="230"/>
                    </a:lnTo>
                    <a:lnTo>
                      <a:pt x="182" y="218"/>
                    </a:lnTo>
                    <a:lnTo>
                      <a:pt x="187" y="207"/>
                    </a:lnTo>
                    <a:lnTo>
                      <a:pt x="194" y="197"/>
                    </a:lnTo>
                    <a:lnTo>
                      <a:pt x="201" y="187"/>
                    </a:lnTo>
                    <a:close/>
                    <a:moveTo>
                      <a:pt x="93" y="694"/>
                    </a:moveTo>
                    <a:lnTo>
                      <a:pt x="105" y="707"/>
                    </a:lnTo>
                    <a:lnTo>
                      <a:pt x="118" y="719"/>
                    </a:lnTo>
                    <a:lnTo>
                      <a:pt x="130" y="731"/>
                    </a:lnTo>
                    <a:lnTo>
                      <a:pt x="144" y="742"/>
                    </a:lnTo>
                    <a:lnTo>
                      <a:pt x="158" y="752"/>
                    </a:lnTo>
                    <a:lnTo>
                      <a:pt x="172" y="760"/>
                    </a:lnTo>
                    <a:lnTo>
                      <a:pt x="188" y="769"/>
                    </a:lnTo>
                    <a:lnTo>
                      <a:pt x="204" y="776"/>
                    </a:lnTo>
                    <a:lnTo>
                      <a:pt x="220" y="782"/>
                    </a:lnTo>
                    <a:lnTo>
                      <a:pt x="238" y="788"/>
                    </a:lnTo>
                    <a:lnTo>
                      <a:pt x="255" y="793"/>
                    </a:lnTo>
                    <a:lnTo>
                      <a:pt x="273" y="796"/>
                    </a:lnTo>
                    <a:lnTo>
                      <a:pt x="292" y="799"/>
                    </a:lnTo>
                    <a:lnTo>
                      <a:pt x="311" y="801"/>
                    </a:lnTo>
                    <a:lnTo>
                      <a:pt x="331" y="802"/>
                    </a:lnTo>
                    <a:lnTo>
                      <a:pt x="352" y="803"/>
                    </a:lnTo>
                    <a:lnTo>
                      <a:pt x="371" y="802"/>
                    </a:lnTo>
                    <a:lnTo>
                      <a:pt x="391" y="801"/>
                    </a:lnTo>
                    <a:lnTo>
                      <a:pt x="410" y="799"/>
                    </a:lnTo>
                    <a:lnTo>
                      <a:pt x="428" y="796"/>
                    </a:lnTo>
                    <a:lnTo>
                      <a:pt x="446" y="793"/>
                    </a:lnTo>
                    <a:lnTo>
                      <a:pt x="464" y="788"/>
                    </a:lnTo>
                    <a:lnTo>
                      <a:pt x="480" y="782"/>
                    </a:lnTo>
                    <a:lnTo>
                      <a:pt x="496" y="776"/>
                    </a:lnTo>
                    <a:lnTo>
                      <a:pt x="512" y="769"/>
                    </a:lnTo>
                    <a:lnTo>
                      <a:pt x="527" y="761"/>
                    </a:lnTo>
                    <a:lnTo>
                      <a:pt x="542" y="752"/>
                    </a:lnTo>
                    <a:lnTo>
                      <a:pt x="556" y="742"/>
                    </a:lnTo>
                    <a:lnTo>
                      <a:pt x="569" y="732"/>
                    </a:lnTo>
                    <a:lnTo>
                      <a:pt x="583" y="720"/>
                    </a:lnTo>
                    <a:lnTo>
                      <a:pt x="596" y="708"/>
                    </a:lnTo>
                    <a:lnTo>
                      <a:pt x="607" y="695"/>
                    </a:lnTo>
                    <a:lnTo>
                      <a:pt x="619" y="681"/>
                    </a:lnTo>
                    <a:lnTo>
                      <a:pt x="629" y="666"/>
                    </a:lnTo>
                    <a:lnTo>
                      <a:pt x="639" y="652"/>
                    </a:lnTo>
                    <a:lnTo>
                      <a:pt x="648" y="636"/>
                    </a:lnTo>
                    <a:lnTo>
                      <a:pt x="657" y="620"/>
                    </a:lnTo>
                    <a:lnTo>
                      <a:pt x="664" y="603"/>
                    </a:lnTo>
                    <a:lnTo>
                      <a:pt x="672" y="585"/>
                    </a:lnTo>
                    <a:lnTo>
                      <a:pt x="678" y="567"/>
                    </a:lnTo>
                    <a:lnTo>
                      <a:pt x="683" y="548"/>
                    </a:lnTo>
                    <a:lnTo>
                      <a:pt x="688" y="529"/>
                    </a:lnTo>
                    <a:lnTo>
                      <a:pt x="692" y="509"/>
                    </a:lnTo>
                    <a:lnTo>
                      <a:pt x="695" y="488"/>
                    </a:lnTo>
                    <a:lnTo>
                      <a:pt x="698" y="467"/>
                    </a:lnTo>
                    <a:lnTo>
                      <a:pt x="700" y="445"/>
                    </a:lnTo>
                    <a:lnTo>
                      <a:pt x="701" y="423"/>
                    </a:lnTo>
                    <a:lnTo>
                      <a:pt x="701" y="399"/>
                    </a:lnTo>
                    <a:lnTo>
                      <a:pt x="701" y="376"/>
                    </a:lnTo>
                    <a:lnTo>
                      <a:pt x="700" y="354"/>
                    </a:lnTo>
                    <a:lnTo>
                      <a:pt x="698" y="332"/>
                    </a:lnTo>
                    <a:lnTo>
                      <a:pt x="696" y="311"/>
                    </a:lnTo>
                    <a:lnTo>
                      <a:pt x="693" y="290"/>
                    </a:lnTo>
                    <a:lnTo>
                      <a:pt x="688" y="270"/>
                    </a:lnTo>
                    <a:lnTo>
                      <a:pt x="683" y="251"/>
                    </a:lnTo>
                    <a:lnTo>
                      <a:pt x="678" y="232"/>
                    </a:lnTo>
                    <a:lnTo>
                      <a:pt x="672" y="214"/>
                    </a:lnTo>
                    <a:lnTo>
                      <a:pt x="665" y="197"/>
                    </a:lnTo>
                    <a:lnTo>
                      <a:pt x="658" y="180"/>
                    </a:lnTo>
                    <a:lnTo>
                      <a:pt x="649" y="163"/>
                    </a:lnTo>
                    <a:lnTo>
                      <a:pt x="641" y="148"/>
                    </a:lnTo>
                    <a:lnTo>
                      <a:pt x="630" y="134"/>
                    </a:lnTo>
                    <a:lnTo>
                      <a:pt x="621" y="119"/>
                    </a:lnTo>
                    <a:lnTo>
                      <a:pt x="609" y="105"/>
                    </a:lnTo>
                    <a:lnTo>
                      <a:pt x="598" y="92"/>
                    </a:lnTo>
                    <a:lnTo>
                      <a:pt x="585" y="81"/>
                    </a:lnTo>
                    <a:lnTo>
                      <a:pt x="572" y="69"/>
                    </a:lnTo>
                    <a:lnTo>
                      <a:pt x="559" y="59"/>
                    </a:lnTo>
                    <a:lnTo>
                      <a:pt x="545" y="49"/>
                    </a:lnTo>
                    <a:lnTo>
                      <a:pt x="530" y="41"/>
                    </a:lnTo>
                    <a:lnTo>
                      <a:pt x="514" y="33"/>
                    </a:lnTo>
                    <a:lnTo>
                      <a:pt x="499" y="26"/>
                    </a:lnTo>
                    <a:lnTo>
                      <a:pt x="483" y="20"/>
                    </a:lnTo>
                    <a:lnTo>
                      <a:pt x="466" y="14"/>
                    </a:lnTo>
                    <a:lnTo>
                      <a:pt x="448" y="10"/>
                    </a:lnTo>
                    <a:lnTo>
                      <a:pt x="430" y="6"/>
                    </a:lnTo>
                    <a:lnTo>
                      <a:pt x="411" y="3"/>
                    </a:lnTo>
                    <a:lnTo>
                      <a:pt x="392" y="1"/>
                    </a:lnTo>
                    <a:lnTo>
                      <a:pt x="372" y="0"/>
                    </a:lnTo>
                    <a:lnTo>
                      <a:pt x="352" y="0"/>
                    </a:lnTo>
                    <a:lnTo>
                      <a:pt x="332" y="0"/>
                    </a:lnTo>
                    <a:lnTo>
                      <a:pt x="313" y="1"/>
                    </a:lnTo>
                    <a:lnTo>
                      <a:pt x="295" y="3"/>
                    </a:lnTo>
                    <a:lnTo>
                      <a:pt x="276" y="6"/>
                    </a:lnTo>
                    <a:lnTo>
                      <a:pt x="259" y="10"/>
                    </a:lnTo>
                    <a:lnTo>
                      <a:pt x="242" y="14"/>
                    </a:lnTo>
                    <a:lnTo>
                      <a:pt x="225" y="21"/>
                    </a:lnTo>
                    <a:lnTo>
                      <a:pt x="209" y="27"/>
                    </a:lnTo>
                    <a:lnTo>
                      <a:pt x="194" y="34"/>
                    </a:lnTo>
                    <a:lnTo>
                      <a:pt x="178" y="43"/>
                    </a:lnTo>
                    <a:lnTo>
                      <a:pt x="164" y="51"/>
                    </a:lnTo>
                    <a:lnTo>
                      <a:pt x="149" y="62"/>
                    </a:lnTo>
                    <a:lnTo>
                      <a:pt x="136" y="72"/>
                    </a:lnTo>
                    <a:lnTo>
                      <a:pt x="122" y="84"/>
                    </a:lnTo>
                    <a:lnTo>
                      <a:pt x="109" y="97"/>
                    </a:lnTo>
                    <a:lnTo>
                      <a:pt x="98" y="109"/>
                    </a:lnTo>
                    <a:lnTo>
                      <a:pt x="86" y="124"/>
                    </a:lnTo>
                    <a:lnTo>
                      <a:pt x="74" y="138"/>
                    </a:lnTo>
                    <a:lnTo>
                      <a:pt x="65" y="154"/>
                    </a:lnTo>
                    <a:lnTo>
                      <a:pt x="55" y="169"/>
                    </a:lnTo>
                    <a:lnTo>
                      <a:pt x="47" y="185"/>
                    </a:lnTo>
                    <a:lnTo>
                      <a:pt x="38" y="202"/>
                    </a:lnTo>
                    <a:lnTo>
                      <a:pt x="31" y="219"/>
                    </a:lnTo>
                    <a:lnTo>
                      <a:pt x="25" y="237"/>
                    </a:lnTo>
                    <a:lnTo>
                      <a:pt x="19" y="256"/>
                    </a:lnTo>
                    <a:lnTo>
                      <a:pt x="14" y="275"/>
                    </a:lnTo>
                    <a:lnTo>
                      <a:pt x="10" y="294"/>
                    </a:lnTo>
                    <a:lnTo>
                      <a:pt x="7" y="314"/>
                    </a:lnTo>
                    <a:lnTo>
                      <a:pt x="5" y="335"/>
                    </a:lnTo>
                    <a:lnTo>
                      <a:pt x="3" y="356"/>
                    </a:lnTo>
                    <a:lnTo>
                      <a:pt x="2" y="377"/>
                    </a:lnTo>
                    <a:lnTo>
                      <a:pt x="0" y="399"/>
                    </a:lnTo>
                    <a:lnTo>
                      <a:pt x="2" y="423"/>
                    </a:lnTo>
                    <a:lnTo>
                      <a:pt x="3" y="445"/>
                    </a:lnTo>
                    <a:lnTo>
                      <a:pt x="4" y="466"/>
                    </a:lnTo>
                    <a:lnTo>
                      <a:pt x="7" y="487"/>
                    </a:lnTo>
                    <a:lnTo>
                      <a:pt x="10" y="508"/>
                    </a:lnTo>
                    <a:lnTo>
                      <a:pt x="14" y="528"/>
                    </a:lnTo>
                    <a:lnTo>
                      <a:pt x="18" y="547"/>
                    </a:lnTo>
                    <a:lnTo>
                      <a:pt x="24" y="566"/>
                    </a:lnTo>
                    <a:lnTo>
                      <a:pt x="30" y="584"/>
                    </a:lnTo>
                    <a:lnTo>
                      <a:pt x="36" y="601"/>
                    </a:lnTo>
                    <a:lnTo>
                      <a:pt x="45" y="618"/>
                    </a:lnTo>
                    <a:lnTo>
                      <a:pt x="53" y="635"/>
                    </a:lnTo>
                    <a:lnTo>
                      <a:pt x="62" y="650"/>
                    </a:lnTo>
                    <a:lnTo>
                      <a:pt x="71" y="665"/>
                    </a:lnTo>
                    <a:lnTo>
                      <a:pt x="82" y="680"/>
                    </a:lnTo>
                    <a:lnTo>
                      <a:pt x="93" y="69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7" name="Freeform 19"/>
              <p:cNvSpPr>
                <a:spLocks noEditPoints="1"/>
              </p:cNvSpPr>
              <p:nvPr userDrawn="1"/>
            </p:nvSpPr>
            <p:spPr bwMode="gray">
              <a:xfrm>
                <a:off x="2016338" y="449263"/>
                <a:ext cx="52395" cy="188912"/>
              </a:xfrm>
              <a:custGeom>
                <a:avLst/>
                <a:gdLst/>
                <a:ahLst/>
                <a:cxnLst>
                  <a:cxn ang="0">
                    <a:pos x="204" y="0"/>
                  </a:cxn>
                  <a:cxn ang="0">
                    <a:pos x="224" y="4"/>
                  </a:cxn>
                  <a:cxn ang="0">
                    <a:pos x="242" y="12"/>
                  </a:cxn>
                  <a:cxn ang="0">
                    <a:pos x="259" y="23"/>
                  </a:cxn>
                  <a:cxn ang="0">
                    <a:pos x="274" y="38"/>
                  </a:cxn>
                  <a:cxn ang="0">
                    <a:pos x="286" y="55"/>
                  </a:cxn>
                  <a:cxn ang="0">
                    <a:pos x="293" y="74"/>
                  </a:cxn>
                  <a:cxn ang="0">
                    <a:pos x="297" y="94"/>
                  </a:cxn>
                  <a:cxn ang="0">
                    <a:pos x="297" y="115"/>
                  </a:cxn>
                  <a:cxn ang="0">
                    <a:pos x="293" y="135"/>
                  </a:cxn>
                  <a:cxn ang="0">
                    <a:pos x="286" y="153"/>
                  </a:cxn>
                  <a:cxn ang="0">
                    <a:pos x="274" y="170"/>
                  </a:cxn>
                  <a:cxn ang="0">
                    <a:pos x="259" y="186"/>
                  </a:cxn>
                  <a:cxn ang="0">
                    <a:pos x="242" y="197"/>
                  </a:cxn>
                  <a:cxn ang="0">
                    <a:pos x="224" y="205"/>
                  </a:cxn>
                  <a:cxn ang="0">
                    <a:pos x="204" y="208"/>
                  </a:cxn>
                  <a:cxn ang="0">
                    <a:pos x="183" y="208"/>
                  </a:cxn>
                  <a:cxn ang="0">
                    <a:pos x="163" y="205"/>
                  </a:cxn>
                  <a:cxn ang="0">
                    <a:pos x="144" y="197"/>
                  </a:cxn>
                  <a:cxn ang="0">
                    <a:pos x="127" y="186"/>
                  </a:cxn>
                  <a:cxn ang="0">
                    <a:pos x="112" y="170"/>
                  </a:cxn>
                  <a:cxn ang="0">
                    <a:pos x="100" y="153"/>
                  </a:cxn>
                  <a:cxn ang="0">
                    <a:pos x="93" y="135"/>
                  </a:cxn>
                  <a:cxn ang="0">
                    <a:pos x="89" y="115"/>
                  </a:cxn>
                  <a:cxn ang="0">
                    <a:pos x="89" y="94"/>
                  </a:cxn>
                  <a:cxn ang="0">
                    <a:pos x="93" y="74"/>
                  </a:cxn>
                  <a:cxn ang="0">
                    <a:pos x="100" y="55"/>
                  </a:cxn>
                  <a:cxn ang="0">
                    <a:pos x="112" y="38"/>
                  </a:cxn>
                  <a:cxn ang="0">
                    <a:pos x="127" y="23"/>
                  </a:cxn>
                  <a:cxn ang="0">
                    <a:pos x="144" y="12"/>
                  </a:cxn>
                  <a:cxn ang="0">
                    <a:pos x="163" y="4"/>
                  </a:cxn>
                  <a:cxn ang="0">
                    <a:pos x="183" y="0"/>
                  </a:cxn>
                  <a:cxn ang="0">
                    <a:pos x="100" y="1072"/>
                  </a:cxn>
                  <a:cxn ang="0">
                    <a:pos x="0" y="446"/>
                  </a:cxn>
                  <a:cxn ang="0">
                    <a:pos x="282" y="298"/>
                  </a:cxn>
                  <a:cxn ang="0">
                    <a:pos x="100" y="1072"/>
                  </a:cxn>
                </a:cxnLst>
                <a:rect l="0" t="0" r="r" b="b"/>
                <a:pathLst>
                  <a:path w="298" h="1072">
                    <a:moveTo>
                      <a:pt x="193" y="0"/>
                    </a:moveTo>
                    <a:lnTo>
                      <a:pt x="204" y="0"/>
                    </a:lnTo>
                    <a:lnTo>
                      <a:pt x="214" y="1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12"/>
                    </a:lnTo>
                    <a:lnTo>
                      <a:pt x="251" y="17"/>
                    </a:lnTo>
                    <a:lnTo>
                      <a:pt x="259" y="23"/>
                    </a:lnTo>
                    <a:lnTo>
                      <a:pt x="267" y="30"/>
                    </a:lnTo>
                    <a:lnTo>
                      <a:pt x="274" y="38"/>
                    </a:lnTo>
                    <a:lnTo>
                      <a:pt x="281" y="46"/>
                    </a:lnTo>
                    <a:lnTo>
                      <a:pt x="286" y="55"/>
                    </a:lnTo>
                    <a:lnTo>
                      <a:pt x="290" y="64"/>
                    </a:lnTo>
                    <a:lnTo>
                      <a:pt x="293" y="74"/>
                    </a:lnTo>
                    <a:lnTo>
                      <a:pt x="296" y="83"/>
                    </a:lnTo>
                    <a:lnTo>
                      <a:pt x="297" y="94"/>
                    </a:lnTo>
                    <a:lnTo>
                      <a:pt x="298" y="104"/>
                    </a:lnTo>
                    <a:lnTo>
                      <a:pt x="297" y="115"/>
                    </a:lnTo>
                    <a:lnTo>
                      <a:pt x="296" y="124"/>
                    </a:lnTo>
                    <a:lnTo>
                      <a:pt x="293" y="135"/>
                    </a:lnTo>
                    <a:lnTo>
                      <a:pt x="290" y="144"/>
                    </a:lnTo>
                    <a:lnTo>
                      <a:pt x="286" y="153"/>
                    </a:lnTo>
                    <a:lnTo>
                      <a:pt x="281" y="162"/>
                    </a:lnTo>
                    <a:lnTo>
                      <a:pt x="274" y="170"/>
                    </a:lnTo>
                    <a:lnTo>
                      <a:pt x="267" y="178"/>
                    </a:lnTo>
                    <a:lnTo>
                      <a:pt x="259" y="186"/>
                    </a:lnTo>
                    <a:lnTo>
                      <a:pt x="251" y="192"/>
                    </a:lnTo>
                    <a:lnTo>
                      <a:pt x="242" y="197"/>
                    </a:lnTo>
                    <a:lnTo>
                      <a:pt x="233" y="201"/>
                    </a:lnTo>
                    <a:lnTo>
                      <a:pt x="224" y="205"/>
                    </a:lnTo>
                    <a:lnTo>
                      <a:pt x="214" y="207"/>
                    </a:lnTo>
                    <a:lnTo>
                      <a:pt x="204" y="208"/>
                    </a:lnTo>
                    <a:lnTo>
                      <a:pt x="193" y="209"/>
                    </a:lnTo>
                    <a:lnTo>
                      <a:pt x="183" y="208"/>
                    </a:lnTo>
                    <a:lnTo>
                      <a:pt x="172" y="207"/>
                    </a:lnTo>
                    <a:lnTo>
                      <a:pt x="163" y="205"/>
                    </a:lnTo>
                    <a:lnTo>
                      <a:pt x="153" y="201"/>
                    </a:lnTo>
                    <a:lnTo>
                      <a:pt x="144" y="197"/>
                    </a:lnTo>
                    <a:lnTo>
                      <a:pt x="135" y="192"/>
                    </a:lnTo>
                    <a:lnTo>
                      <a:pt x="127" y="186"/>
                    </a:lnTo>
                    <a:lnTo>
                      <a:pt x="119" y="178"/>
                    </a:lnTo>
                    <a:lnTo>
                      <a:pt x="112" y="170"/>
                    </a:lnTo>
                    <a:lnTo>
                      <a:pt x="106" y="162"/>
                    </a:lnTo>
                    <a:lnTo>
                      <a:pt x="100" y="153"/>
                    </a:lnTo>
                    <a:lnTo>
                      <a:pt x="96" y="144"/>
                    </a:lnTo>
                    <a:lnTo>
                      <a:pt x="93" y="135"/>
                    </a:lnTo>
                    <a:lnTo>
                      <a:pt x="91" y="124"/>
                    </a:lnTo>
                    <a:lnTo>
                      <a:pt x="89" y="115"/>
                    </a:lnTo>
                    <a:lnTo>
                      <a:pt x="89" y="104"/>
                    </a:lnTo>
                    <a:lnTo>
                      <a:pt x="89" y="94"/>
                    </a:lnTo>
                    <a:lnTo>
                      <a:pt x="91" y="83"/>
                    </a:lnTo>
                    <a:lnTo>
                      <a:pt x="93" y="74"/>
                    </a:lnTo>
                    <a:lnTo>
                      <a:pt x="96" y="64"/>
                    </a:lnTo>
                    <a:lnTo>
                      <a:pt x="100" y="55"/>
                    </a:lnTo>
                    <a:lnTo>
                      <a:pt x="106" y="46"/>
                    </a:lnTo>
                    <a:lnTo>
                      <a:pt x="112" y="38"/>
                    </a:lnTo>
                    <a:lnTo>
                      <a:pt x="119" y="30"/>
                    </a:lnTo>
                    <a:lnTo>
                      <a:pt x="127" y="23"/>
                    </a:lnTo>
                    <a:lnTo>
                      <a:pt x="135" y="17"/>
                    </a:lnTo>
                    <a:lnTo>
                      <a:pt x="144" y="12"/>
                    </a:lnTo>
                    <a:lnTo>
                      <a:pt x="153" y="7"/>
                    </a:lnTo>
                    <a:lnTo>
                      <a:pt x="163" y="4"/>
                    </a:lnTo>
                    <a:lnTo>
                      <a:pt x="172" y="1"/>
                    </a:lnTo>
                    <a:lnTo>
                      <a:pt x="183" y="0"/>
                    </a:lnTo>
                    <a:lnTo>
                      <a:pt x="193" y="0"/>
                    </a:lnTo>
                    <a:close/>
                    <a:moveTo>
                      <a:pt x="100" y="1072"/>
                    </a:moveTo>
                    <a:lnTo>
                      <a:pt x="100" y="446"/>
                    </a:lnTo>
                    <a:lnTo>
                      <a:pt x="0" y="446"/>
                    </a:lnTo>
                    <a:lnTo>
                      <a:pt x="0" y="298"/>
                    </a:lnTo>
                    <a:lnTo>
                      <a:pt x="282" y="298"/>
                    </a:lnTo>
                    <a:lnTo>
                      <a:pt x="282" y="1072"/>
                    </a:lnTo>
                    <a:lnTo>
                      <a:pt x="100" y="10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8" name="Freeform 20"/>
              <p:cNvSpPr>
                <a:spLocks/>
              </p:cNvSpPr>
              <p:nvPr userDrawn="1"/>
            </p:nvSpPr>
            <p:spPr bwMode="gray">
              <a:xfrm>
                <a:off x="2103663" y="498475"/>
                <a:ext cx="119078" cy="139700"/>
              </a:xfrm>
              <a:custGeom>
                <a:avLst/>
                <a:gdLst/>
                <a:ahLst/>
                <a:cxnLst>
                  <a:cxn ang="0">
                    <a:pos x="497" y="340"/>
                  </a:cxn>
                  <a:cxn ang="0">
                    <a:pos x="495" y="294"/>
                  </a:cxn>
                  <a:cxn ang="0">
                    <a:pos x="487" y="255"/>
                  </a:cxn>
                  <a:cxn ang="0">
                    <a:pos x="475" y="222"/>
                  </a:cxn>
                  <a:cxn ang="0">
                    <a:pos x="459" y="196"/>
                  </a:cxn>
                  <a:cxn ang="0">
                    <a:pos x="437" y="176"/>
                  </a:cxn>
                  <a:cxn ang="0">
                    <a:pos x="408" y="162"/>
                  </a:cxn>
                  <a:cxn ang="0">
                    <a:pos x="375" y="154"/>
                  </a:cxn>
                  <a:cxn ang="0">
                    <a:pos x="335" y="151"/>
                  </a:cxn>
                  <a:cxn ang="0">
                    <a:pos x="315" y="153"/>
                  </a:cxn>
                  <a:cxn ang="0">
                    <a:pos x="294" y="156"/>
                  </a:cxn>
                  <a:cxn ang="0">
                    <a:pos x="272" y="163"/>
                  </a:cxn>
                  <a:cxn ang="0">
                    <a:pos x="250" y="173"/>
                  </a:cxn>
                  <a:cxn ang="0">
                    <a:pos x="229" y="185"/>
                  </a:cxn>
                  <a:cxn ang="0">
                    <a:pos x="210" y="198"/>
                  </a:cxn>
                  <a:cxn ang="0">
                    <a:pos x="194" y="213"/>
                  </a:cxn>
                  <a:cxn ang="0">
                    <a:pos x="180" y="229"/>
                  </a:cxn>
                  <a:cxn ang="0">
                    <a:pos x="0" y="786"/>
                  </a:cxn>
                  <a:cxn ang="0">
                    <a:pos x="130" y="12"/>
                  </a:cxn>
                  <a:cxn ang="0">
                    <a:pos x="172" y="75"/>
                  </a:cxn>
                  <a:cxn ang="0">
                    <a:pos x="193" y="56"/>
                  </a:cxn>
                  <a:cxn ang="0">
                    <a:pos x="215" y="40"/>
                  </a:cxn>
                  <a:cxn ang="0">
                    <a:pos x="241" y="26"/>
                  </a:cxn>
                  <a:cxn ang="0">
                    <a:pos x="268" y="16"/>
                  </a:cxn>
                  <a:cxn ang="0">
                    <a:pos x="296" y="8"/>
                  </a:cxn>
                  <a:cxn ang="0">
                    <a:pos x="328" y="2"/>
                  </a:cxn>
                  <a:cxn ang="0">
                    <a:pos x="362" y="0"/>
                  </a:cxn>
                  <a:cxn ang="0">
                    <a:pos x="397" y="0"/>
                  </a:cxn>
                  <a:cxn ang="0">
                    <a:pos x="429" y="2"/>
                  </a:cxn>
                  <a:cxn ang="0">
                    <a:pos x="460" y="7"/>
                  </a:cxn>
                  <a:cxn ang="0">
                    <a:pos x="490" y="16"/>
                  </a:cxn>
                  <a:cxn ang="0">
                    <a:pos x="516" y="25"/>
                  </a:cxn>
                  <a:cxn ang="0">
                    <a:pos x="541" y="39"/>
                  </a:cxn>
                  <a:cxn ang="0">
                    <a:pos x="566" y="54"/>
                  </a:cxn>
                  <a:cxn ang="0">
                    <a:pos x="587" y="71"/>
                  </a:cxn>
                  <a:cxn ang="0">
                    <a:pos x="607" y="93"/>
                  </a:cxn>
                  <a:cxn ang="0">
                    <a:pos x="625" y="115"/>
                  </a:cxn>
                  <a:cxn ang="0">
                    <a:pos x="639" y="140"/>
                  </a:cxn>
                  <a:cxn ang="0">
                    <a:pos x="652" y="166"/>
                  </a:cxn>
                  <a:cxn ang="0">
                    <a:pos x="662" y="195"/>
                  </a:cxn>
                  <a:cxn ang="0">
                    <a:pos x="669" y="227"/>
                  </a:cxn>
                  <a:cxn ang="0">
                    <a:pos x="674" y="259"/>
                  </a:cxn>
                  <a:cxn ang="0">
                    <a:pos x="676" y="294"/>
                  </a:cxn>
                  <a:cxn ang="0">
                    <a:pos x="677" y="786"/>
                  </a:cxn>
                </a:cxnLst>
                <a:rect l="0" t="0" r="r" b="b"/>
                <a:pathLst>
                  <a:path w="677" h="786">
                    <a:moveTo>
                      <a:pt x="497" y="786"/>
                    </a:moveTo>
                    <a:lnTo>
                      <a:pt x="497" y="340"/>
                    </a:lnTo>
                    <a:lnTo>
                      <a:pt x="496" y="316"/>
                    </a:lnTo>
                    <a:lnTo>
                      <a:pt x="495" y="294"/>
                    </a:lnTo>
                    <a:lnTo>
                      <a:pt x="492" y="274"/>
                    </a:lnTo>
                    <a:lnTo>
                      <a:pt x="487" y="255"/>
                    </a:lnTo>
                    <a:lnTo>
                      <a:pt x="482" y="238"/>
                    </a:lnTo>
                    <a:lnTo>
                      <a:pt x="475" y="222"/>
                    </a:lnTo>
                    <a:lnTo>
                      <a:pt x="467" y="209"/>
                    </a:lnTo>
                    <a:lnTo>
                      <a:pt x="459" y="196"/>
                    </a:lnTo>
                    <a:lnTo>
                      <a:pt x="448" y="185"/>
                    </a:lnTo>
                    <a:lnTo>
                      <a:pt x="437" y="176"/>
                    </a:lnTo>
                    <a:lnTo>
                      <a:pt x="423" y="169"/>
                    </a:lnTo>
                    <a:lnTo>
                      <a:pt x="408" y="162"/>
                    </a:lnTo>
                    <a:lnTo>
                      <a:pt x="392" y="157"/>
                    </a:lnTo>
                    <a:lnTo>
                      <a:pt x="375" y="154"/>
                    </a:lnTo>
                    <a:lnTo>
                      <a:pt x="356" y="152"/>
                    </a:lnTo>
                    <a:lnTo>
                      <a:pt x="335" y="151"/>
                    </a:lnTo>
                    <a:lnTo>
                      <a:pt x="325" y="152"/>
                    </a:lnTo>
                    <a:lnTo>
                      <a:pt x="315" y="153"/>
                    </a:lnTo>
                    <a:lnTo>
                      <a:pt x="305" y="154"/>
                    </a:lnTo>
                    <a:lnTo>
                      <a:pt x="294" y="156"/>
                    </a:lnTo>
                    <a:lnTo>
                      <a:pt x="284" y="159"/>
                    </a:lnTo>
                    <a:lnTo>
                      <a:pt x="272" y="163"/>
                    </a:lnTo>
                    <a:lnTo>
                      <a:pt x="262" y="167"/>
                    </a:lnTo>
                    <a:lnTo>
                      <a:pt x="250" y="173"/>
                    </a:lnTo>
                    <a:lnTo>
                      <a:pt x="239" y="179"/>
                    </a:lnTo>
                    <a:lnTo>
                      <a:pt x="229" y="185"/>
                    </a:lnTo>
                    <a:lnTo>
                      <a:pt x="219" y="192"/>
                    </a:lnTo>
                    <a:lnTo>
                      <a:pt x="210" y="198"/>
                    </a:lnTo>
                    <a:lnTo>
                      <a:pt x="201" y="205"/>
                    </a:lnTo>
                    <a:lnTo>
                      <a:pt x="194" y="213"/>
                    </a:lnTo>
                    <a:lnTo>
                      <a:pt x="187" y="220"/>
                    </a:lnTo>
                    <a:lnTo>
                      <a:pt x="180" y="229"/>
                    </a:lnTo>
                    <a:lnTo>
                      <a:pt x="180" y="786"/>
                    </a:lnTo>
                    <a:lnTo>
                      <a:pt x="0" y="786"/>
                    </a:lnTo>
                    <a:lnTo>
                      <a:pt x="0" y="12"/>
                    </a:lnTo>
                    <a:lnTo>
                      <a:pt x="130" y="12"/>
                    </a:lnTo>
                    <a:lnTo>
                      <a:pt x="162" y="85"/>
                    </a:lnTo>
                    <a:lnTo>
                      <a:pt x="172" y="75"/>
                    </a:lnTo>
                    <a:lnTo>
                      <a:pt x="182" y="65"/>
                    </a:lnTo>
                    <a:lnTo>
                      <a:pt x="193" y="56"/>
                    </a:lnTo>
                    <a:lnTo>
                      <a:pt x="204" y="47"/>
                    </a:lnTo>
                    <a:lnTo>
                      <a:pt x="215" y="40"/>
                    </a:lnTo>
                    <a:lnTo>
                      <a:pt x="228" y="32"/>
                    </a:lnTo>
                    <a:lnTo>
                      <a:pt x="241" y="26"/>
                    </a:lnTo>
                    <a:lnTo>
                      <a:pt x="253" y="21"/>
                    </a:lnTo>
                    <a:lnTo>
                      <a:pt x="268" y="16"/>
                    </a:lnTo>
                    <a:lnTo>
                      <a:pt x="282" y="11"/>
                    </a:lnTo>
                    <a:lnTo>
                      <a:pt x="296" y="8"/>
                    </a:lnTo>
                    <a:lnTo>
                      <a:pt x="312" y="5"/>
                    </a:lnTo>
                    <a:lnTo>
                      <a:pt x="328" y="2"/>
                    </a:lnTo>
                    <a:lnTo>
                      <a:pt x="345" y="1"/>
                    </a:lnTo>
                    <a:lnTo>
                      <a:pt x="362" y="0"/>
                    </a:lnTo>
                    <a:lnTo>
                      <a:pt x="380" y="0"/>
                    </a:lnTo>
                    <a:lnTo>
                      <a:pt x="397" y="0"/>
                    </a:lnTo>
                    <a:lnTo>
                      <a:pt x="414" y="1"/>
                    </a:lnTo>
                    <a:lnTo>
                      <a:pt x="429" y="2"/>
                    </a:lnTo>
                    <a:lnTo>
                      <a:pt x="445" y="4"/>
                    </a:lnTo>
                    <a:lnTo>
                      <a:pt x="460" y="7"/>
                    </a:lnTo>
                    <a:lnTo>
                      <a:pt x="475" y="11"/>
                    </a:lnTo>
                    <a:lnTo>
                      <a:pt x="490" y="16"/>
                    </a:lnTo>
                    <a:lnTo>
                      <a:pt x="503" y="20"/>
                    </a:lnTo>
                    <a:lnTo>
                      <a:pt x="516" y="25"/>
                    </a:lnTo>
                    <a:lnTo>
                      <a:pt x="530" y="31"/>
                    </a:lnTo>
                    <a:lnTo>
                      <a:pt x="541" y="39"/>
                    </a:lnTo>
                    <a:lnTo>
                      <a:pt x="554" y="46"/>
                    </a:lnTo>
                    <a:lnTo>
                      <a:pt x="566" y="54"/>
                    </a:lnTo>
                    <a:lnTo>
                      <a:pt x="576" y="63"/>
                    </a:lnTo>
                    <a:lnTo>
                      <a:pt x="587" y="71"/>
                    </a:lnTo>
                    <a:lnTo>
                      <a:pt x="597" y="82"/>
                    </a:lnTo>
                    <a:lnTo>
                      <a:pt x="607" y="93"/>
                    </a:lnTo>
                    <a:lnTo>
                      <a:pt x="616" y="103"/>
                    </a:lnTo>
                    <a:lnTo>
                      <a:pt x="625" y="115"/>
                    </a:lnTo>
                    <a:lnTo>
                      <a:pt x="632" y="127"/>
                    </a:lnTo>
                    <a:lnTo>
                      <a:pt x="639" y="140"/>
                    </a:lnTo>
                    <a:lnTo>
                      <a:pt x="646" y="153"/>
                    </a:lnTo>
                    <a:lnTo>
                      <a:pt x="652" y="166"/>
                    </a:lnTo>
                    <a:lnTo>
                      <a:pt x="657" y="181"/>
                    </a:lnTo>
                    <a:lnTo>
                      <a:pt x="662" y="195"/>
                    </a:lnTo>
                    <a:lnTo>
                      <a:pt x="666" y="211"/>
                    </a:lnTo>
                    <a:lnTo>
                      <a:pt x="669" y="227"/>
                    </a:lnTo>
                    <a:lnTo>
                      <a:pt x="672" y="242"/>
                    </a:lnTo>
                    <a:lnTo>
                      <a:pt x="674" y="259"/>
                    </a:lnTo>
                    <a:lnTo>
                      <a:pt x="675" y="276"/>
                    </a:lnTo>
                    <a:lnTo>
                      <a:pt x="676" y="294"/>
                    </a:lnTo>
                    <a:lnTo>
                      <a:pt x="677" y="312"/>
                    </a:lnTo>
                    <a:lnTo>
                      <a:pt x="677" y="786"/>
                    </a:lnTo>
                    <a:lnTo>
                      <a:pt x="497" y="78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9" name="Freeform 21"/>
              <p:cNvSpPr>
                <a:spLocks/>
              </p:cNvSpPr>
              <p:nvPr userDrawn="1"/>
            </p:nvSpPr>
            <p:spPr bwMode="gray">
              <a:xfrm>
                <a:off x="2244969" y="446088"/>
                <a:ext cx="96851" cy="192087"/>
              </a:xfrm>
              <a:custGeom>
                <a:avLst/>
                <a:gdLst/>
                <a:ahLst/>
                <a:cxnLst>
                  <a:cxn ang="0">
                    <a:pos x="475" y="157"/>
                  </a:cxn>
                  <a:cxn ang="0">
                    <a:pos x="429" y="148"/>
                  </a:cxn>
                  <a:cxn ang="0">
                    <a:pos x="400" y="147"/>
                  </a:cxn>
                  <a:cxn ang="0">
                    <a:pos x="376" y="152"/>
                  </a:cxn>
                  <a:cxn ang="0">
                    <a:pos x="354" y="163"/>
                  </a:cxn>
                  <a:cxn ang="0">
                    <a:pos x="334" y="179"/>
                  </a:cxn>
                  <a:cxn ang="0">
                    <a:pos x="316" y="201"/>
                  </a:cxn>
                  <a:cxn ang="0">
                    <a:pos x="303" y="226"/>
                  </a:cxn>
                  <a:cxn ang="0">
                    <a:pos x="294" y="253"/>
                  </a:cxn>
                  <a:cxn ang="0">
                    <a:pos x="290" y="283"/>
                  </a:cxn>
                  <a:cxn ang="0">
                    <a:pos x="290" y="307"/>
                  </a:cxn>
                  <a:cxn ang="0">
                    <a:pos x="450" y="316"/>
                  </a:cxn>
                  <a:cxn ang="0">
                    <a:pos x="293" y="464"/>
                  </a:cxn>
                  <a:cxn ang="0">
                    <a:pos x="113" y="1090"/>
                  </a:cxn>
                  <a:cxn ang="0">
                    <a:pos x="0" y="464"/>
                  </a:cxn>
                  <a:cxn ang="0">
                    <a:pos x="113" y="316"/>
                  </a:cxn>
                  <a:cxn ang="0">
                    <a:pos x="115" y="282"/>
                  </a:cxn>
                  <a:cxn ang="0">
                    <a:pos x="120" y="249"/>
                  </a:cxn>
                  <a:cxn ang="0">
                    <a:pos x="128" y="218"/>
                  </a:cxn>
                  <a:cxn ang="0">
                    <a:pos x="137" y="189"/>
                  </a:cxn>
                  <a:cxn ang="0">
                    <a:pos x="149" y="160"/>
                  </a:cxn>
                  <a:cxn ang="0">
                    <a:pos x="162" y="135"/>
                  </a:cxn>
                  <a:cxn ang="0">
                    <a:pos x="178" y="110"/>
                  </a:cxn>
                  <a:cxn ang="0">
                    <a:pos x="197" y="88"/>
                  </a:cxn>
                  <a:cxn ang="0">
                    <a:pos x="217" y="67"/>
                  </a:cxn>
                  <a:cxn ang="0">
                    <a:pos x="239" y="50"/>
                  </a:cxn>
                  <a:cxn ang="0">
                    <a:pos x="262" y="35"/>
                  </a:cxn>
                  <a:cxn ang="0">
                    <a:pos x="287" y="22"/>
                  </a:cxn>
                  <a:cxn ang="0">
                    <a:pos x="312" y="13"/>
                  </a:cxn>
                  <a:cxn ang="0">
                    <a:pos x="340" y="5"/>
                  </a:cxn>
                  <a:cxn ang="0">
                    <a:pos x="369" y="1"/>
                  </a:cxn>
                  <a:cxn ang="0">
                    <a:pos x="400" y="0"/>
                  </a:cxn>
                  <a:cxn ang="0">
                    <a:pos x="434" y="2"/>
                  </a:cxn>
                  <a:cxn ang="0">
                    <a:pos x="470" y="7"/>
                  </a:cxn>
                  <a:cxn ang="0">
                    <a:pos x="512" y="16"/>
                  </a:cxn>
                  <a:cxn ang="0">
                    <a:pos x="556" y="28"/>
                  </a:cxn>
                </a:cxnLst>
                <a:rect l="0" t="0" r="r" b="b"/>
                <a:pathLst>
                  <a:path w="556" h="1090">
                    <a:moveTo>
                      <a:pt x="503" y="166"/>
                    </a:moveTo>
                    <a:lnTo>
                      <a:pt x="475" y="157"/>
                    </a:lnTo>
                    <a:lnTo>
                      <a:pt x="450" y="151"/>
                    </a:lnTo>
                    <a:lnTo>
                      <a:pt x="429" y="148"/>
                    </a:lnTo>
                    <a:lnTo>
                      <a:pt x="412" y="146"/>
                    </a:lnTo>
                    <a:lnTo>
                      <a:pt x="400" y="147"/>
                    </a:lnTo>
                    <a:lnTo>
                      <a:pt x="387" y="149"/>
                    </a:lnTo>
                    <a:lnTo>
                      <a:pt x="376" y="152"/>
                    </a:lnTo>
                    <a:lnTo>
                      <a:pt x="365" y="157"/>
                    </a:lnTo>
                    <a:lnTo>
                      <a:pt x="354" y="163"/>
                    </a:lnTo>
                    <a:lnTo>
                      <a:pt x="344" y="171"/>
                    </a:lnTo>
                    <a:lnTo>
                      <a:pt x="334" y="179"/>
                    </a:lnTo>
                    <a:lnTo>
                      <a:pt x="325" y="190"/>
                    </a:lnTo>
                    <a:lnTo>
                      <a:pt x="316" y="201"/>
                    </a:lnTo>
                    <a:lnTo>
                      <a:pt x="309" y="213"/>
                    </a:lnTo>
                    <a:lnTo>
                      <a:pt x="303" y="226"/>
                    </a:lnTo>
                    <a:lnTo>
                      <a:pt x="298" y="239"/>
                    </a:lnTo>
                    <a:lnTo>
                      <a:pt x="294" y="253"/>
                    </a:lnTo>
                    <a:lnTo>
                      <a:pt x="291" y="267"/>
                    </a:lnTo>
                    <a:lnTo>
                      <a:pt x="290" y="283"/>
                    </a:lnTo>
                    <a:lnTo>
                      <a:pt x="289" y="298"/>
                    </a:lnTo>
                    <a:lnTo>
                      <a:pt x="290" y="307"/>
                    </a:lnTo>
                    <a:lnTo>
                      <a:pt x="291" y="316"/>
                    </a:lnTo>
                    <a:lnTo>
                      <a:pt x="450" y="316"/>
                    </a:lnTo>
                    <a:lnTo>
                      <a:pt x="450" y="464"/>
                    </a:lnTo>
                    <a:lnTo>
                      <a:pt x="293" y="464"/>
                    </a:lnTo>
                    <a:lnTo>
                      <a:pt x="293" y="1090"/>
                    </a:lnTo>
                    <a:lnTo>
                      <a:pt x="113" y="1090"/>
                    </a:lnTo>
                    <a:lnTo>
                      <a:pt x="113" y="464"/>
                    </a:lnTo>
                    <a:lnTo>
                      <a:pt x="0" y="464"/>
                    </a:lnTo>
                    <a:lnTo>
                      <a:pt x="0" y="316"/>
                    </a:lnTo>
                    <a:lnTo>
                      <a:pt x="113" y="316"/>
                    </a:lnTo>
                    <a:lnTo>
                      <a:pt x="114" y="300"/>
                    </a:lnTo>
                    <a:lnTo>
                      <a:pt x="115" y="282"/>
                    </a:lnTo>
                    <a:lnTo>
                      <a:pt x="117" y="266"/>
                    </a:lnTo>
                    <a:lnTo>
                      <a:pt x="120" y="249"/>
                    </a:lnTo>
                    <a:lnTo>
                      <a:pt x="123" y="233"/>
                    </a:lnTo>
                    <a:lnTo>
                      <a:pt x="128" y="218"/>
                    </a:lnTo>
                    <a:lnTo>
                      <a:pt x="132" y="202"/>
                    </a:lnTo>
                    <a:lnTo>
                      <a:pt x="137" y="189"/>
                    </a:lnTo>
                    <a:lnTo>
                      <a:pt x="142" y="174"/>
                    </a:lnTo>
                    <a:lnTo>
                      <a:pt x="149" y="160"/>
                    </a:lnTo>
                    <a:lnTo>
                      <a:pt x="155" y="148"/>
                    </a:lnTo>
                    <a:lnTo>
                      <a:pt x="162" y="135"/>
                    </a:lnTo>
                    <a:lnTo>
                      <a:pt x="170" y="122"/>
                    </a:lnTo>
                    <a:lnTo>
                      <a:pt x="178" y="110"/>
                    </a:lnTo>
                    <a:lnTo>
                      <a:pt x="188" y="98"/>
                    </a:lnTo>
                    <a:lnTo>
                      <a:pt x="197" y="88"/>
                    </a:lnTo>
                    <a:lnTo>
                      <a:pt x="207" y="77"/>
                    </a:lnTo>
                    <a:lnTo>
                      <a:pt x="217" y="67"/>
                    </a:lnTo>
                    <a:lnTo>
                      <a:pt x="228" y="58"/>
                    </a:lnTo>
                    <a:lnTo>
                      <a:pt x="239" y="50"/>
                    </a:lnTo>
                    <a:lnTo>
                      <a:pt x="250" y="41"/>
                    </a:lnTo>
                    <a:lnTo>
                      <a:pt x="262" y="35"/>
                    </a:lnTo>
                    <a:lnTo>
                      <a:pt x="274" y="27"/>
                    </a:lnTo>
                    <a:lnTo>
                      <a:pt x="287" y="22"/>
                    </a:lnTo>
                    <a:lnTo>
                      <a:pt x="300" y="17"/>
                    </a:lnTo>
                    <a:lnTo>
                      <a:pt x="312" y="13"/>
                    </a:lnTo>
                    <a:lnTo>
                      <a:pt x="326" y="8"/>
                    </a:lnTo>
                    <a:lnTo>
                      <a:pt x="340" y="5"/>
                    </a:lnTo>
                    <a:lnTo>
                      <a:pt x="354" y="3"/>
                    </a:lnTo>
                    <a:lnTo>
                      <a:pt x="369" y="1"/>
                    </a:lnTo>
                    <a:lnTo>
                      <a:pt x="384" y="1"/>
                    </a:lnTo>
                    <a:lnTo>
                      <a:pt x="400" y="0"/>
                    </a:lnTo>
                    <a:lnTo>
                      <a:pt x="416" y="1"/>
                    </a:lnTo>
                    <a:lnTo>
                      <a:pt x="434" y="2"/>
                    </a:lnTo>
                    <a:lnTo>
                      <a:pt x="452" y="4"/>
                    </a:lnTo>
                    <a:lnTo>
                      <a:pt x="470" y="7"/>
                    </a:lnTo>
                    <a:lnTo>
                      <a:pt x="491" y="12"/>
                    </a:lnTo>
                    <a:lnTo>
                      <a:pt x="512" y="16"/>
                    </a:lnTo>
                    <a:lnTo>
                      <a:pt x="534" y="22"/>
                    </a:lnTo>
                    <a:lnTo>
                      <a:pt x="556" y="28"/>
                    </a:lnTo>
                    <a:lnTo>
                      <a:pt x="503" y="16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30" name="Freeform 22"/>
              <p:cNvSpPr>
                <a:spLocks noEditPoints="1"/>
              </p:cNvSpPr>
              <p:nvPr userDrawn="1"/>
            </p:nvSpPr>
            <p:spPr bwMode="gray">
              <a:xfrm>
                <a:off x="2344995" y="498475"/>
                <a:ext cx="130192" cy="141288"/>
              </a:xfrm>
              <a:custGeom>
                <a:avLst/>
                <a:gdLst/>
                <a:ahLst/>
                <a:cxnLst>
                  <a:cxn ang="0">
                    <a:pos x="258" y="191"/>
                  </a:cxn>
                  <a:cxn ang="0">
                    <a:pos x="288" y="167"/>
                  </a:cxn>
                  <a:cxn ang="0">
                    <a:pos x="322" y="154"/>
                  </a:cxn>
                  <a:cxn ang="0">
                    <a:pos x="363" y="147"/>
                  </a:cxn>
                  <a:cxn ang="0">
                    <a:pos x="426" y="153"/>
                  </a:cxn>
                  <a:cxn ang="0">
                    <a:pos x="462" y="166"/>
                  </a:cxn>
                  <a:cxn ang="0">
                    <a:pos x="491" y="189"/>
                  </a:cxn>
                  <a:cxn ang="0">
                    <a:pos x="516" y="218"/>
                  </a:cxn>
                  <a:cxn ang="0">
                    <a:pos x="539" y="266"/>
                  </a:cxn>
                  <a:cxn ang="0">
                    <a:pos x="556" y="367"/>
                  </a:cxn>
                  <a:cxn ang="0">
                    <a:pos x="549" y="481"/>
                  </a:cxn>
                  <a:cxn ang="0">
                    <a:pos x="524" y="559"/>
                  </a:cxn>
                  <a:cxn ang="0">
                    <a:pos x="501" y="594"/>
                  </a:cxn>
                  <a:cxn ang="0">
                    <a:pos x="472" y="620"/>
                  </a:cxn>
                  <a:cxn ang="0">
                    <a:pos x="440" y="639"/>
                  </a:cxn>
                  <a:cxn ang="0">
                    <a:pos x="403" y="650"/>
                  </a:cxn>
                  <a:cxn ang="0">
                    <a:pos x="350" y="651"/>
                  </a:cxn>
                  <a:cxn ang="0">
                    <a:pos x="300" y="639"/>
                  </a:cxn>
                  <a:cxn ang="0">
                    <a:pos x="268" y="621"/>
                  </a:cxn>
                  <a:cxn ang="0">
                    <a:pos x="240" y="596"/>
                  </a:cxn>
                  <a:cxn ang="0">
                    <a:pos x="218" y="562"/>
                  </a:cxn>
                  <a:cxn ang="0">
                    <a:pos x="195" y="484"/>
                  </a:cxn>
                  <a:cxn ang="0">
                    <a:pos x="188" y="369"/>
                  </a:cxn>
                  <a:cxn ang="0">
                    <a:pos x="207" y="270"/>
                  </a:cxn>
                  <a:cxn ang="0">
                    <a:pos x="232" y="221"/>
                  </a:cxn>
                  <a:cxn ang="0">
                    <a:pos x="124" y="715"/>
                  </a:cxn>
                  <a:cxn ang="0">
                    <a:pos x="182" y="756"/>
                  </a:cxn>
                  <a:cxn ang="0">
                    <a:pos x="251" y="783"/>
                  </a:cxn>
                  <a:cxn ang="0">
                    <a:pos x="330" y="797"/>
                  </a:cxn>
                  <a:cxn ang="0">
                    <a:pos x="414" y="797"/>
                  </a:cxn>
                  <a:cxn ang="0">
                    <a:pos x="492" y="783"/>
                  </a:cxn>
                  <a:cxn ang="0">
                    <a:pos x="560" y="757"/>
                  </a:cxn>
                  <a:cxn ang="0">
                    <a:pos x="619" y="716"/>
                  </a:cxn>
                  <a:cxn ang="0">
                    <a:pos x="669" y="662"/>
                  </a:cxn>
                  <a:cxn ang="0">
                    <a:pos x="706" y="598"/>
                  </a:cxn>
                  <a:cxn ang="0">
                    <a:pos x="731" y="525"/>
                  </a:cxn>
                  <a:cxn ang="0">
                    <a:pos x="742" y="443"/>
                  </a:cxn>
                  <a:cxn ang="0">
                    <a:pos x="742" y="352"/>
                  </a:cxn>
                  <a:cxn ang="0">
                    <a:pos x="731" y="270"/>
                  </a:cxn>
                  <a:cxn ang="0">
                    <a:pos x="707" y="197"/>
                  </a:cxn>
                  <a:cxn ang="0">
                    <a:pos x="670" y="134"/>
                  </a:cxn>
                  <a:cxn ang="0">
                    <a:pos x="621" y="81"/>
                  </a:cxn>
                  <a:cxn ang="0">
                    <a:pos x="562" y="41"/>
                  </a:cxn>
                  <a:cxn ang="0">
                    <a:pos x="493" y="15"/>
                  </a:cxn>
                  <a:cxn ang="0">
                    <a:pos x="415" y="1"/>
                  </a:cxn>
                  <a:cxn ang="0">
                    <a:pos x="332" y="1"/>
                  </a:cxn>
                  <a:cxn ang="0">
                    <a:pos x="256" y="15"/>
                  </a:cxn>
                  <a:cxn ang="0">
                    <a:pos x="188" y="43"/>
                  </a:cxn>
                  <a:cxn ang="0">
                    <a:pos x="128" y="84"/>
                  </a:cxn>
                  <a:cxn ang="0">
                    <a:pos x="78" y="139"/>
                  </a:cxn>
                  <a:cxn ang="0">
                    <a:pos x="40" y="202"/>
                  </a:cxn>
                  <a:cxn ang="0">
                    <a:pos x="14" y="274"/>
                  </a:cxn>
                  <a:cxn ang="0">
                    <a:pos x="2" y="354"/>
                  </a:cxn>
                  <a:cxn ang="0">
                    <a:pos x="2" y="442"/>
                  </a:cxn>
                  <a:cxn ang="0">
                    <a:pos x="13" y="524"/>
                  </a:cxn>
                  <a:cxn ang="0">
                    <a:pos x="38" y="597"/>
                  </a:cxn>
                  <a:cxn ang="0">
                    <a:pos x="75" y="661"/>
                  </a:cxn>
                </a:cxnLst>
                <a:rect l="0" t="0" r="r" b="b"/>
                <a:pathLst>
                  <a:path w="745" h="799">
                    <a:moveTo>
                      <a:pt x="238" y="213"/>
                    </a:moveTo>
                    <a:lnTo>
                      <a:pt x="244" y="205"/>
                    </a:lnTo>
                    <a:lnTo>
                      <a:pt x="251" y="197"/>
                    </a:lnTo>
                    <a:lnTo>
                      <a:pt x="258" y="191"/>
                    </a:lnTo>
                    <a:lnTo>
                      <a:pt x="266" y="184"/>
                    </a:lnTo>
                    <a:lnTo>
                      <a:pt x="273" y="178"/>
                    </a:lnTo>
                    <a:lnTo>
                      <a:pt x="280" y="173"/>
                    </a:lnTo>
                    <a:lnTo>
                      <a:pt x="288" y="167"/>
                    </a:lnTo>
                    <a:lnTo>
                      <a:pt x="296" y="163"/>
                    </a:lnTo>
                    <a:lnTo>
                      <a:pt x="305" y="160"/>
                    </a:lnTo>
                    <a:lnTo>
                      <a:pt x="314" y="156"/>
                    </a:lnTo>
                    <a:lnTo>
                      <a:pt x="322" y="154"/>
                    </a:lnTo>
                    <a:lnTo>
                      <a:pt x="332" y="151"/>
                    </a:lnTo>
                    <a:lnTo>
                      <a:pt x="341" y="150"/>
                    </a:lnTo>
                    <a:lnTo>
                      <a:pt x="352" y="147"/>
                    </a:lnTo>
                    <a:lnTo>
                      <a:pt x="363" y="147"/>
                    </a:lnTo>
                    <a:lnTo>
                      <a:pt x="373" y="147"/>
                    </a:lnTo>
                    <a:lnTo>
                      <a:pt x="395" y="147"/>
                    </a:lnTo>
                    <a:lnTo>
                      <a:pt x="415" y="151"/>
                    </a:lnTo>
                    <a:lnTo>
                      <a:pt x="426" y="153"/>
                    </a:lnTo>
                    <a:lnTo>
                      <a:pt x="435" y="156"/>
                    </a:lnTo>
                    <a:lnTo>
                      <a:pt x="444" y="159"/>
                    </a:lnTo>
                    <a:lnTo>
                      <a:pt x="453" y="162"/>
                    </a:lnTo>
                    <a:lnTo>
                      <a:pt x="462" y="166"/>
                    </a:lnTo>
                    <a:lnTo>
                      <a:pt x="469" y="172"/>
                    </a:lnTo>
                    <a:lnTo>
                      <a:pt x="478" y="177"/>
                    </a:lnTo>
                    <a:lnTo>
                      <a:pt x="485" y="182"/>
                    </a:lnTo>
                    <a:lnTo>
                      <a:pt x="491" y="189"/>
                    </a:lnTo>
                    <a:lnTo>
                      <a:pt x="499" y="195"/>
                    </a:lnTo>
                    <a:lnTo>
                      <a:pt x="505" y="202"/>
                    </a:lnTo>
                    <a:lnTo>
                      <a:pt x="510" y="210"/>
                    </a:lnTo>
                    <a:lnTo>
                      <a:pt x="516" y="218"/>
                    </a:lnTo>
                    <a:lnTo>
                      <a:pt x="521" y="227"/>
                    </a:lnTo>
                    <a:lnTo>
                      <a:pt x="526" y="235"/>
                    </a:lnTo>
                    <a:lnTo>
                      <a:pt x="530" y="244"/>
                    </a:lnTo>
                    <a:lnTo>
                      <a:pt x="539" y="266"/>
                    </a:lnTo>
                    <a:lnTo>
                      <a:pt x="545" y="288"/>
                    </a:lnTo>
                    <a:lnTo>
                      <a:pt x="550" y="312"/>
                    </a:lnTo>
                    <a:lnTo>
                      <a:pt x="554" y="338"/>
                    </a:lnTo>
                    <a:lnTo>
                      <a:pt x="556" y="367"/>
                    </a:lnTo>
                    <a:lnTo>
                      <a:pt x="557" y="397"/>
                    </a:lnTo>
                    <a:lnTo>
                      <a:pt x="556" y="427"/>
                    </a:lnTo>
                    <a:lnTo>
                      <a:pt x="554" y="455"/>
                    </a:lnTo>
                    <a:lnTo>
                      <a:pt x="549" y="481"/>
                    </a:lnTo>
                    <a:lnTo>
                      <a:pt x="544" y="505"/>
                    </a:lnTo>
                    <a:lnTo>
                      <a:pt x="537" y="528"/>
                    </a:lnTo>
                    <a:lnTo>
                      <a:pt x="528" y="549"/>
                    </a:lnTo>
                    <a:lnTo>
                      <a:pt x="524" y="559"/>
                    </a:lnTo>
                    <a:lnTo>
                      <a:pt x="519" y="568"/>
                    </a:lnTo>
                    <a:lnTo>
                      <a:pt x="512" y="577"/>
                    </a:lnTo>
                    <a:lnTo>
                      <a:pt x="507" y="585"/>
                    </a:lnTo>
                    <a:lnTo>
                      <a:pt x="501" y="594"/>
                    </a:lnTo>
                    <a:lnTo>
                      <a:pt x="493" y="601"/>
                    </a:lnTo>
                    <a:lnTo>
                      <a:pt x="487" y="608"/>
                    </a:lnTo>
                    <a:lnTo>
                      <a:pt x="480" y="615"/>
                    </a:lnTo>
                    <a:lnTo>
                      <a:pt x="472" y="620"/>
                    </a:lnTo>
                    <a:lnTo>
                      <a:pt x="465" y="625"/>
                    </a:lnTo>
                    <a:lnTo>
                      <a:pt x="457" y="631"/>
                    </a:lnTo>
                    <a:lnTo>
                      <a:pt x="448" y="635"/>
                    </a:lnTo>
                    <a:lnTo>
                      <a:pt x="440" y="639"/>
                    </a:lnTo>
                    <a:lnTo>
                      <a:pt x="431" y="642"/>
                    </a:lnTo>
                    <a:lnTo>
                      <a:pt x="422" y="645"/>
                    </a:lnTo>
                    <a:lnTo>
                      <a:pt x="413" y="647"/>
                    </a:lnTo>
                    <a:lnTo>
                      <a:pt x="403" y="650"/>
                    </a:lnTo>
                    <a:lnTo>
                      <a:pt x="393" y="651"/>
                    </a:lnTo>
                    <a:lnTo>
                      <a:pt x="383" y="652"/>
                    </a:lnTo>
                    <a:lnTo>
                      <a:pt x="373" y="652"/>
                    </a:lnTo>
                    <a:lnTo>
                      <a:pt x="350" y="651"/>
                    </a:lnTo>
                    <a:lnTo>
                      <a:pt x="329" y="647"/>
                    </a:lnTo>
                    <a:lnTo>
                      <a:pt x="319" y="645"/>
                    </a:lnTo>
                    <a:lnTo>
                      <a:pt x="310" y="642"/>
                    </a:lnTo>
                    <a:lnTo>
                      <a:pt x="300" y="639"/>
                    </a:lnTo>
                    <a:lnTo>
                      <a:pt x="292" y="636"/>
                    </a:lnTo>
                    <a:lnTo>
                      <a:pt x="283" y="632"/>
                    </a:lnTo>
                    <a:lnTo>
                      <a:pt x="275" y="626"/>
                    </a:lnTo>
                    <a:lnTo>
                      <a:pt x="268" y="621"/>
                    </a:lnTo>
                    <a:lnTo>
                      <a:pt x="260" y="616"/>
                    </a:lnTo>
                    <a:lnTo>
                      <a:pt x="253" y="609"/>
                    </a:lnTo>
                    <a:lnTo>
                      <a:pt x="247" y="603"/>
                    </a:lnTo>
                    <a:lnTo>
                      <a:pt x="240" y="596"/>
                    </a:lnTo>
                    <a:lnTo>
                      <a:pt x="234" y="588"/>
                    </a:lnTo>
                    <a:lnTo>
                      <a:pt x="229" y="580"/>
                    </a:lnTo>
                    <a:lnTo>
                      <a:pt x="223" y="571"/>
                    </a:lnTo>
                    <a:lnTo>
                      <a:pt x="218" y="562"/>
                    </a:lnTo>
                    <a:lnTo>
                      <a:pt x="214" y="552"/>
                    </a:lnTo>
                    <a:lnTo>
                      <a:pt x="206" y="531"/>
                    </a:lnTo>
                    <a:lnTo>
                      <a:pt x="199" y="508"/>
                    </a:lnTo>
                    <a:lnTo>
                      <a:pt x="195" y="484"/>
                    </a:lnTo>
                    <a:lnTo>
                      <a:pt x="191" y="456"/>
                    </a:lnTo>
                    <a:lnTo>
                      <a:pt x="188" y="428"/>
                    </a:lnTo>
                    <a:lnTo>
                      <a:pt x="188" y="397"/>
                    </a:lnTo>
                    <a:lnTo>
                      <a:pt x="188" y="369"/>
                    </a:lnTo>
                    <a:lnTo>
                      <a:pt x="192" y="342"/>
                    </a:lnTo>
                    <a:lnTo>
                      <a:pt x="195" y="316"/>
                    </a:lnTo>
                    <a:lnTo>
                      <a:pt x="200" y="292"/>
                    </a:lnTo>
                    <a:lnTo>
                      <a:pt x="207" y="270"/>
                    </a:lnTo>
                    <a:lnTo>
                      <a:pt x="216" y="250"/>
                    </a:lnTo>
                    <a:lnTo>
                      <a:pt x="221" y="239"/>
                    </a:lnTo>
                    <a:lnTo>
                      <a:pt x="226" y="231"/>
                    </a:lnTo>
                    <a:lnTo>
                      <a:pt x="232" y="221"/>
                    </a:lnTo>
                    <a:lnTo>
                      <a:pt x="238" y="213"/>
                    </a:lnTo>
                    <a:close/>
                    <a:moveTo>
                      <a:pt x="98" y="690"/>
                    </a:moveTo>
                    <a:lnTo>
                      <a:pt x="110" y="702"/>
                    </a:lnTo>
                    <a:lnTo>
                      <a:pt x="124" y="715"/>
                    </a:lnTo>
                    <a:lnTo>
                      <a:pt x="138" y="726"/>
                    </a:lnTo>
                    <a:lnTo>
                      <a:pt x="152" y="737"/>
                    </a:lnTo>
                    <a:lnTo>
                      <a:pt x="166" y="748"/>
                    </a:lnTo>
                    <a:lnTo>
                      <a:pt x="182" y="756"/>
                    </a:lnTo>
                    <a:lnTo>
                      <a:pt x="199" y="764"/>
                    </a:lnTo>
                    <a:lnTo>
                      <a:pt x="216" y="772"/>
                    </a:lnTo>
                    <a:lnTo>
                      <a:pt x="233" y="778"/>
                    </a:lnTo>
                    <a:lnTo>
                      <a:pt x="251" y="783"/>
                    </a:lnTo>
                    <a:lnTo>
                      <a:pt x="270" y="789"/>
                    </a:lnTo>
                    <a:lnTo>
                      <a:pt x="289" y="792"/>
                    </a:lnTo>
                    <a:lnTo>
                      <a:pt x="309" y="795"/>
                    </a:lnTo>
                    <a:lnTo>
                      <a:pt x="330" y="797"/>
                    </a:lnTo>
                    <a:lnTo>
                      <a:pt x="351" y="798"/>
                    </a:lnTo>
                    <a:lnTo>
                      <a:pt x="373" y="799"/>
                    </a:lnTo>
                    <a:lnTo>
                      <a:pt x="394" y="798"/>
                    </a:lnTo>
                    <a:lnTo>
                      <a:pt x="414" y="797"/>
                    </a:lnTo>
                    <a:lnTo>
                      <a:pt x="434" y="795"/>
                    </a:lnTo>
                    <a:lnTo>
                      <a:pt x="454" y="792"/>
                    </a:lnTo>
                    <a:lnTo>
                      <a:pt x="473" y="789"/>
                    </a:lnTo>
                    <a:lnTo>
                      <a:pt x="492" y="783"/>
                    </a:lnTo>
                    <a:lnTo>
                      <a:pt x="510" y="778"/>
                    </a:lnTo>
                    <a:lnTo>
                      <a:pt x="527" y="772"/>
                    </a:lnTo>
                    <a:lnTo>
                      <a:pt x="544" y="764"/>
                    </a:lnTo>
                    <a:lnTo>
                      <a:pt x="560" y="757"/>
                    </a:lnTo>
                    <a:lnTo>
                      <a:pt x="576" y="748"/>
                    </a:lnTo>
                    <a:lnTo>
                      <a:pt x="591" y="738"/>
                    </a:lnTo>
                    <a:lnTo>
                      <a:pt x="605" y="728"/>
                    </a:lnTo>
                    <a:lnTo>
                      <a:pt x="619" y="716"/>
                    </a:lnTo>
                    <a:lnTo>
                      <a:pt x="633" y="703"/>
                    </a:lnTo>
                    <a:lnTo>
                      <a:pt x="645" y="691"/>
                    </a:lnTo>
                    <a:lnTo>
                      <a:pt x="657" y="677"/>
                    </a:lnTo>
                    <a:lnTo>
                      <a:pt x="669" y="662"/>
                    </a:lnTo>
                    <a:lnTo>
                      <a:pt x="679" y="647"/>
                    </a:lnTo>
                    <a:lnTo>
                      <a:pt x="689" y="632"/>
                    </a:lnTo>
                    <a:lnTo>
                      <a:pt x="697" y="615"/>
                    </a:lnTo>
                    <a:lnTo>
                      <a:pt x="706" y="598"/>
                    </a:lnTo>
                    <a:lnTo>
                      <a:pt x="713" y="581"/>
                    </a:lnTo>
                    <a:lnTo>
                      <a:pt x="719" y="563"/>
                    </a:lnTo>
                    <a:lnTo>
                      <a:pt x="726" y="544"/>
                    </a:lnTo>
                    <a:lnTo>
                      <a:pt x="731" y="525"/>
                    </a:lnTo>
                    <a:lnTo>
                      <a:pt x="735" y="505"/>
                    </a:lnTo>
                    <a:lnTo>
                      <a:pt x="738" y="485"/>
                    </a:lnTo>
                    <a:lnTo>
                      <a:pt x="740" y="464"/>
                    </a:lnTo>
                    <a:lnTo>
                      <a:pt x="742" y="443"/>
                    </a:lnTo>
                    <a:lnTo>
                      <a:pt x="744" y="421"/>
                    </a:lnTo>
                    <a:lnTo>
                      <a:pt x="745" y="397"/>
                    </a:lnTo>
                    <a:lnTo>
                      <a:pt x="744" y="374"/>
                    </a:lnTo>
                    <a:lnTo>
                      <a:pt x="742" y="352"/>
                    </a:lnTo>
                    <a:lnTo>
                      <a:pt x="741" y="331"/>
                    </a:lnTo>
                    <a:lnTo>
                      <a:pt x="738" y="310"/>
                    </a:lnTo>
                    <a:lnTo>
                      <a:pt x="735" y="290"/>
                    </a:lnTo>
                    <a:lnTo>
                      <a:pt x="731" y="270"/>
                    </a:lnTo>
                    <a:lnTo>
                      <a:pt x="726" y="251"/>
                    </a:lnTo>
                    <a:lnTo>
                      <a:pt x="720" y="232"/>
                    </a:lnTo>
                    <a:lnTo>
                      <a:pt x="714" y="214"/>
                    </a:lnTo>
                    <a:lnTo>
                      <a:pt x="707" y="197"/>
                    </a:lnTo>
                    <a:lnTo>
                      <a:pt x="698" y="180"/>
                    </a:lnTo>
                    <a:lnTo>
                      <a:pt x="690" y="164"/>
                    </a:lnTo>
                    <a:lnTo>
                      <a:pt x="680" y="148"/>
                    </a:lnTo>
                    <a:lnTo>
                      <a:pt x="670" y="134"/>
                    </a:lnTo>
                    <a:lnTo>
                      <a:pt x="658" y="120"/>
                    </a:lnTo>
                    <a:lnTo>
                      <a:pt x="646" y="106"/>
                    </a:lnTo>
                    <a:lnTo>
                      <a:pt x="634" y="93"/>
                    </a:lnTo>
                    <a:lnTo>
                      <a:pt x="621" y="81"/>
                    </a:lnTo>
                    <a:lnTo>
                      <a:pt x="607" y="69"/>
                    </a:lnTo>
                    <a:lnTo>
                      <a:pt x="593" y="59"/>
                    </a:lnTo>
                    <a:lnTo>
                      <a:pt x="578" y="49"/>
                    </a:lnTo>
                    <a:lnTo>
                      <a:pt x="562" y="41"/>
                    </a:lnTo>
                    <a:lnTo>
                      <a:pt x="546" y="34"/>
                    </a:lnTo>
                    <a:lnTo>
                      <a:pt x="529" y="26"/>
                    </a:lnTo>
                    <a:lnTo>
                      <a:pt x="512" y="20"/>
                    </a:lnTo>
                    <a:lnTo>
                      <a:pt x="493" y="15"/>
                    </a:lnTo>
                    <a:lnTo>
                      <a:pt x="475" y="9"/>
                    </a:lnTo>
                    <a:lnTo>
                      <a:pt x="455" y="6"/>
                    </a:lnTo>
                    <a:lnTo>
                      <a:pt x="436" y="3"/>
                    </a:lnTo>
                    <a:lnTo>
                      <a:pt x="415" y="1"/>
                    </a:lnTo>
                    <a:lnTo>
                      <a:pt x="394" y="0"/>
                    </a:lnTo>
                    <a:lnTo>
                      <a:pt x="373" y="0"/>
                    </a:lnTo>
                    <a:lnTo>
                      <a:pt x="352" y="0"/>
                    </a:lnTo>
                    <a:lnTo>
                      <a:pt x="332" y="1"/>
                    </a:lnTo>
                    <a:lnTo>
                      <a:pt x="312" y="3"/>
                    </a:lnTo>
                    <a:lnTo>
                      <a:pt x="293" y="6"/>
                    </a:lnTo>
                    <a:lnTo>
                      <a:pt x="274" y="10"/>
                    </a:lnTo>
                    <a:lnTo>
                      <a:pt x="256" y="15"/>
                    </a:lnTo>
                    <a:lnTo>
                      <a:pt x="238" y="21"/>
                    </a:lnTo>
                    <a:lnTo>
                      <a:pt x="221" y="27"/>
                    </a:lnTo>
                    <a:lnTo>
                      <a:pt x="204" y="35"/>
                    </a:lnTo>
                    <a:lnTo>
                      <a:pt x="188" y="43"/>
                    </a:lnTo>
                    <a:lnTo>
                      <a:pt x="173" y="51"/>
                    </a:lnTo>
                    <a:lnTo>
                      <a:pt x="158" y="62"/>
                    </a:lnTo>
                    <a:lnTo>
                      <a:pt x="143" y="73"/>
                    </a:lnTo>
                    <a:lnTo>
                      <a:pt x="128" y="84"/>
                    </a:lnTo>
                    <a:lnTo>
                      <a:pt x="116" y="97"/>
                    </a:lnTo>
                    <a:lnTo>
                      <a:pt x="102" y="111"/>
                    </a:lnTo>
                    <a:lnTo>
                      <a:pt x="89" y="124"/>
                    </a:lnTo>
                    <a:lnTo>
                      <a:pt x="78" y="139"/>
                    </a:lnTo>
                    <a:lnTo>
                      <a:pt x="67" y="154"/>
                    </a:lnTo>
                    <a:lnTo>
                      <a:pt x="58" y="170"/>
                    </a:lnTo>
                    <a:lnTo>
                      <a:pt x="48" y="185"/>
                    </a:lnTo>
                    <a:lnTo>
                      <a:pt x="40" y="202"/>
                    </a:lnTo>
                    <a:lnTo>
                      <a:pt x="32" y="220"/>
                    </a:lnTo>
                    <a:lnTo>
                      <a:pt x="26" y="237"/>
                    </a:lnTo>
                    <a:lnTo>
                      <a:pt x="20" y="256"/>
                    </a:lnTo>
                    <a:lnTo>
                      <a:pt x="14" y="274"/>
                    </a:lnTo>
                    <a:lnTo>
                      <a:pt x="10" y="294"/>
                    </a:lnTo>
                    <a:lnTo>
                      <a:pt x="6" y="313"/>
                    </a:lnTo>
                    <a:lnTo>
                      <a:pt x="4" y="334"/>
                    </a:lnTo>
                    <a:lnTo>
                      <a:pt x="2" y="354"/>
                    </a:lnTo>
                    <a:lnTo>
                      <a:pt x="1" y="375"/>
                    </a:lnTo>
                    <a:lnTo>
                      <a:pt x="0" y="397"/>
                    </a:lnTo>
                    <a:lnTo>
                      <a:pt x="1" y="420"/>
                    </a:lnTo>
                    <a:lnTo>
                      <a:pt x="2" y="442"/>
                    </a:lnTo>
                    <a:lnTo>
                      <a:pt x="3" y="463"/>
                    </a:lnTo>
                    <a:lnTo>
                      <a:pt x="6" y="484"/>
                    </a:lnTo>
                    <a:lnTo>
                      <a:pt x="9" y="504"/>
                    </a:lnTo>
                    <a:lnTo>
                      <a:pt x="13" y="524"/>
                    </a:lnTo>
                    <a:lnTo>
                      <a:pt x="19" y="543"/>
                    </a:lnTo>
                    <a:lnTo>
                      <a:pt x="24" y="562"/>
                    </a:lnTo>
                    <a:lnTo>
                      <a:pt x="31" y="580"/>
                    </a:lnTo>
                    <a:lnTo>
                      <a:pt x="38" y="597"/>
                    </a:lnTo>
                    <a:lnTo>
                      <a:pt x="46" y="614"/>
                    </a:lnTo>
                    <a:lnTo>
                      <a:pt x="56" y="629"/>
                    </a:lnTo>
                    <a:lnTo>
                      <a:pt x="65" y="645"/>
                    </a:lnTo>
                    <a:lnTo>
                      <a:pt x="75" y="661"/>
                    </a:lnTo>
                    <a:lnTo>
                      <a:pt x="86" y="675"/>
                    </a:lnTo>
                    <a:lnTo>
                      <a:pt x="98" y="69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31" name="Freeform 23"/>
              <p:cNvSpPr>
                <a:spLocks/>
              </p:cNvSpPr>
              <p:nvPr userDrawn="1"/>
            </p:nvSpPr>
            <p:spPr bwMode="gray">
              <a:xfrm>
                <a:off x="2500591" y="498475"/>
                <a:ext cx="93675" cy="139700"/>
              </a:xfrm>
              <a:custGeom>
                <a:avLst/>
                <a:gdLst/>
                <a:ahLst/>
                <a:cxnLst>
                  <a:cxn ang="0">
                    <a:pos x="448" y="181"/>
                  </a:cxn>
                  <a:cxn ang="0">
                    <a:pos x="435" y="175"/>
                  </a:cxn>
                  <a:cxn ang="0">
                    <a:pos x="423" y="169"/>
                  </a:cxn>
                  <a:cxn ang="0">
                    <a:pos x="410" y="163"/>
                  </a:cxn>
                  <a:cxn ang="0">
                    <a:pos x="397" y="158"/>
                  </a:cxn>
                  <a:cxn ang="0">
                    <a:pos x="383" y="155"/>
                  </a:cxn>
                  <a:cxn ang="0">
                    <a:pos x="369" y="153"/>
                  </a:cxn>
                  <a:cxn ang="0">
                    <a:pos x="356" y="152"/>
                  </a:cxn>
                  <a:cxn ang="0">
                    <a:pos x="341" y="151"/>
                  </a:cxn>
                  <a:cxn ang="0">
                    <a:pos x="326" y="152"/>
                  </a:cxn>
                  <a:cxn ang="0">
                    <a:pos x="310" y="155"/>
                  </a:cxn>
                  <a:cxn ang="0">
                    <a:pos x="296" y="159"/>
                  </a:cxn>
                  <a:cxn ang="0">
                    <a:pos x="282" y="165"/>
                  </a:cxn>
                  <a:cxn ang="0">
                    <a:pos x="268" y="173"/>
                  </a:cxn>
                  <a:cxn ang="0">
                    <a:pos x="254" y="183"/>
                  </a:cxn>
                  <a:cxn ang="0">
                    <a:pos x="242" y="195"/>
                  </a:cxn>
                  <a:cxn ang="0">
                    <a:pos x="229" y="208"/>
                  </a:cxn>
                  <a:cxn ang="0">
                    <a:pos x="219" y="222"/>
                  </a:cxn>
                  <a:cxn ang="0">
                    <a:pos x="208" y="238"/>
                  </a:cxn>
                  <a:cxn ang="0">
                    <a:pos x="200" y="254"/>
                  </a:cxn>
                  <a:cxn ang="0">
                    <a:pos x="193" y="271"/>
                  </a:cxn>
                  <a:cxn ang="0">
                    <a:pos x="188" y="289"/>
                  </a:cxn>
                  <a:cxn ang="0">
                    <a:pos x="184" y="307"/>
                  </a:cxn>
                  <a:cxn ang="0">
                    <a:pos x="182" y="327"/>
                  </a:cxn>
                  <a:cxn ang="0">
                    <a:pos x="181" y="347"/>
                  </a:cxn>
                  <a:cxn ang="0">
                    <a:pos x="181" y="786"/>
                  </a:cxn>
                  <a:cxn ang="0">
                    <a:pos x="0" y="786"/>
                  </a:cxn>
                  <a:cxn ang="0">
                    <a:pos x="0" y="12"/>
                  </a:cxn>
                  <a:cxn ang="0">
                    <a:pos x="181" y="12"/>
                  </a:cxn>
                  <a:cxn ang="0">
                    <a:pos x="181" y="84"/>
                  </a:cxn>
                  <a:cxn ang="0">
                    <a:pos x="190" y="74"/>
                  </a:cxn>
                  <a:cxn ang="0">
                    <a:pos x="201" y="64"/>
                  </a:cxn>
                  <a:cxn ang="0">
                    <a:pos x="211" y="55"/>
                  </a:cxn>
                  <a:cxn ang="0">
                    <a:pos x="222" y="47"/>
                  </a:cxn>
                  <a:cxn ang="0">
                    <a:pos x="233" y="39"/>
                  </a:cxn>
                  <a:cxn ang="0">
                    <a:pos x="245" y="32"/>
                  </a:cxn>
                  <a:cxn ang="0">
                    <a:pos x="257" y="26"/>
                  </a:cxn>
                  <a:cxn ang="0">
                    <a:pos x="269" y="21"/>
                  </a:cxn>
                  <a:cxn ang="0">
                    <a:pos x="282" y="16"/>
                  </a:cxn>
                  <a:cxn ang="0">
                    <a:pos x="296" y="11"/>
                  </a:cxn>
                  <a:cxn ang="0">
                    <a:pos x="309" y="7"/>
                  </a:cxn>
                  <a:cxn ang="0">
                    <a:pos x="323" y="5"/>
                  </a:cxn>
                  <a:cxn ang="0">
                    <a:pos x="337" y="2"/>
                  </a:cxn>
                  <a:cxn ang="0">
                    <a:pos x="352" y="1"/>
                  </a:cxn>
                  <a:cxn ang="0">
                    <a:pos x="367" y="0"/>
                  </a:cxn>
                  <a:cxn ang="0">
                    <a:pos x="383" y="0"/>
                  </a:cxn>
                  <a:cxn ang="0">
                    <a:pos x="405" y="0"/>
                  </a:cxn>
                  <a:cxn ang="0">
                    <a:pos x="426" y="1"/>
                  </a:cxn>
                  <a:cxn ang="0">
                    <a:pos x="445" y="3"/>
                  </a:cxn>
                  <a:cxn ang="0">
                    <a:pos x="464" y="6"/>
                  </a:cxn>
                  <a:cxn ang="0">
                    <a:pos x="481" y="10"/>
                  </a:cxn>
                  <a:cxn ang="0">
                    <a:pos x="497" y="16"/>
                  </a:cxn>
                  <a:cxn ang="0">
                    <a:pos x="511" y="21"/>
                  </a:cxn>
                  <a:cxn ang="0">
                    <a:pos x="525" y="27"/>
                  </a:cxn>
                  <a:cxn ang="0">
                    <a:pos x="448" y="181"/>
                  </a:cxn>
                </a:cxnLst>
                <a:rect l="0" t="0" r="r" b="b"/>
                <a:pathLst>
                  <a:path w="525" h="786">
                    <a:moveTo>
                      <a:pt x="448" y="181"/>
                    </a:moveTo>
                    <a:lnTo>
                      <a:pt x="435" y="175"/>
                    </a:lnTo>
                    <a:lnTo>
                      <a:pt x="423" y="169"/>
                    </a:lnTo>
                    <a:lnTo>
                      <a:pt x="410" y="163"/>
                    </a:lnTo>
                    <a:lnTo>
                      <a:pt x="397" y="158"/>
                    </a:lnTo>
                    <a:lnTo>
                      <a:pt x="383" y="155"/>
                    </a:lnTo>
                    <a:lnTo>
                      <a:pt x="369" y="153"/>
                    </a:lnTo>
                    <a:lnTo>
                      <a:pt x="356" y="152"/>
                    </a:lnTo>
                    <a:lnTo>
                      <a:pt x="341" y="151"/>
                    </a:lnTo>
                    <a:lnTo>
                      <a:pt x="326" y="152"/>
                    </a:lnTo>
                    <a:lnTo>
                      <a:pt x="310" y="155"/>
                    </a:lnTo>
                    <a:lnTo>
                      <a:pt x="296" y="159"/>
                    </a:lnTo>
                    <a:lnTo>
                      <a:pt x="282" y="165"/>
                    </a:lnTo>
                    <a:lnTo>
                      <a:pt x="268" y="173"/>
                    </a:lnTo>
                    <a:lnTo>
                      <a:pt x="254" y="183"/>
                    </a:lnTo>
                    <a:lnTo>
                      <a:pt x="242" y="195"/>
                    </a:lnTo>
                    <a:lnTo>
                      <a:pt x="229" y="208"/>
                    </a:lnTo>
                    <a:lnTo>
                      <a:pt x="219" y="222"/>
                    </a:lnTo>
                    <a:lnTo>
                      <a:pt x="208" y="238"/>
                    </a:lnTo>
                    <a:lnTo>
                      <a:pt x="200" y="254"/>
                    </a:lnTo>
                    <a:lnTo>
                      <a:pt x="193" y="271"/>
                    </a:lnTo>
                    <a:lnTo>
                      <a:pt x="188" y="289"/>
                    </a:lnTo>
                    <a:lnTo>
                      <a:pt x="184" y="307"/>
                    </a:lnTo>
                    <a:lnTo>
                      <a:pt x="182" y="327"/>
                    </a:lnTo>
                    <a:lnTo>
                      <a:pt x="181" y="347"/>
                    </a:lnTo>
                    <a:lnTo>
                      <a:pt x="181" y="786"/>
                    </a:lnTo>
                    <a:lnTo>
                      <a:pt x="0" y="786"/>
                    </a:lnTo>
                    <a:lnTo>
                      <a:pt x="0" y="12"/>
                    </a:lnTo>
                    <a:lnTo>
                      <a:pt x="181" y="12"/>
                    </a:lnTo>
                    <a:lnTo>
                      <a:pt x="181" y="84"/>
                    </a:lnTo>
                    <a:lnTo>
                      <a:pt x="190" y="74"/>
                    </a:lnTo>
                    <a:lnTo>
                      <a:pt x="201" y="64"/>
                    </a:lnTo>
                    <a:lnTo>
                      <a:pt x="211" y="55"/>
                    </a:lnTo>
                    <a:lnTo>
                      <a:pt x="222" y="47"/>
                    </a:lnTo>
                    <a:lnTo>
                      <a:pt x="233" y="39"/>
                    </a:lnTo>
                    <a:lnTo>
                      <a:pt x="245" y="32"/>
                    </a:lnTo>
                    <a:lnTo>
                      <a:pt x="257" y="26"/>
                    </a:lnTo>
                    <a:lnTo>
                      <a:pt x="269" y="21"/>
                    </a:lnTo>
                    <a:lnTo>
                      <a:pt x="282" y="16"/>
                    </a:lnTo>
                    <a:lnTo>
                      <a:pt x="296" y="11"/>
                    </a:lnTo>
                    <a:lnTo>
                      <a:pt x="309" y="7"/>
                    </a:lnTo>
                    <a:lnTo>
                      <a:pt x="323" y="5"/>
                    </a:lnTo>
                    <a:lnTo>
                      <a:pt x="337" y="2"/>
                    </a:lnTo>
                    <a:lnTo>
                      <a:pt x="352" y="1"/>
                    </a:lnTo>
                    <a:lnTo>
                      <a:pt x="367" y="0"/>
                    </a:lnTo>
                    <a:lnTo>
                      <a:pt x="383" y="0"/>
                    </a:lnTo>
                    <a:lnTo>
                      <a:pt x="405" y="0"/>
                    </a:lnTo>
                    <a:lnTo>
                      <a:pt x="426" y="1"/>
                    </a:lnTo>
                    <a:lnTo>
                      <a:pt x="445" y="3"/>
                    </a:lnTo>
                    <a:lnTo>
                      <a:pt x="464" y="6"/>
                    </a:lnTo>
                    <a:lnTo>
                      <a:pt x="481" y="10"/>
                    </a:lnTo>
                    <a:lnTo>
                      <a:pt x="497" y="16"/>
                    </a:lnTo>
                    <a:lnTo>
                      <a:pt x="511" y="21"/>
                    </a:lnTo>
                    <a:lnTo>
                      <a:pt x="525" y="27"/>
                    </a:lnTo>
                    <a:lnTo>
                      <a:pt x="448" y="18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32" name="Freeform 24"/>
              <p:cNvSpPr>
                <a:spLocks/>
              </p:cNvSpPr>
              <p:nvPr userDrawn="1"/>
            </p:nvSpPr>
            <p:spPr bwMode="gray">
              <a:xfrm>
                <a:off x="2613318" y="498475"/>
                <a:ext cx="188938" cy="139700"/>
              </a:xfrm>
              <a:custGeom>
                <a:avLst/>
                <a:gdLst/>
                <a:ahLst/>
                <a:cxnLst>
                  <a:cxn ang="0">
                    <a:pos x="893" y="285"/>
                  </a:cxn>
                  <a:cxn ang="0">
                    <a:pos x="886" y="236"/>
                  </a:cxn>
                  <a:cxn ang="0">
                    <a:pos x="868" y="199"/>
                  </a:cxn>
                  <a:cxn ang="0">
                    <a:pos x="841" y="172"/>
                  </a:cxn>
                  <a:cxn ang="0">
                    <a:pos x="804" y="156"/>
                  </a:cxn>
                  <a:cxn ang="0">
                    <a:pos x="758" y="151"/>
                  </a:cxn>
                  <a:cxn ang="0">
                    <a:pos x="728" y="154"/>
                  </a:cxn>
                  <a:cxn ang="0">
                    <a:pos x="699" y="164"/>
                  </a:cxn>
                  <a:cxn ang="0">
                    <a:pos x="671" y="181"/>
                  </a:cxn>
                  <a:cxn ang="0">
                    <a:pos x="648" y="200"/>
                  </a:cxn>
                  <a:cxn ang="0">
                    <a:pos x="631" y="221"/>
                  </a:cxn>
                  <a:cxn ang="0">
                    <a:pos x="447" y="786"/>
                  </a:cxn>
                  <a:cxn ang="0">
                    <a:pos x="445" y="248"/>
                  </a:cxn>
                  <a:cxn ang="0">
                    <a:pos x="433" y="213"/>
                  </a:cxn>
                  <a:cxn ang="0">
                    <a:pos x="412" y="184"/>
                  </a:cxn>
                  <a:cxn ang="0">
                    <a:pos x="381" y="164"/>
                  </a:cxn>
                  <a:cxn ang="0">
                    <a:pos x="342" y="153"/>
                  </a:cxn>
                  <a:cxn ang="0">
                    <a:pos x="303" y="152"/>
                  </a:cxn>
                  <a:cxn ang="0">
                    <a:pos x="277" y="157"/>
                  </a:cxn>
                  <a:cxn ang="0">
                    <a:pos x="248" y="170"/>
                  </a:cxn>
                  <a:cxn ang="0">
                    <a:pos x="204" y="202"/>
                  </a:cxn>
                  <a:cxn ang="0">
                    <a:pos x="185" y="224"/>
                  </a:cxn>
                  <a:cxn ang="0">
                    <a:pos x="0" y="786"/>
                  </a:cxn>
                  <a:cxn ang="0">
                    <a:pos x="161" y="82"/>
                  </a:cxn>
                  <a:cxn ang="0">
                    <a:pos x="190" y="54"/>
                  </a:cxn>
                  <a:cxn ang="0">
                    <a:pos x="223" y="31"/>
                  </a:cxn>
                  <a:cxn ang="0">
                    <a:pos x="259" y="16"/>
                  </a:cxn>
                  <a:cxn ang="0">
                    <a:pos x="298" y="4"/>
                  </a:cxn>
                  <a:cxn ang="0">
                    <a:pos x="340" y="0"/>
                  </a:cxn>
                  <a:cxn ang="0">
                    <a:pos x="392" y="1"/>
                  </a:cxn>
                  <a:cxn ang="0">
                    <a:pos x="444" y="7"/>
                  </a:cxn>
                  <a:cxn ang="0">
                    <a:pos x="490" y="21"/>
                  </a:cxn>
                  <a:cxn ang="0">
                    <a:pos x="530" y="39"/>
                  </a:cxn>
                  <a:cxn ang="0">
                    <a:pos x="566" y="64"/>
                  </a:cxn>
                  <a:cxn ang="0">
                    <a:pos x="595" y="75"/>
                  </a:cxn>
                  <a:cxn ang="0">
                    <a:pos x="627" y="49"/>
                  </a:cxn>
                  <a:cxn ang="0">
                    <a:pos x="666" y="28"/>
                  </a:cxn>
                  <a:cxn ang="0">
                    <a:pos x="710" y="12"/>
                  </a:cxn>
                  <a:cxn ang="0">
                    <a:pos x="757" y="3"/>
                  </a:cxn>
                  <a:cxn ang="0">
                    <a:pos x="802" y="0"/>
                  </a:cxn>
                  <a:cxn ang="0">
                    <a:pos x="849" y="2"/>
                  </a:cxn>
                  <a:cxn ang="0">
                    <a:pos x="891" y="9"/>
                  </a:cxn>
                  <a:cxn ang="0">
                    <a:pos x="929" y="23"/>
                  </a:cxn>
                  <a:cxn ang="0">
                    <a:pos x="964" y="41"/>
                  </a:cxn>
                  <a:cxn ang="0">
                    <a:pos x="993" y="64"/>
                  </a:cxn>
                  <a:cxn ang="0">
                    <a:pos x="1020" y="93"/>
                  </a:cxn>
                  <a:cxn ang="0">
                    <a:pos x="1041" y="125"/>
                  </a:cxn>
                  <a:cxn ang="0">
                    <a:pos x="1057" y="161"/>
                  </a:cxn>
                  <a:cxn ang="0">
                    <a:pos x="1067" y="201"/>
                  </a:cxn>
                  <a:cxn ang="0">
                    <a:pos x="1073" y="244"/>
                  </a:cxn>
                  <a:cxn ang="0">
                    <a:pos x="1075" y="786"/>
                  </a:cxn>
                </a:cxnLst>
                <a:rect l="0" t="0" r="r" b="b"/>
                <a:pathLst>
                  <a:path w="1075" h="786">
                    <a:moveTo>
                      <a:pt x="894" y="786"/>
                    </a:moveTo>
                    <a:lnTo>
                      <a:pt x="894" y="302"/>
                    </a:lnTo>
                    <a:lnTo>
                      <a:pt x="893" y="285"/>
                    </a:lnTo>
                    <a:lnTo>
                      <a:pt x="892" y="267"/>
                    </a:lnTo>
                    <a:lnTo>
                      <a:pt x="889" y="251"/>
                    </a:lnTo>
                    <a:lnTo>
                      <a:pt x="886" y="236"/>
                    </a:lnTo>
                    <a:lnTo>
                      <a:pt x="880" y="222"/>
                    </a:lnTo>
                    <a:lnTo>
                      <a:pt x="875" y="210"/>
                    </a:lnTo>
                    <a:lnTo>
                      <a:pt x="868" y="199"/>
                    </a:lnTo>
                    <a:lnTo>
                      <a:pt x="860" y="189"/>
                    </a:lnTo>
                    <a:lnTo>
                      <a:pt x="851" y="180"/>
                    </a:lnTo>
                    <a:lnTo>
                      <a:pt x="841" y="172"/>
                    </a:lnTo>
                    <a:lnTo>
                      <a:pt x="830" y="165"/>
                    </a:lnTo>
                    <a:lnTo>
                      <a:pt x="817" y="160"/>
                    </a:lnTo>
                    <a:lnTo>
                      <a:pt x="804" y="156"/>
                    </a:lnTo>
                    <a:lnTo>
                      <a:pt x="790" y="153"/>
                    </a:lnTo>
                    <a:lnTo>
                      <a:pt x="774" y="152"/>
                    </a:lnTo>
                    <a:lnTo>
                      <a:pt x="758" y="151"/>
                    </a:lnTo>
                    <a:lnTo>
                      <a:pt x="747" y="152"/>
                    </a:lnTo>
                    <a:lnTo>
                      <a:pt x="738" y="153"/>
                    </a:lnTo>
                    <a:lnTo>
                      <a:pt x="728" y="154"/>
                    </a:lnTo>
                    <a:lnTo>
                      <a:pt x="718" y="157"/>
                    </a:lnTo>
                    <a:lnTo>
                      <a:pt x="708" y="160"/>
                    </a:lnTo>
                    <a:lnTo>
                      <a:pt x="699" y="164"/>
                    </a:lnTo>
                    <a:lnTo>
                      <a:pt x="689" y="170"/>
                    </a:lnTo>
                    <a:lnTo>
                      <a:pt x="680" y="175"/>
                    </a:lnTo>
                    <a:lnTo>
                      <a:pt x="671" y="181"/>
                    </a:lnTo>
                    <a:lnTo>
                      <a:pt x="663" y="186"/>
                    </a:lnTo>
                    <a:lnTo>
                      <a:pt x="655" y="194"/>
                    </a:lnTo>
                    <a:lnTo>
                      <a:pt x="648" y="200"/>
                    </a:lnTo>
                    <a:lnTo>
                      <a:pt x="642" y="208"/>
                    </a:lnTo>
                    <a:lnTo>
                      <a:pt x="637" y="214"/>
                    </a:lnTo>
                    <a:lnTo>
                      <a:pt x="631" y="221"/>
                    </a:lnTo>
                    <a:lnTo>
                      <a:pt x="627" y="230"/>
                    </a:lnTo>
                    <a:lnTo>
                      <a:pt x="627" y="786"/>
                    </a:lnTo>
                    <a:lnTo>
                      <a:pt x="447" y="786"/>
                    </a:lnTo>
                    <a:lnTo>
                      <a:pt x="447" y="275"/>
                    </a:lnTo>
                    <a:lnTo>
                      <a:pt x="447" y="261"/>
                    </a:lnTo>
                    <a:lnTo>
                      <a:pt x="445" y="248"/>
                    </a:lnTo>
                    <a:lnTo>
                      <a:pt x="442" y="235"/>
                    </a:lnTo>
                    <a:lnTo>
                      <a:pt x="438" y="223"/>
                    </a:lnTo>
                    <a:lnTo>
                      <a:pt x="433" y="213"/>
                    </a:lnTo>
                    <a:lnTo>
                      <a:pt x="427" y="202"/>
                    </a:lnTo>
                    <a:lnTo>
                      <a:pt x="420" y="193"/>
                    </a:lnTo>
                    <a:lnTo>
                      <a:pt x="412" y="184"/>
                    </a:lnTo>
                    <a:lnTo>
                      <a:pt x="402" y="177"/>
                    </a:lnTo>
                    <a:lnTo>
                      <a:pt x="392" y="170"/>
                    </a:lnTo>
                    <a:lnTo>
                      <a:pt x="381" y="164"/>
                    </a:lnTo>
                    <a:lnTo>
                      <a:pt x="370" y="159"/>
                    </a:lnTo>
                    <a:lnTo>
                      <a:pt x="356" y="156"/>
                    </a:lnTo>
                    <a:lnTo>
                      <a:pt x="342" y="153"/>
                    </a:lnTo>
                    <a:lnTo>
                      <a:pt x="327" y="152"/>
                    </a:lnTo>
                    <a:lnTo>
                      <a:pt x="313" y="151"/>
                    </a:lnTo>
                    <a:lnTo>
                      <a:pt x="303" y="152"/>
                    </a:lnTo>
                    <a:lnTo>
                      <a:pt x="295" y="153"/>
                    </a:lnTo>
                    <a:lnTo>
                      <a:pt x="286" y="155"/>
                    </a:lnTo>
                    <a:lnTo>
                      <a:pt x="277" y="157"/>
                    </a:lnTo>
                    <a:lnTo>
                      <a:pt x="267" y="161"/>
                    </a:lnTo>
                    <a:lnTo>
                      <a:pt x="258" y="165"/>
                    </a:lnTo>
                    <a:lnTo>
                      <a:pt x="248" y="170"/>
                    </a:lnTo>
                    <a:lnTo>
                      <a:pt x="239" y="176"/>
                    </a:lnTo>
                    <a:lnTo>
                      <a:pt x="220" y="189"/>
                    </a:lnTo>
                    <a:lnTo>
                      <a:pt x="204" y="202"/>
                    </a:lnTo>
                    <a:lnTo>
                      <a:pt x="197" y="210"/>
                    </a:lnTo>
                    <a:lnTo>
                      <a:pt x="190" y="217"/>
                    </a:lnTo>
                    <a:lnTo>
                      <a:pt x="185" y="224"/>
                    </a:lnTo>
                    <a:lnTo>
                      <a:pt x="181" y="232"/>
                    </a:lnTo>
                    <a:lnTo>
                      <a:pt x="181" y="786"/>
                    </a:lnTo>
                    <a:lnTo>
                      <a:pt x="0" y="786"/>
                    </a:lnTo>
                    <a:lnTo>
                      <a:pt x="0" y="12"/>
                    </a:lnTo>
                    <a:lnTo>
                      <a:pt x="124" y="12"/>
                    </a:lnTo>
                    <a:lnTo>
                      <a:pt x="161" y="82"/>
                    </a:lnTo>
                    <a:lnTo>
                      <a:pt x="170" y="71"/>
                    </a:lnTo>
                    <a:lnTo>
                      <a:pt x="180" y="62"/>
                    </a:lnTo>
                    <a:lnTo>
                      <a:pt x="190" y="54"/>
                    </a:lnTo>
                    <a:lnTo>
                      <a:pt x="201" y="46"/>
                    </a:lnTo>
                    <a:lnTo>
                      <a:pt x="212" y="39"/>
                    </a:lnTo>
                    <a:lnTo>
                      <a:pt x="223" y="31"/>
                    </a:lnTo>
                    <a:lnTo>
                      <a:pt x="235" y="25"/>
                    </a:lnTo>
                    <a:lnTo>
                      <a:pt x="247" y="20"/>
                    </a:lnTo>
                    <a:lnTo>
                      <a:pt x="259" y="16"/>
                    </a:lnTo>
                    <a:lnTo>
                      <a:pt x="272" y="11"/>
                    </a:lnTo>
                    <a:lnTo>
                      <a:pt x="284" y="7"/>
                    </a:lnTo>
                    <a:lnTo>
                      <a:pt x="298" y="4"/>
                    </a:lnTo>
                    <a:lnTo>
                      <a:pt x="312" y="2"/>
                    </a:lnTo>
                    <a:lnTo>
                      <a:pt x="325" y="1"/>
                    </a:lnTo>
                    <a:lnTo>
                      <a:pt x="340" y="0"/>
                    </a:lnTo>
                    <a:lnTo>
                      <a:pt x="355" y="0"/>
                    </a:lnTo>
                    <a:lnTo>
                      <a:pt x="374" y="0"/>
                    </a:lnTo>
                    <a:lnTo>
                      <a:pt x="392" y="1"/>
                    </a:lnTo>
                    <a:lnTo>
                      <a:pt x="410" y="2"/>
                    </a:lnTo>
                    <a:lnTo>
                      <a:pt x="427" y="5"/>
                    </a:lnTo>
                    <a:lnTo>
                      <a:pt x="444" y="7"/>
                    </a:lnTo>
                    <a:lnTo>
                      <a:pt x="459" y="11"/>
                    </a:lnTo>
                    <a:lnTo>
                      <a:pt x="475" y="16"/>
                    </a:lnTo>
                    <a:lnTo>
                      <a:pt x="490" y="21"/>
                    </a:lnTo>
                    <a:lnTo>
                      <a:pt x="504" y="26"/>
                    </a:lnTo>
                    <a:lnTo>
                      <a:pt x="517" y="32"/>
                    </a:lnTo>
                    <a:lnTo>
                      <a:pt x="530" y="39"/>
                    </a:lnTo>
                    <a:lnTo>
                      <a:pt x="543" y="47"/>
                    </a:lnTo>
                    <a:lnTo>
                      <a:pt x="554" y="55"/>
                    </a:lnTo>
                    <a:lnTo>
                      <a:pt x="566" y="64"/>
                    </a:lnTo>
                    <a:lnTo>
                      <a:pt x="576" y="74"/>
                    </a:lnTo>
                    <a:lnTo>
                      <a:pt x="586" y="84"/>
                    </a:lnTo>
                    <a:lnTo>
                      <a:pt x="595" y="75"/>
                    </a:lnTo>
                    <a:lnTo>
                      <a:pt x="605" y="65"/>
                    </a:lnTo>
                    <a:lnTo>
                      <a:pt x="616" y="57"/>
                    </a:lnTo>
                    <a:lnTo>
                      <a:pt x="627" y="49"/>
                    </a:lnTo>
                    <a:lnTo>
                      <a:pt x="639" y="42"/>
                    </a:lnTo>
                    <a:lnTo>
                      <a:pt x="652" y="35"/>
                    </a:lnTo>
                    <a:lnTo>
                      <a:pt x="666" y="28"/>
                    </a:lnTo>
                    <a:lnTo>
                      <a:pt x="681" y="22"/>
                    </a:lnTo>
                    <a:lnTo>
                      <a:pt x="696" y="17"/>
                    </a:lnTo>
                    <a:lnTo>
                      <a:pt x="710" y="12"/>
                    </a:lnTo>
                    <a:lnTo>
                      <a:pt x="726" y="8"/>
                    </a:lnTo>
                    <a:lnTo>
                      <a:pt x="741" y="5"/>
                    </a:lnTo>
                    <a:lnTo>
                      <a:pt x="757" y="3"/>
                    </a:lnTo>
                    <a:lnTo>
                      <a:pt x="772" y="1"/>
                    </a:lnTo>
                    <a:lnTo>
                      <a:pt x="786" y="0"/>
                    </a:lnTo>
                    <a:lnTo>
                      <a:pt x="802" y="0"/>
                    </a:lnTo>
                    <a:lnTo>
                      <a:pt x="818" y="0"/>
                    </a:lnTo>
                    <a:lnTo>
                      <a:pt x="833" y="1"/>
                    </a:lnTo>
                    <a:lnTo>
                      <a:pt x="849" y="2"/>
                    </a:lnTo>
                    <a:lnTo>
                      <a:pt x="862" y="4"/>
                    </a:lnTo>
                    <a:lnTo>
                      <a:pt x="877" y="6"/>
                    </a:lnTo>
                    <a:lnTo>
                      <a:pt x="891" y="9"/>
                    </a:lnTo>
                    <a:lnTo>
                      <a:pt x="904" y="13"/>
                    </a:lnTo>
                    <a:lnTo>
                      <a:pt x="916" y="18"/>
                    </a:lnTo>
                    <a:lnTo>
                      <a:pt x="929" y="23"/>
                    </a:lnTo>
                    <a:lnTo>
                      <a:pt x="941" y="28"/>
                    </a:lnTo>
                    <a:lnTo>
                      <a:pt x="952" y="35"/>
                    </a:lnTo>
                    <a:lnTo>
                      <a:pt x="964" y="41"/>
                    </a:lnTo>
                    <a:lnTo>
                      <a:pt x="974" y="48"/>
                    </a:lnTo>
                    <a:lnTo>
                      <a:pt x="984" y="56"/>
                    </a:lnTo>
                    <a:lnTo>
                      <a:pt x="993" y="64"/>
                    </a:lnTo>
                    <a:lnTo>
                      <a:pt x="1003" y="74"/>
                    </a:lnTo>
                    <a:lnTo>
                      <a:pt x="1011" y="83"/>
                    </a:lnTo>
                    <a:lnTo>
                      <a:pt x="1020" y="93"/>
                    </a:lnTo>
                    <a:lnTo>
                      <a:pt x="1027" y="103"/>
                    </a:lnTo>
                    <a:lnTo>
                      <a:pt x="1034" y="114"/>
                    </a:lnTo>
                    <a:lnTo>
                      <a:pt x="1041" y="125"/>
                    </a:lnTo>
                    <a:lnTo>
                      <a:pt x="1046" y="137"/>
                    </a:lnTo>
                    <a:lnTo>
                      <a:pt x="1051" y="148"/>
                    </a:lnTo>
                    <a:lnTo>
                      <a:pt x="1057" y="161"/>
                    </a:lnTo>
                    <a:lnTo>
                      <a:pt x="1061" y="174"/>
                    </a:lnTo>
                    <a:lnTo>
                      <a:pt x="1064" y="188"/>
                    </a:lnTo>
                    <a:lnTo>
                      <a:pt x="1067" y="201"/>
                    </a:lnTo>
                    <a:lnTo>
                      <a:pt x="1070" y="215"/>
                    </a:lnTo>
                    <a:lnTo>
                      <a:pt x="1072" y="230"/>
                    </a:lnTo>
                    <a:lnTo>
                      <a:pt x="1073" y="244"/>
                    </a:lnTo>
                    <a:lnTo>
                      <a:pt x="1075" y="260"/>
                    </a:lnTo>
                    <a:lnTo>
                      <a:pt x="1075" y="276"/>
                    </a:lnTo>
                    <a:lnTo>
                      <a:pt x="1075" y="786"/>
                    </a:lnTo>
                    <a:lnTo>
                      <a:pt x="894" y="78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33" name="Freeform 25"/>
              <p:cNvSpPr>
                <a:spLocks noEditPoints="1"/>
              </p:cNvSpPr>
              <p:nvPr userDrawn="1"/>
            </p:nvSpPr>
            <p:spPr bwMode="gray">
              <a:xfrm>
                <a:off x="2827660" y="498475"/>
                <a:ext cx="125429" cy="141288"/>
              </a:xfrm>
              <a:custGeom>
                <a:avLst/>
                <a:gdLst/>
                <a:ahLst/>
                <a:cxnLst>
                  <a:cxn ang="0">
                    <a:pos x="459" y="549"/>
                  </a:cxn>
                  <a:cxn ang="0">
                    <a:pos x="434" y="604"/>
                  </a:cxn>
                  <a:cxn ang="0">
                    <a:pos x="387" y="640"/>
                  </a:cxn>
                  <a:cxn ang="0">
                    <a:pos x="321" y="655"/>
                  </a:cxn>
                  <a:cxn ang="0">
                    <a:pos x="261" y="652"/>
                  </a:cxn>
                  <a:cxn ang="0">
                    <a:pos x="219" y="636"/>
                  </a:cxn>
                  <a:cxn ang="0">
                    <a:pos x="192" y="606"/>
                  </a:cxn>
                  <a:cxn ang="0">
                    <a:pos x="181" y="565"/>
                  </a:cxn>
                  <a:cxn ang="0">
                    <a:pos x="188" y="505"/>
                  </a:cxn>
                  <a:cxn ang="0">
                    <a:pos x="222" y="458"/>
                  </a:cxn>
                  <a:cxn ang="0">
                    <a:pos x="282" y="427"/>
                  </a:cxn>
                  <a:cxn ang="0">
                    <a:pos x="370" y="414"/>
                  </a:cxn>
                  <a:cxn ang="0">
                    <a:pos x="443" y="419"/>
                  </a:cxn>
                  <a:cxn ang="0">
                    <a:pos x="532" y="777"/>
                  </a:cxn>
                  <a:cxn ang="0">
                    <a:pos x="566" y="795"/>
                  </a:cxn>
                  <a:cxn ang="0">
                    <a:pos x="611" y="798"/>
                  </a:cxn>
                  <a:cxn ang="0">
                    <a:pos x="664" y="788"/>
                  </a:cxn>
                  <a:cxn ang="0">
                    <a:pos x="689" y="767"/>
                  </a:cxn>
                  <a:cxn ang="0">
                    <a:pos x="700" y="736"/>
                  </a:cxn>
                  <a:cxn ang="0">
                    <a:pos x="674" y="705"/>
                  </a:cxn>
                  <a:cxn ang="0">
                    <a:pos x="657" y="661"/>
                  </a:cxn>
                  <a:cxn ang="0">
                    <a:pos x="647" y="602"/>
                  </a:cxn>
                  <a:cxn ang="0">
                    <a:pos x="645" y="384"/>
                  </a:cxn>
                  <a:cxn ang="0">
                    <a:pos x="640" y="280"/>
                  </a:cxn>
                  <a:cxn ang="0">
                    <a:pos x="625" y="196"/>
                  </a:cxn>
                  <a:cxn ang="0">
                    <a:pos x="598" y="128"/>
                  </a:cxn>
                  <a:cxn ang="0">
                    <a:pos x="563" y="80"/>
                  </a:cxn>
                  <a:cxn ang="0">
                    <a:pos x="515" y="44"/>
                  </a:cxn>
                  <a:cxn ang="0">
                    <a:pos x="456" y="20"/>
                  </a:cxn>
                  <a:cxn ang="0">
                    <a:pos x="385" y="4"/>
                  </a:cxn>
                  <a:cxn ang="0">
                    <a:pos x="303" y="0"/>
                  </a:cxn>
                  <a:cxn ang="0">
                    <a:pos x="183" y="10"/>
                  </a:cxn>
                  <a:cxn ang="0">
                    <a:pos x="81" y="43"/>
                  </a:cxn>
                  <a:cxn ang="0">
                    <a:pos x="176" y="163"/>
                  </a:cxn>
                  <a:cxn ang="0">
                    <a:pos x="265" y="152"/>
                  </a:cxn>
                  <a:cxn ang="0">
                    <a:pos x="348" y="156"/>
                  </a:cxn>
                  <a:cxn ang="0">
                    <a:pos x="409" y="177"/>
                  </a:cxn>
                  <a:cxn ang="0">
                    <a:pos x="445" y="215"/>
                  </a:cxn>
                  <a:cxn ang="0">
                    <a:pos x="462" y="271"/>
                  </a:cxn>
                  <a:cxn ang="0">
                    <a:pos x="404" y="276"/>
                  </a:cxn>
                  <a:cxn ang="0">
                    <a:pos x="321" y="278"/>
                  </a:cxn>
                  <a:cxn ang="0">
                    <a:pos x="242" y="290"/>
                  </a:cxn>
                  <a:cxn ang="0">
                    <a:pos x="172" y="311"/>
                  </a:cxn>
                  <a:cxn ang="0">
                    <a:pos x="114" y="342"/>
                  </a:cxn>
                  <a:cxn ang="0">
                    <a:pos x="67" y="382"/>
                  </a:cxn>
                  <a:cxn ang="0">
                    <a:pos x="32" y="428"/>
                  </a:cxn>
                  <a:cxn ang="0">
                    <a:pos x="10" y="483"/>
                  </a:cxn>
                  <a:cxn ang="0">
                    <a:pos x="0" y="544"/>
                  </a:cxn>
                  <a:cxn ang="0">
                    <a:pos x="2" y="601"/>
                  </a:cxn>
                  <a:cxn ang="0">
                    <a:pos x="14" y="651"/>
                  </a:cxn>
                  <a:cxn ang="0">
                    <a:pos x="34" y="693"/>
                  </a:cxn>
                  <a:cxn ang="0">
                    <a:pos x="63" y="729"/>
                  </a:cxn>
                  <a:cxn ang="0">
                    <a:pos x="100" y="758"/>
                  </a:cxn>
                  <a:cxn ang="0">
                    <a:pos x="145" y="779"/>
                  </a:cxn>
                  <a:cxn ang="0">
                    <a:pos x="195" y="793"/>
                  </a:cxn>
                  <a:cxn ang="0">
                    <a:pos x="285" y="798"/>
                  </a:cxn>
                  <a:cxn ang="0">
                    <a:pos x="349" y="789"/>
                  </a:cxn>
                  <a:cxn ang="0">
                    <a:pos x="411" y="768"/>
                  </a:cxn>
                  <a:cxn ang="0">
                    <a:pos x="458" y="736"/>
                  </a:cxn>
                  <a:cxn ang="0">
                    <a:pos x="485" y="716"/>
                  </a:cxn>
                  <a:cxn ang="0">
                    <a:pos x="504" y="749"/>
                  </a:cxn>
                </a:cxnLst>
                <a:rect l="0" t="0" r="r" b="b"/>
                <a:pathLst>
                  <a:path w="707" h="799">
                    <a:moveTo>
                      <a:pt x="464" y="494"/>
                    </a:moveTo>
                    <a:lnTo>
                      <a:pt x="464" y="514"/>
                    </a:lnTo>
                    <a:lnTo>
                      <a:pt x="462" y="532"/>
                    </a:lnTo>
                    <a:lnTo>
                      <a:pt x="459" y="549"/>
                    </a:lnTo>
                    <a:lnTo>
                      <a:pt x="454" y="565"/>
                    </a:lnTo>
                    <a:lnTo>
                      <a:pt x="449" y="579"/>
                    </a:lnTo>
                    <a:lnTo>
                      <a:pt x="441" y="593"/>
                    </a:lnTo>
                    <a:lnTo>
                      <a:pt x="434" y="604"/>
                    </a:lnTo>
                    <a:lnTo>
                      <a:pt x="424" y="615"/>
                    </a:lnTo>
                    <a:lnTo>
                      <a:pt x="413" y="624"/>
                    </a:lnTo>
                    <a:lnTo>
                      <a:pt x="401" y="633"/>
                    </a:lnTo>
                    <a:lnTo>
                      <a:pt x="387" y="640"/>
                    </a:lnTo>
                    <a:lnTo>
                      <a:pt x="373" y="645"/>
                    </a:lnTo>
                    <a:lnTo>
                      <a:pt x="357" y="650"/>
                    </a:lnTo>
                    <a:lnTo>
                      <a:pt x="340" y="653"/>
                    </a:lnTo>
                    <a:lnTo>
                      <a:pt x="321" y="655"/>
                    </a:lnTo>
                    <a:lnTo>
                      <a:pt x="302" y="656"/>
                    </a:lnTo>
                    <a:lnTo>
                      <a:pt x="287" y="655"/>
                    </a:lnTo>
                    <a:lnTo>
                      <a:pt x="273" y="654"/>
                    </a:lnTo>
                    <a:lnTo>
                      <a:pt x="261" y="652"/>
                    </a:lnTo>
                    <a:lnTo>
                      <a:pt x="248" y="648"/>
                    </a:lnTo>
                    <a:lnTo>
                      <a:pt x="238" y="645"/>
                    </a:lnTo>
                    <a:lnTo>
                      <a:pt x="228" y="641"/>
                    </a:lnTo>
                    <a:lnTo>
                      <a:pt x="219" y="636"/>
                    </a:lnTo>
                    <a:lnTo>
                      <a:pt x="211" y="629"/>
                    </a:lnTo>
                    <a:lnTo>
                      <a:pt x="204" y="623"/>
                    </a:lnTo>
                    <a:lnTo>
                      <a:pt x="198" y="615"/>
                    </a:lnTo>
                    <a:lnTo>
                      <a:pt x="192" y="606"/>
                    </a:lnTo>
                    <a:lnTo>
                      <a:pt x="188" y="598"/>
                    </a:lnTo>
                    <a:lnTo>
                      <a:pt x="185" y="587"/>
                    </a:lnTo>
                    <a:lnTo>
                      <a:pt x="183" y="577"/>
                    </a:lnTo>
                    <a:lnTo>
                      <a:pt x="181" y="565"/>
                    </a:lnTo>
                    <a:lnTo>
                      <a:pt x="181" y="552"/>
                    </a:lnTo>
                    <a:lnTo>
                      <a:pt x="182" y="536"/>
                    </a:lnTo>
                    <a:lnTo>
                      <a:pt x="184" y="520"/>
                    </a:lnTo>
                    <a:lnTo>
                      <a:pt x="188" y="505"/>
                    </a:lnTo>
                    <a:lnTo>
                      <a:pt x="194" y="491"/>
                    </a:lnTo>
                    <a:lnTo>
                      <a:pt x="202" y="480"/>
                    </a:lnTo>
                    <a:lnTo>
                      <a:pt x="211" y="468"/>
                    </a:lnTo>
                    <a:lnTo>
                      <a:pt x="222" y="458"/>
                    </a:lnTo>
                    <a:lnTo>
                      <a:pt x="234" y="448"/>
                    </a:lnTo>
                    <a:lnTo>
                      <a:pt x="248" y="441"/>
                    </a:lnTo>
                    <a:lnTo>
                      <a:pt x="264" y="433"/>
                    </a:lnTo>
                    <a:lnTo>
                      <a:pt x="282" y="427"/>
                    </a:lnTo>
                    <a:lnTo>
                      <a:pt x="301" y="423"/>
                    </a:lnTo>
                    <a:lnTo>
                      <a:pt x="322" y="419"/>
                    </a:lnTo>
                    <a:lnTo>
                      <a:pt x="345" y="415"/>
                    </a:lnTo>
                    <a:lnTo>
                      <a:pt x="370" y="414"/>
                    </a:lnTo>
                    <a:lnTo>
                      <a:pt x="395" y="413"/>
                    </a:lnTo>
                    <a:lnTo>
                      <a:pt x="409" y="414"/>
                    </a:lnTo>
                    <a:lnTo>
                      <a:pt x="424" y="416"/>
                    </a:lnTo>
                    <a:lnTo>
                      <a:pt x="443" y="419"/>
                    </a:lnTo>
                    <a:lnTo>
                      <a:pt x="464" y="423"/>
                    </a:lnTo>
                    <a:lnTo>
                      <a:pt x="464" y="494"/>
                    </a:lnTo>
                    <a:close/>
                    <a:moveTo>
                      <a:pt x="525" y="771"/>
                    </a:moveTo>
                    <a:lnTo>
                      <a:pt x="532" y="777"/>
                    </a:lnTo>
                    <a:lnTo>
                      <a:pt x="540" y="783"/>
                    </a:lnTo>
                    <a:lnTo>
                      <a:pt x="549" y="788"/>
                    </a:lnTo>
                    <a:lnTo>
                      <a:pt x="557" y="792"/>
                    </a:lnTo>
                    <a:lnTo>
                      <a:pt x="566" y="795"/>
                    </a:lnTo>
                    <a:lnTo>
                      <a:pt x="575" y="797"/>
                    </a:lnTo>
                    <a:lnTo>
                      <a:pt x="585" y="798"/>
                    </a:lnTo>
                    <a:lnTo>
                      <a:pt x="594" y="799"/>
                    </a:lnTo>
                    <a:lnTo>
                      <a:pt x="611" y="798"/>
                    </a:lnTo>
                    <a:lnTo>
                      <a:pt x="628" y="797"/>
                    </a:lnTo>
                    <a:lnTo>
                      <a:pt x="643" y="794"/>
                    </a:lnTo>
                    <a:lnTo>
                      <a:pt x="658" y="790"/>
                    </a:lnTo>
                    <a:lnTo>
                      <a:pt x="664" y="788"/>
                    </a:lnTo>
                    <a:lnTo>
                      <a:pt x="670" y="783"/>
                    </a:lnTo>
                    <a:lnTo>
                      <a:pt x="678" y="779"/>
                    </a:lnTo>
                    <a:lnTo>
                      <a:pt x="684" y="773"/>
                    </a:lnTo>
                    <a:lnTo>
                      <a:pt x="689" y="767"/>
                    </a:lnTo>
                    <a:lnTo>
                      <a:pt x="696" y="759"/>
                    </a:lnTo>
                    <a:lnTo>
                      <a:pt x="702" y="751"/>
                    </a:lnTo>
                    <a:lnTo>
                      <a:pt x="707" y="741"/>
                    </a:lnTo>
                    <a:lnTo>
                      <a:pt x="700" y="736"/>
                    </a:lnTo>
                    <a:lnTo>
                      <a:pt x="692" y="730"/>
                    </a:lnTo>
                    <a:lnTo>
                      <a:pt x="686" y="723"/>
                    </a:lnTo>
                    <a:lnTo>
                      <a:pt x="680" y="715"/>
                    </a:lnTo>
                    <a:lnTo>
                      <a:pt x="674" y="705"/>
                    </a:lnTo>
                    <a:lnTo>
                      <a:pt x="669" y="696"/>
                    </a:lnTo>
                    <a:lnTo>
                      <a:pt x="665" y="685"/>
                    </a:lnTo>
                    <a:lnTo>
                      <a:pt x="661" y="674"/>
                    </a:lnTo>
                    <a:lnTo>
                      <a:pt x="657" y="661"/>
                    </a:lnTo>
                    <a:lnTo>
                      <a:pt x="653" y="647"/>
                    </a:lnTo>
                    <a:lnTo>
                      <a:pt x="651" y="634"/>
                    </a:lnTo>
                    <a:lnTo>
                      <a:pt x="649" y="618"/>
                    </a:lnTo>
                    <a:lnTo>
                      <a:pt x="647" y="602"/>
                    </a:lnTo>
                    <a:lnTo>
                      <a:pt x="646" y="585"/>
                    </a:lnTo>
                    <a:lnTo>
                      <a:pt x="645" y="567"/>
                    </a:lnTo>
                    <a:lnTo>
                      <a:pt x="645" y="548"/>
                    </a:lnTo>
                    <a:lnTo>
                      <a:pt x="645" y="384"/>
                    </a:lnTo>
                    <a:lnTo>
                      <a:pt x="645" y="356"/>
                    </a:lnTo>
                    <a:lnTo>
                      <a:pt x="644" y="330"/>
                    </a:lnTo>
                    <a:lnTo>
                      <a:pt x="642" y="305"/>
                    </a:lnTo>
                    <a:lnTo>
                      <a:pt x="640" y="280"/>
                    </a:lnTo>
                    <a:lnTo>
                      <a:pt x="638" y="258"/>
                    </a:lnTo>
                    <a:lnTo>
                      <a:pt x="633" y="236"/>
                    </a:lnTo>
                    <a:lnTo>
                      <a:pt x="629" y="215"/>
                    </a:lnTo>
                    <a:lnTo>
                      <a:pt x="625" y="196"/>
                    </a:lnTo>
                    <a:lnTo>
                      <a:pt x="619" y="177"/>
                    </a:lnTo>
                    <a:lnTo>
                      <a:pt x="613" y="160"/>
                    </a:lnTo>
                    <a:lnTo>
                      <a:pt x="606" y="143"/>
                    </a:lnTo>
                    <a:lnTo>
                      <a:pt x="598" y="128"/>
                    </a:lnTo>
                    <a:lnTo>
                      <a:pt x="591" y="115"/>
                    </a:lnTo>
                    <a:lnTo>
                      <a:pt x="582" y="102"/>
                    </a:lnTo>
                    <a:lnTo>
                      <a:pt x="572" y="90"/>
                    </a:lnTo>
                    <a:lnTo>
                      <a:pt x="563" y="80"/>
                    </a:lnTo>
                    <a:lnTo>
                      <a:pt x="552" y="69"/>
                    </a:lnTo>
                    <a:lnTo>
                      <a:pt x="540" y="61"/>
                    </a:lnTo>
                    <a:lnTo>
                      <a:pt x="528" y="52"/>
                    </a:lnTo>
                    <a:lnTo>
                      <a:pt x="515" y="44"/>
                    </a:lnTo>
                    <a:lnTo>
                      <a:pt x="501" y="38"/>
                    </a:lnTo>
                    <a:lnTo>
                      <a:pt x="488" y="30"/>
                    </a:lnTo>
                    <a:lnTo>
                      <a:pt x="472" y="25"/>
                    </a:lnTo>
                    <a:lnTo>
                      <a:pt x="456" y="20"/>
                    </a:lnTo>
                    <a:lnTo>
                      <a:pt x="440" y="15"/>
                    </a:lnTo>
                    <a:lnTo>
                      <a:pt x="422" y="10"/>
                    </a:lnTo>
                    <a:lnTo>
                      <a:pt x="404" y="7"/>
                    </a:lnTo>
                    <a:lnTo>
                      <a:pt x="385" y="4"/>
                    </a:lnTo>
                    <a:lnTo>
                      <a:pt x="366" y="2"/>
                    </a:lnTo>
                    <a:lnTo>
                      <a:pt x="346" y="1"/>
                    </a:lnTo>
                    <a:lnTo>
                      <a:pt x="325" y="0"/>
                    </a:lnTo>
                    <a:lnTo>
                      <a:pt x="303" y="0"/>
                    </a:lnTo>
                    <a:lnTo>
                      <a:pt x="271" y="0"/>
                    </a:lnTo>
                    <a:lnTo>
                      <a:pt x="241" y="2"/>
                    </a:lnTo>
                    <a:lnTo>
                      <a:pt x="211" y="5"/>
                    </a:lnTo>
                    <a:lnTo>
                      <a:pt x="183" y="10"/>
                    </a:lnTo>
                    <a:lnTo>
                      <a:pt x="156" y="17"/>
                    </a:lnTo>
                    <a:lnTo>
                      <a:pt x="130" y="24"/>
                    </a:lnTo>
                    <a:lnTo>
                      <a:pt x="105" y="34"/>
                    </a:lnTo>
                    <a:lnTo>
                      <a:pt x="81" y="43"/>
                    </a:lnTo>
                    <a:lnTo>
                      <a:pt x="119" y="183"/>
                    </a:lnTo>
                    <a:lnTo>
                      <a:pt x="137" y="176"/>
                    </a:lnTo>
                    <a:lnTo>
                      <a:pt x="156" y="170"/>
                    </a:lnTo>
                    <a:lnTo>
                      <a:pt x="176" y="163"/>
                    </a:lnTo>
                    <a:lnTo>
                      <a:pt x="196" y="159"/>
                    </a:lnTo>
                    <a:lnTo>
                      <a:pt x="219" y="156"/>
                    </a:lnTo>
                    <a:lnTo>
                      <a:pt x="242" y="153"/>
                    </a:lnTo>
                    <a:lnTo>
                      <a:pt x="265" y="152"/>
                    </a:lnTo>
                    <a:lnTo>
                      <a:pt x="290" y="151"/>
                    </a:lnTo>
                    <a:lnTo>
                      <a:pt x="311" y="152"/>
                    </a:lnTo>
                    <a:lnTo>
                      <a:pt x="330" y="153"/>
                    </a:lnTo>
                    <a:lnTo>
                      <a:pt x="348" y="156"/>
                    </a:lnTo>
                    <a:lnTo>
                      <a:pt x="365" y="159"/>
                    </a:lnTo>
                    <a:lnTo>
                      <a:pt x="381" y="164"/>
                    </a:lnTo>
                    <a:lnTo>
                      <a:pt x="395" y="170"/>
                    </a:lnTo>
                    <a:lnTo>
                      <a:pt x="409" y="177"/>
                    </a:lnTo>
                    <a:lnTo>
                      <a:pt x="419" y="184"/>
                    </a:lnTo>
                    <a:lnTo>
                      <a:pt x="430" y="194"/>
                    </a:lnTo>
                    <a:lnTo>
                      <a:pt x="438" y="204"/>
                    </a:lnTo>
                    <a:lnTo>
                      <a:pt x="445" y="215"/>
                    </a:lnTo>
                    <a:lnTo>
                      <a:pt x="452" y="228"/>
                    </a:lnTo>
                    <a:lnTo>
                      <a:pt x="457" y="240"/>
                    </a:lnTo>
                    <a:lnTo>
                      <a:pt x="460" y="255"/>
                    </a:lnTo>
                    <a:lnTo>
                      <a:pt x="462" y="271"/>
                    </a:lnTo>
                    <a:lnTo>
                      <a:pt x="462" y="287"/>
                    </a:lnTo>
                    <a:lnTo>
                      <a:pt x="442" y="281"/>
                    </a:lnTo>
                    <a:lnTo>
                      <a:pt x="422" y="278"/>
                    </a:lnTo>
                    <a:lnTo>
                      <a:pt x="404" y="276"/>
                    </a:lnTo>
                    <a:lnTo>
                      <a:pt x="387" y="275"/>
                    </a:lnTo>
                    <a:lnTo>
                      <a:pt x="364" y="276"/>
                    </a:lnTo>
                    <a:lnTo>
                      <a:pt x="342" y="277"/>
                    </a:lnTo>
                    <a:lnTo>
                      <a:pt x="321" y="278"/>
                    </a:lnTo>
                    <a:lnTo>
                      <a:pt x="300" y="280"/>
                    </a:lnTo>
                    <a:lnTo>
                      <a:pt x="280" y="282"/>
                    </a:lnTo>
                    <a:lnTo>
                      <a:pt x="260" y="287"/>
                    </a:lnTo>
                    <a:lnTo>
                      <a:pt x="242" y="290"/>
                    </a:lnTo>
                    <a:lnTo>
                      <a:pt x="223" y="294"/>
                    </a:lnTo>
                    <a:lnTo>
                      <a:pt x="206" y="299"/>
                    </a:lnTo>
                    <a:lnTo>
                      <a:pt x="189" y="305"/>
                    </a:lnTo>
                    <a:lnTo>
                      <a:pt x="172" y="311"/>
                    </a:lnTo>
                    <a:lnTo>
                      <a:pt x="156" y="318"/>
                    </a:lnTo>
                    <a:lnTo>
                      <a:pt x="142" y="326"/>
                    </a:lnTo>
                    <a:lnTo>
                      <a:pt x="128" y="333"/>
                    </a:lnTo>
                    <a:lnTo>
                      <a:pt x="114" y="342"/>
                    </a:lnTo>
                    <a:lnTo>
                      <a:pt x="101" y="351"/>
                    </a:lnTo>
                    <a:lnTo>
                      <a:pt x="89" y="360"/>
                    </a:lnTo>
                    <a:lnTo>
                      <a:pt x="77" y="371"/>
                    </a:lnTo>
                    <a:lnTo>
                      <a:pt x="67" y="382"/>
                    </a:lnTo>
                    <a:lnTo>
                      <a:pt x="57" y="392"/>
                    </a:lnTo>
                    <a:lnTo>
                      <a:pt x="48" y="404"/>
                    </a:lnTo>
                    <a:lnTo>
                      <a:pt x="39" y="416"/>
                    </a:lnTo>
                    <a:lnTo>
                      <a:pt x="32" y="428"/>
                    </a:lnTo>
                    <a:lnTo>
                      <a:pt x="25" y="441"/>
                    </a:lnTo>
                    <a:lnTo>
                      <a:pt x="19" y="454"/>
                    </a:lnTo>
                    <a:lnTo>
                      <a:pt x="15" y="468"/>
                    </a:lnTo>
                    <a:lnTo>
                      <a:pt x="10" y="483"/>
                    </a:lnTo>
                    <a:lnTo>
                      <a:pt x="7" y="498"/>
                    </a:lnTo>
                    <a:lnTo>
                      <a:pt x="3" y="512"/>
                    </a:lnTo>
                    <a:lnTo>
                      <a:pt x="2" y="528"/>
                    </a:lnTo>
                    <a:lnTo>
                      <a:pt x="0" y="544"/>
                    </a:lnTo>
                    <a:lnTo>
                      <a:pt x="0" y="560"/>
                    </a:lnTo>
                    <a:lnTo>
                      <a:pt x="0" y="575"/>
                    </a:lnTo>
                    <a:lnTo>
                      <a:pt x="1" y="588"/>
                    </a:lnTo>
                    <a:lnTo>
                      <a:pt x="2" y="601"/>
                    </a:lnTo>
                    <a:lnTo>
                      <a:pt x="4" y="615"/>
                    </a:lnTo>
                    <a:lnTo>
                      <a:pt x="8" y="627"/>
                    </a:lnTo>
                    <a:lnTo>
                      <a:pt x="11" y="639"/>
                    </a:lnTo>
                    <a:lnTo>
                      <a:pt x="14" y="651"/>
                    </a:lnTo>
                    <a:lnTo>
                      <a:pt x="18" y="662"/>
                    </a:lnTo>
                    <a:lnTo>
                      <a:pt x="23" y="673"/>
                    </a:lnTo>
                    <a:lnTo>
                      <a:pt x="29" y="683"/>
                    </a:lnTo>
                    <a:lnTo>
                      <a:pt x="34" y="693"/>
                    </a:lnTo>
                    <a:lnTo>
                      <a:pt x="40" y="702"/>
                    </a:lnTo>
                    <a:lnTo>
                      <a:pt x="48" y="712"/>
                    </a:lnTo>
                    <a:lnTo>
                      <a:pt x="55" y="720"/>
                    </a:lnTo>
                    <a:lnTo>
                      <a:pt x="63" y="729"/>
                    </a:lnTo>
                    <a:lnTo>
                      <a:pt x="72" y="737"/>
                    </a:lnTo>
                    <a:lnTo>
                      <a:pt x="81" y="744"/>
                    </a:lnTo>
                    <a:lnTo>
                      <a:pt x="91" y="752"/>
                    </a:lnTo>
                    <a:lnTo>
                      <a:pt x="100" y="758"/>
                    </a:lnTo>
                    <a:lnTo>
                      <a:pt x="111" y="764"/>
                    </a:lnTo>
                    <a:lnTo>
                      <a:pt x="122" y="770"/>
                    </a:lnTo>
                    <a:lnTo>
                      <a:pt x="133" y="775"/>
                    </a:lnTo>
                    <a:lnTo>
                      <a:pt x="145" y="779"/>
                    </a:lnTo>
                    <a:lnTo>
                      <a:pt x="157" y="783"/>
                    </a:lnTo>
                    <a:lnTo>
                      <a:pt x="169" y="788"/>
                    </a:lnTo>
                    <a:lnTo>
                      <a:pt x="183" y="791"/>
                    </a:lnTo>
                    <a:lnTo>
                      <a:pt x="195" y="793"/>
                    </a:lnTo>
                    <a:lnTo>
                      <a:pt x="209" y="795"/>
                    </a:lnTo>
                    <a:lnTo>
                      <a:pt x="239" y="798"/>
                    </a:lnTo>
                    <a:lnTo>
                      <a:pt x="268" y="799"/>
                    </a:lnTo>
                    <a:lnTo>
                      <a:pt x="285" y="798"/>
                    </a:lnTo>
                    <a:lnTo>
                      <a:pt x="302" y="797"/>
                    </a:lnTo>
                    <a:lnTo>
                      <a:pt x="318" y="795"/>
                    </a:lnTo>
                    <a:lnTo>
                      <a:pt x="334" y="793"/>
                    </a:lnTo>
                    <a:lnTo>
                      <a:pt x="349" y="789"/>
                    </a:lnTo>
                    <a:lnTo>
                      <a:pt x="365" y="785"/>
                    </a:lnTo>
                    <a:lnTo>
                      <a:pt x="381" y="779"/>
                    </a:lnTo>
                    <a:lnTo>
                      <a:pt x="396" y="774"/>
                    </a:lnTo>
                    <a:lnTo>
                      <a:pt x="411" y="768"/>
                    </a:lnTo>
                    <a:lnTo>
                      <a:pt x="424" y="760"/>
                    </a:lnTo>
                    <a:lnTo>
                      <a:pt x="437" y="753"/>
                    </a:lnTo>
                    <a:lnTo>
                      <a:pt x="449" y="744"/>
                    </a:lnTo>
                    <a:lnTo>
                      <a:pt x="458" y="736"/>
                    </a:lnTo>
                    <a:lnTo>
                      <a:pt x="468" y="728"/>
                    </a:lnTo>
                    <a:lnTo>
                      <a:pt x="475" y="718"/>
                    </a:lnTo>
                    <a:lnTo>
                      <a:pt x="482" y="709"/>
                    </a:lnTo>
                    <a:lnTo>
                      <a:pt x="485" y="716"/>
                    </a:lnTo>
                    <a:lnTo>
                      <a:pt x="489" y="724"/>
                    </a:lnTo>
                    <a:lnTo>
                      <a:pt x="493" y="733"/>
                    </a:lnTo>
                    <a:lnTo>
                      <a:pt x="498" y="740"/>
                    </a:lnTo>
                    <a:lnTo>
                      <a:pt x="504" y="749"/>
                    </a:lnTo>
                    <a:lnTo>
                      <a:pt x="510" y="756"/>
                    </a:lnTo>
                    <a:lnTo>
                      <a:pt x="516" y="763"/>
                    </a:lnTo>
                    <a:lnTo>
                      <a:pt x="525" y="77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34" name="Freeform 26"/>
              <p:cNvSpPr>
                <a:spLocks/>
              </p:cNvSpPr>
              <p:nvPr userDrawn="1"/>
            </p:nvSpPr>
            <p:spPr bwMode="gray">
              <a:xfrm>
                <a:off x="2965791" y="461963"/>
                <a:ext cx="88912" cy="177800"/>
              </a:xfrm>
              <a:custGeom>
                <a:avLst/>
                <a:gdLst/>
                <a:ahLst/>
                <a:cxnLst>
                  <a:cxn ang="0">
                    <a:pos x="0" y="370"/>
                  </a:cxn>
                  <a:cxn ang="0">
                    <a:pos x="90" y="224"/>
                  </a:cxn>
                  <a:cxn ang="0">
                    <a:pos x="270" y="0"/>
                  </a:cxn>
                  <a:cxn ang="0">
                    <a:pos x="483" y="224"/>
                  </a:cxn>
                  <a:cxn ang="0">
                    <a:pos x="270" y="370"/>
                  </a:cxn>
                  <a:cxn ang="0">
                    <a:pos x="270" y="729"/>
                  </a:cxn>
                  <a:cxn ang="0">
                    <a:pos x="273" y="763"/>
                  </a:cxn>
                  <a:cxn ang="0">
                    <a:pos x="281" y="793"/>
                  </a:cxn>
                  <a:cxn ang="0">
                    <a:pos x="290" y="816"/>
                  </a:cxn>
                  <a:cxn ang="0">
                    <a:pos x="303" y="833"/>
                  </a:cxn>
                  <a:cxn ang="0">
                    <a:pos x="321" y="847"/>
                  </a:cxn>
                  <a:cxn ang="0">
                    <a:pos x="344" y="855"/>
                  </a:cxn>
                  <a:cxn ang="0">
                    <a:pos x="372" y="859"/>
                  </a:cxn>
                  <a:cxn ang="0">
                    <a:pos x="404" y="859"/>
                  </a:cxn>
                  <a:cxn ang="0">
                    <a:pos x="436" y="855"/>
                  </a:cxn>
                  <a:cxn ang="0">
                    <a:pos x="466" y="847"/>
                  </a:cxn>
                  <a:cxn ang="0">
                    <a:pos x="496" y="833"/>
                  </a:cxn>
                  <a:cxn ang="0">
                    <a:pos x="510" y="990"/>
                  </a:cxn>
                  <a:cxn ang="0">
                    <a:pos x="475" y="999"/>
                  </a:cxn>
                  <a:cxn ang="0">
                    <a:pos x="434" y="1006"/>
                  </a:cxn>
                  <a:cxn ang="0">
                    <a:pos x="385" y="1010"/>
                  </a:cxn>
                  <a:cxn ang="0">
                    <a:pos x="330" y="1011"/>
                  </a:cxn>
                  <a:cxn ang="0">
                    <a:pos x="302" y="1010"/>
                  </a:cxn>
                  <a:cxn ang="0">
                    <a:pos x="275" y="1007"/>
                  </a:cxn>
                  <a:cxn ang="0">
                    <a:pos x="251" y="1002"/>
                  </a:cxn>
                  <a:cxn ang="0">
                    <a:pos x="228" y="994"/>
                  </a:cxn>
                  <a:cxn ang="0">
                    <a:pos x="206" y="986"/>
                  </a:cxn>
                  <a:cxn ang="0">
                    <a:pos x="187" y="974"/>
                  </a:cxn>
                  <a:cxn ang="0">
                    <a:pos x="169" y="962"/>
                  </a:cxn>
                  <a:cxn ang="0">
                    <a:pos x="152" y="946"/>
                  </a:cxn>
                  <a:cxn ang="0">
                    <a:pos x="137" y="929"/>
                  </a:cxn>
                  <a:cxn ang="0">
                    <a:pos x="124" y="910"/>
                  </a:cxn>
                  <a:cxn ang="0">
                    <a:pos x="114" y="890"/>
                  </a:cxn>
                  <a:cxn ang="0">
                    <a:pos x="105" y="867"/>
                  </a:cxn>
                  <a:cxn ang="0">
                    <a:pos x="98" y="844"/>
                  </a:cxn>
                  <a:cxn ang="0">
                    <a:pos x="94" y="817"/>
                  </a:cxn>
                  <a:cxn ang="0">
                    <a:pos x="90" y="760"/>
                  </a:cxn>
                </a:cxnLst>
                <a:rect l="0" t="0" r="r" b="b"/>
                <a:pathLst>
                  <a:path w="510" h="1011">
                    <a:moveTo>
                      <a:pt x="90" y="370"/>
                    </a:moveTo>
                    <a:lnTo>
                      <a:pt x="0" y="370"/>
                    </a:lnTo>
                    <a:lnTo>
                      <a:pt x="0" y="224"/>
                    </a:lnTo>
                    <a:lnTo>
                      <a:pt x="90" y="224"/>
                    </a:lnTo>
                    <a:lnTo>
                      <a:pt x="90" y="67"/>
                    </a:lnTo>
                    <a:lnTo>
                      <a:pt x="270" y="0"/>
                    </a:lnTo>
                    <a:lnTo>
                      <a:pt x="270" y="224"/>
                    </a:lnTo>
                    <a:lnTo>
                      <a:pt x="483" y="224"/>
                    </a:lnTo>
                    <a:lnTo>
                      <a:pt x="483" y="370"/>
                    </a:lnTo>
                    <a:lnTo>
                      <a:pt x="270" y="370"/>
                    </a:lnTo>
                    <a:lnTo>
                      <a:pt x="270" y="709"/>
                    </a:lnTo>
                    <a:lnTo>
                      <a:pt x="270" y="729"/>
                    </a:lnTo>
                    <a:lnTo>
                      <a:pt x="271" y="747"/>
                    </a:lnTo>
                    <a:lnTo>
                      <a:pt x="273" y="763"/>
                    </a:lnTo>
                    <a:lnTo>
                      <a:pt x="276" y="779"/>
                    </a:lnTo>
                    <a:lnTo>
                      <a:pt x="281" y="793"/>
                    </a:lnTo>
                    <a:lnTo>
                      <a:pt x="285" y="806"/>
                    </a:lnTo>
                    <a:lnTo>
                      <a:pt x="290" y="816"/>
                    </a:lnTo>
                    <a:lnTo>
                      <a:pt x="296" y="826"/>
                    </a:lnTo>
                    <a:lnTo>
                      <a:pt x="303" y="833"/>
                    </a:lnTo>
                    <a:lnTo>
                      <a:pt x="311" y="840"/>
                    </a:lnTo>
                    <a:lnTo>
                      <a:pt x="321" y="847"/>
                    </a:lnTo>
                    <a:lnTo>
                      <a:pt x="332" y="851"/>
                    </a:lnTo>
                    <a:lnTo>
                      <a:pt x="344" y="855"/>
                    </a:lnTo>
                    <a:lnTo>
                      <a:pt x="358" y="857"/>
                    </a:lnTo>
                    <a:lnTo>
                      <a:pt x="372" y="859"/>
                    </a:lnTo>
                    <a:lnTo>
                      <a:pt x="387" y="859"/>
                    </a:lnTo>
                    <a:lnTo>
                      <a:pt x="404" y="859"/>
                    </a:lnTo>
                    <a:lnTo>
                      <a:pt x="420" y="857"/>
                    </a:lnTo>
                    <a:lnTo>
                      <a:pt x="436" y="855"/>
                    </a:lnTo>
                    <a:lnTo>
                      <a:pt x="450" y="851"/>
                    </a:lnTo>
                    <a:lnTo>
                      <a:pt x="466" y="847"/>
                    </a:lnTo>
                    <a:lnTo>
                      <a:pt x="481" y="840"/>
                    </a:lnTo>
                    <a:lnTo>
                      <a:pt x="496" y="833"/>
                    </a:lnTo>
                    <a:lnTo>
                      <a:pt x="510" y="826"/>
                    </a:lnTo>
                    <a:lnTo>
                      <a:pt x="510" y="990"/>
                    </a:lnTo>
                    <a:lnTo>
                      <a:pt x="493" y="994"/>
                    </a:lnTo>
                    <a:lnTo>
                      <a:pt x="475" y="999"/>
                    </a:lnTo>
                    <a:lnTo>
                      <a:pt x="455" y="1003"/>
                    </a:lnTo>
                    <a:lnTo>
                      <a:pt x="434" y="1006"/>
                    </a:lnTo>
                    <a:lnTo>
                      <a:pt x="410" y="1008"/>
                    </a:lnTo>
                    <a:lnTo>
                      <a:pt x="385" y="1010"/>
                    </a:lnTo>
                    <a:lnTo>
                      <a:pt x="359" y="1011"/>
                    </a:lnTo>
                    <a:lnTo>
                      <a:pt x="330" y="1011"/>
                    </a:lnTo>
                    <a:lnTo>
                      <a:pt x="315" y="1011"/>
                    </a:lnTo>
                    <a:lnTo>
                      <a:pt x="302" y="1010"/>
                    </a:lnTo>
                    <a:lnTo>
                      <a:pt x="289" y="1009"/>
                    </a:lnTo>
                    <a:lnTo>
                      <a:pt x="275" y="1007"/>
                    </a:lnTo>
                    <a:lnTo>
                      <a:pt x="263" y="1005"/>
                    </a:lnTo>
                    <a:lnTo>
                      <a:pt x="251" y="1002"/>
                    </a:lnTo>
                    <a:lnTo>
                      <a:pt x="239" y="999"/>
                    </a:lnTo>
                    <a:lnTo>
                      <a:pt x="228" y="994"/>
                    </a:lnTo>
                    <a:lnTo>
                      <a:pt x="216" y="990"/>
                    </a:lnTo>
                    <a:lnTo>
                      <a:pt x="206" y="986"/>
                    </a:lnTo>
                    <a:lnTo>
                      <a:pt x="196" y="981"/>
                    </a:lnTo>
                    <a:lnTo>
                      <a:pt x="187" y="974"/>
                    </a:lnTo>
                    <a:lnTo>
                      <a:pt x="177" y="968"/>
                    </a:lnTo>
                    <a:lnTo>
                      <a:pt x="169" y="962"/>
                    </a:lnTo>
                    <a:lnTo>
                      <a:pt x="160" y="954"/>
                    </a:lnTo>
                    <a:lnTo>
                      <a:pt x="152" y="946"/>
                    </a:lnTo>
                    <a:lnTo>
                      <a:pt x="144" y="937"/>
                    </a:lnTo>
                    <a:lnTo>
                      <a:pt x="137" y="929"/>
                    </a:lnTo>
                    <a:lnTo>
                      <a:pt x="131" y="920"/>
                    </a:lnTo>
                    <a:lnTo>
                      <a:pt x="124" y="910"/>
                    </a:lnTo>
                    <a:lnTo>
                      <a:pt x="119" y="901"/>
                    </a:lnTo>
                    <a:lnTo>
                      <a:pt x="114" y="890"/>
                    </a:lnTo>
                    <a:lnTo>
                      <a:pt x="110" y="878"/>
                    </a:lnTo>
                    <a:lnTo>
                      <a:pt x="105" y="867"/>
                    </a:lnTo>
                    <a:lnTo>
                      <a:pt x="101" y="855"/>
                    </a:lnTo>
                    <a:lnTo>
                      <a:pt x="98" y="844"/>
                    </a:lnTo>
                    <a:lnTo>
                      <a:pt x="96" y="831"/>
                    </a:lnTo>
                    <a:lnTo>
                      <a:pt x="94" y="817"/>
                    </a:lnTo>
                    <a:lnTo>
                      <a:pt x="91" y="790"/>
                    </a:lnTo>
                    <a:lnTo>
                      <a:pt x="90" y="760"/>
                    </a:lnTo>
                    <a:lnTo>
                      <a:pt x="90" y="37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35" name="Freeform 27"/>
              <p:cNvSpPr>
                <a:spLocks noEditPoints="1"/>
              </p:cNvSpPr>
              <p:nvPr userDrawn="1"/>
            </p:nvSpPr>
            <p:spPr bwMode="gray">
              <a:xfrm>
                <a:off x="3070580" y="449263"/>
                <a:ext cx="52395" cy="188912"/>
              </a:xfrm>
              <a:custGeom>
                <a:avLst/>
                <a:gdLst/>
                <a:ahLst/>
                <a:cxnLst>
                  <a:cxn ang="0">
                    <a:pos x="203" y="0"/>
                  </a:cxn>
                  <a:cxn ang="0">
                    <a:pos x="223" y="4"/>
                  </a:cxn>
                  <a:cxn ang="0">
                    <a:pos x="242" y="12"/>
                  </a:cxn>
                  <a:cxn ang="0">
                    <a:pos x="259" y="23"/>
                  </a:cxn>
                  <a:cxn ang="0">
                    <a:pos x="274" y="38"/>
                  </a:cxn>
                  <a:cxn ang="0">
                    <a:pos x="285" y="55"/>
                  </a:cxn>
                  <a:cxn ang="0">
                    <a:pos x="293" y="74"/>
                  </a:cxn>
                  <a:cxn ang="0">
                    <a:pos x="297" y="94"/>
                  </a:cxn>
                  <a:cxn ang="0">
                    <a:pos x="297" y="115"/>
                  </a:cxn>
                  <a:cxn ang="0">
                    <a:pos x="293" y="135"/>
                  </a:cxn>
                  <a:cxn ang="0">
                    <a:pos x="285" y="153"/>
                  </a:cxn>
                  <a:cxn ang="0">
                    <a:pos x="274" y="170"/>
                  </a:cxn>
                  <a:cxn ang="0">
                    <a:pos x="259" y="186"/>
                  </a:cxn>
                  <a:cxn ang="0">
                    <a:pos x="242" y="197"/>
                  </a:cxn>
                  <a:cxn ang="0">
                    <a:pos x="223" y="205"/>
                  </a:cxn>
                  <a:cxn ang="0">
                    <a:pos x="203" y="208"/>
                  </a:cxn>
                  <a:cxn ang="0">
                    <a:pos x="182" y="208"/>
                  </a:cxn>
                  <a:cxn ang="0">
                    <a:pos x="162" y="205"/>
                  </a:cxn>
                  <a:cxn ang="0">
                    <a:pos x="144" y="197"/>
                  </a:cxn>
                  <a:cxn ang="0">
                    <a:pos x="127" y="186"/>
                  </a:cxn>
                  <a:cxn ang="0">
                    <a:pos x="111" y="170"/>
                  </a:cxn>
                  <a:cxn ang="0">
                    <a:pos x="100" y="153"/>
                  </a:cxn>
                  <a:cxn ang="0">
                    <a:pos x="92" y="135"/>
                  </a:cxn>
                  <a:cxn ang="0">
                    <a:pos x="89" y="115"/>
                  </a:cxn>
                  <a:cxn ang="0">
                    <a:pos x="89" y="94"/>
                  </a:cxn>
                  <a:cxn ang="0">
                    <a:pos x="92" y="74"/>
                  </a:cxn>
                  <a:cxn ang="0">
                    <a:pos x="100" y="55"/>
                  </a:cxn>
                  <a:cxn ang="0">
                    <a:pos x="111" y="38"/>
                  </a:cxn>
                  <a:cxn ang="0">
                    <a:pos x="127" y="23"/>
                  </a:cxn>
                  <a:cxn ang="0">
                    <a:pos x="144" y="12"/>
                  </a:cxn>
                  <a:cxn ang="0">
                    <a:pos x="162" y="4"/>
                  </a:cxn>
                  <a:cxn ang="0">
                    <a:pos x="182" y="0"/>
                  </a:cxn>
                  <a:cxn ang="0">
                    <a:pos x="99" y="1072"/>
                  </a:cxn>
                  <a:cxn ang="0">
                    <a:pos x="0" y="446"/>
                  </a:cxn>
                  <a:cxn ang="0">
                    <a:pos x="282" y="298"/>
                  </a:cxn>
                  <a:cxn ang="0">
                    <a:pos x="99" y="1072"/>
                  </a:cxn>
                </a:cxnLst>
                <a:rect l="0" t="0" r="r" b="b"/>
                <a:pathLst>
                  <a:path w="298" h="1072">
                    <a:moveTo>
                      <a:pt x="192" y="0"/>
                    </a:moveTo>
                    <a:lnTo>
                      <a:pt x="203" y="0"/>
                    </a:lnTo>
                    <a:lnTo>
                      <a:pt x="213" y="1"/>
                    </a:lnTo>
                    <a:lnTo>
                      <a:pt x="223" y="4"/>
                    </a:lnTo>
                    <a:lnTo>
                      <a:pt x="232" y="7"/>
                    </a:lnTo>
                    <a:lnTo>
                      <a:pt x="242" y="12"/>
                    </a:lnTo>
                    <a:lnTo>
                      <a:pt x="250" y="17"/>
                    </a:lnTo>
                    <a:lnTo>
                      <a:pt x="259" y="23"/>
                    </a:lnTo>
                    <a:lnTo>
                      <a:pt x="266" y="30"/>
                    </a:lnTo>
                    <a:lnTo>
                      <a:pt x="274" y="38"/>
                    </a:lnTo>
                    <a:lnTo>
                      <a:pt x="280" y="46"/>
                    </a:lnTo>
                    <a:lnTo>
                      <a:pt x="285" y="55"/>
                    </a:lnTo>
                    <a:lnTo>
                      <a:pt x="289" y="64"/>
                    </a:lnTo>
                    <a:lnTo>
                      <a:pt x="293" y="74"/>
                    </a:lnTo>
                    <a:lnTo>
                      <a:pt x="296" y="83"/>
                    </a:lnTo>
                    <a:lnTo>
                      <a:pt x="297" y="94"/>
                    </a:lnTo>
                    <a:lnTo>
                      <a:pt x="298" y="104"/>
                    </a:lnTo>
                    <a:lnTo>
                      <a:pt x="297" y="115"/>
                    </a:lnTo>
                    <a:lnTo>
                      <a:pt x="296" y="124"/>
                    </a:lnTo>
                    <a:lnTo>
                      <a:pt x="293" y="135"/>
                    </a:lnTo>
                    <a:lnTo>
                      <a:pt x="289" y="144"/>
                    </a:lnTo>
                    <a:lnTo>
                      <a:pt x="285" y="153"/>
                    </a:lnTo>
                    <a:lnTo>
                      <a:pt x="280" y="162"/>
                    </a:lnTo>
                    <a:lnTo>
                      <a:pt x="274" y="170"/>
                    </a:lnTo>
                    <a:lnTo>
                      <a:pt x="266" y="178"/>
                    </a:lnTo>
                    <a:lnTo>
                      <a:pt x="259" y="186"/>
                    </a:lnTo>
                    <a:lnTo>
                      <a:pt x="250" y="192"/>
                    </a:lnTo>
                    <a:lnTo>
                      <a:pt x="242" y="197"/>
                    </a:lnTo>
                    <a:lnTo>
                      <a:pt x="232" y="201"/>
                    </a:lnTo>
                    <a:lnTo>
                      <a:pt x="223" y="205"/>
                    </a:lnTo>
                    <a:lnTo>
                      <a:pt x="213" y="207"/>
                    </a:lnTo>
                    <a:lnTo>
                      <a:pt x="203" y="208"/>
                    </a:lnTo>
                    <a:lnTo>
                      <a:pt x="192" y="209"/>
                    </a:lnTo>
                    <a:lnTo>
                      <a:pt x="182" y="208"/>
                    </a:lnTo>
                    <a:lnTo>
                      <a:pt x="172" y="207"/>
                    </a:lnTo>
                    <a:lnTo>
                      <a:pt x="162" y="205"/>
                    </a:lnTo>
                    <a:lnTo>
                      <a:pt x="152" y="201"/>
                    </a:lnTo>
                    <a:lnTo>
                      <a:pt x="144" y="197"/>
                    </a:lnTo>
                    <a:lnTo>
                      <a:pt x="135" y="192"/>
                    </a:lnTo>
                    <a:lnTo>
                      <a:pt x="127" y="186"/>
                    </a:lnTo>
                    <a:lnTo>
                      <a:pt x="118" y="178"/>
                    </a:lnTo>
                    <a:lnTo>
                      <a:pt x="111" y="170"/>
                    </a:lnTo>
                    <a:lnTo>
                      <a:pt x="106" y="162"/>
                    </a:lnTo>
                    <a:lnTo>
                      <a:pt x="100" y="153"/>
                    </a:lnTo>
                    <a:lnTo>
                      <a:pt x="96" y="144"/>
                    </a:lnTo>
                    <a:lnTo>
                      <a:pt x="92" y="135"/>
                    </a:lnTo>
                    <a:lnTo>
                      <a:pt x="90" y="124"/>
                    </a:lnTo>
                    <a:lnTo>
                      <a:pt x="89" y="115"/>
                    </a:lnTo>
                    <a:lnTo>
                      <a:pt x="88" y="104"/>
                    </a:lnTo>
                    <a:lnTo>
                      <a:pt x="89" y="94"/>
                    </a:lnTo>
                    <a:lnTo>
                      <a:pt x="90" y="83"/>
                    </a:lnTo>
                    <a:lnTo>
                      <a:pt x="92" y="74"/>
                    </a:lnTo>
                    <a:lnTo>
                      <a:pt x="96" y="64"/>
                    </a:lnTo>
                    <a:lnTo>
                      <a:pt x="100" y="55"/>
                    </a:lnTo>
                    <a:lnTo>
                      <a:pt x="106" y="46"/>
                    </a:lnTo>
                    <a:lnTo>
                      <a:pt x="111" y="38"/>
                    </a:lnTo>
                    <a:lnTo>
                      <a:pt x="118" y="30"/>
                    </a:lnTo>
                    <a:lnTo>
                      <a:pt x="127" y="23"/>
                    </a:lnTo>
                    <a:lnTo>
                      <a:pt x="135" y="17"/>
                    </a:lnTo>
                    <a:lnTo>
                      <a:pt x="144" y="12"/>
                    </a:lnTo>
                    <a:lnTo>
                      <a:pt x="152" y="7"/>
                    </a:lnTo>
                    <a:lnTo>
                      <a:pt x="162" y="4"/>
                    </a:lnTo>
                    <a:lnTo>
                      <a:pt x="172" y="1"/>
                    </a:lnTo>
                    <a:lnTo>
                      <a:pt x="182" y="0"/>
                    </a:lnTo>
                    <a:lnTo>
                      <a:pt x="192" y="0"/>
                    </a:lnTo>
                    <a:close/>
                    <a:moveTo>
                      <a:pt x="99" y="1072"/>
                    </a:moveTo>
                    <a:lnTo>
                      <a:pt x="99" y="446"/>
                    </a:lnTo>
                    <a:lnTo>
                      <a:pt x="0" y="446"/>
                    </a:lnTo>
                    <a:lnTo>
                      <a:pt x="0" y="298"/>
                    </a:lnTo>
                    <a:lnTo>
                      <a:pt x="282" y="298"/>
                    </a:lnTo>
                    <a:lnTo>
                      <a:pt x="282" y="1072"/>
                    </a:lnTo>
                    <a:lnTo>
                      <a:pt x="99" y="10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36" name="Freeform 28"/>
              <p:cNvSpPr>
                <a:spLocks/>
              </p:cNvSpPr>
              <p:nvPr userDrawn="1"/>
            </p:nvSpPr>
            <p:spPr bwMode="gray">
              <a:xfrm>
                <a:off x="3148378" y="498475"/>
                <a:ext cx="117491" cy="141288"/>
              </a:xfrm>
              <a:custGeom>
                <a:avLst/>
                <a:gdLst/>
                <a:ahLst/>
                <a:cxnLst>
                  <a:cxn ang="0">
                    <a:pos x="573" y="203"/>
                  </a:cxn>
                  <a:cxn ang="0">
                    <a:pos x="547" y="184"/>
                  </a:cxn>
                  <a:cxn ang="0">
                    <a:pos x="517" y="170"/>
                  </a:cxn>
                  <a:cxn ang="0">
                    <a:pos x="461" y="155"/>
                  </a:cxn>
                  <a:cxn ang="0">
                    <a:pos x="398" y="151"/>
                  </a:cxn>
                  <a:cxn ang="0">
                    <a:pos x="362" y="155"/>
                  </a:cxn>
                  <a:cxn ang="0">
                    <a:pos x="328" y="164"/>
                  </a:cxn>
                  <a:cxn ang="0">
                    <a:pos x="299" y="177"/>
                  </a:cxn>
                  <a:cxn ang="0">
                    <a:pos x="273" y="196"/>
                  </a:cxn>
                  <a:cxn ang="0">
                    <a:pos x="248" y="218"/>
                  </a:cxn>
                  <a:cxn ang="0">
                    <a:pos x="228" y="246"/>
                  </a:cxn>
                  <a:cxn ang="0">
                    <a:pos x="211" y="277"/>
                  </a:cxn>
                  <a:cxn ang="0">
                    <a:pos x="200" y="311"/>
                  </a:cxn>
                  <a:cxn ang="0">
                    <a:pos x="192" y="349"/>
                  </a:cxn>
                  <a:cxn ang="0">
                    <a:pos x="189" y="435"/>
                  </a:cxn>
                  <a:cxn ang="0">
                    <a:pos x="197" y="488"/>
                  </a:cxn>
                  <a:cxn ang="0">
                    <a:pos x="207" y="523"/>
                  </a:cxn>
                  <a:cxn ang="0">
                    <a:pos x="221" y="554"/>
                  </a:cxn>
                  <a:cxn ang="0">
                    <a:pos x="240" y="580"/>
                  </a:cxn>
                  <a:cxn ang="0">
                    <a:pos x="262" y="601"/>
                  </a:cxn>
                  <a:cxn ang="0">
                    <a:pos x="288" y="619"/>
                  </a:cxn>
                  <a:cxn ang="0">
                    <a:pos x="319" y="633"/>
                  </a:cxn>
                  <a:cxn ang="0">
                    <a:pos x="354" y="642"/>
                  </a:cxn>
                  <a:cxn ang="0">
                    <a:pos x="420" y="647"/>
                  </a:cxn>
                  <a:cxn ang="0">
                    <a:pos x="482" y="641"/>
                  </a:cxn>
                  <a:cxn ang="0">
                    <a:pos x="515" y="632"/>
                  </a:cxn>
                  <a:cxn ang="0">
                    <a:pos x="548" y="617"/>
                  </a:cxn>
                  <a:cxn ang="0">
                    <a:pos x="598" y="582"/>
                  </a:cxn>
                  <a:cxn ang="0">
                    <a:pos x="626" y="747"/>
                  </a:cxn>
                  <a:cxn ang="0">
                    <a:pos x="573" y="772"/>
                  </a:cxn>
                  <a:cxn ang="0">
                    <a:pos x="527" y="787"/>
                  </a:cxn>
                  <a:cxn ang="0">
                    <a:pos x="427" y="798"/>
                  </a:cxn>
                  <a:cxn ang="0">
                    <a:pos x="343" y="797"/>
                  </a:cxn>
                  <a:cxn ang="0">
                    <a:pos x="282" y="789"/>
                  </a:cxn>
                  <a:cxn ang="0">
                    <a:pos x="227" y="773"/>
                  </a:cxn>
                  <a:cxn ang="0">
                    <a:pos x="177" y="750"/>
                  </a:cxn>
                  <a:cxn ang="0">
                    <a:pos x="131" y="719"/>
                  </a:cxn>
                  <a:cxn ang="0">
                    <a:pos x="92" y="682"/>
                  </a:cxn>
                  <a:cxn ang="0">
                    <a:pos x="58" y="638"/>
                  </a:cxn>
                  <a:cxn ang="0">
                    <a:pos x="33" y="588"/>
                  </a:cxn>
                  <a:cxn ang="0">
                    <a:pos x="15" y="533"/>
                  </a:cxn>
                  <a:cxn ang="0">
                    <a:pos x="5" y="472"/>
                  </a:cxn>
                  <a:cxn ang="0">
                    <a:pos x="0" y="406"/>
                  </a:cxn>
                  <a:cxn ang="0">
                    <a:pos x="5" y="340"/>
                  </a:cxn>
                  <a:cxn ang="0">
                    <a:pos x="16" y="279"/>
                  </a:cxn>
                  <a:cxn ang="0">
                    <a:pos x="36" y="223"/>
                  </a:cxn>
                  <a:cxn ang="0">
                    <a:pos x="65" y="172"/>
                  </a:cxn>
                  <a:cxn ang="0">
                    <a:pos x="101" y="126"/>
                  </a:cxn>
                  <a:cxn ang="0">
                    <a:pos x="144" y="85"/>
                  </a:cxn>
                  <a:cxn ang="0">
                    <a:pos x="193" y="52"/>
                  </a:cxn>
                  <a:cxn ang="0">
                    <a:pos x="248" y="27"/>
                  </a:cxn>
                  <a:cxn ang="0">
                    <a:pos x="310" y="10"/>
                  </a:cxn>
                  <a:cxn ang="0">
                    <a:pos x="376" y="1"/>
                  </a:cxn>
                  <a:cxn ang="0">
                    <a:pos x="440" y="0"/>
                  </a:cxn>
                  <a:cxn ang="0">
                    <a:pos x="489" y="4"/>
                  </a:cxn>
                  <a:cxn ang="0">
                    <a:pos x="535" y="15"/>
                  </a:cxn>
                  <a:cxn ang="0">
                    <a:pos x="579" y="29"/>
                  </a:cxn>
                  <a:cxn ang="0">
                    <a:pos x="620" y="50"/>
                  </a:cxn>
                  <a:cxn ang="0">
                    <a:pos x="659" y="76"/>
                  </a:cxn>
                </a:cxnLst>
                <a:rect l="0" t="0" r="r" b="b"/>
                <a:pathLst>
                  <a:path w="664" h="799">
                    <a:moveTo>
                      <a:pt x="659" y="76"/>
                    </a:moveTo>
                    <a:lnTo>
                      <a:pt x="582" y="211"/>
                    </a:lnTo>
                    <a:lnTo>
                      <a:pt x="573" y="203"/>
                    </a:lnTo>
                    <a:lnTo>
                      <a:pt x="565" y="196"/>
                    </a:lnTo>
                    <a:lnTo>
                      <a:pt x="555" y="190"/>
                    </a:lnTo>
                    <a:lnTo>
                      <a:pt x="547" y="184"/>
                    </a:lnTo>
                    <a:lnTo>
                      <a:pt x="537" y="179"/>
                    </a:lnTo>
                    <a:lnTo>
                      <a:pt x="528" y="174"/>
                    </a:lnTo>
                    <a:lnTo>
                      <a:pt x="517" y="170"/>
                    </a:lnTo>
                    <a:lnTo>
                      <a:pt x="507" y="165"/>
                    </a:lnTo>
                    <a:lnTo>
                      <a:pt x="485" y="159"/>
                    </a:lnTo>
                    <a:lnTo>
                      <a:pt x="461" y="155"/>
                    </a:lnTo>
                    <a:lnTo>
                      <a:pt x="437" y="152"/>
                    </a:lnTo>
                    <a:lnTo>
                      <a:pt x="411" y="151"/>
                    </a:lnTo>
                    <a:lnTo>
                      <a:pt x="398" y="151"/>
                    </a:lnTo>
                    <a:lnTo>
                      <a:pt x="385" y="152"/>
                    </a:lnTo>
                    <a:lnTo>
                      <a:pt x="374" y="153"/>
                    </a:lnTo>
                    <a:lnTo>
                      <a:pt x="362" y="155"/>
                    </a:lnTo>
                    <a:lnTo>
                      <a:pt x="351" y="158"/>
                    </a:lnTo>
                    <a:lnTo>
                      <a:pt x="340" y="160"/>
                    </a:lnTo>
                    <a:lnTo>
                      <a:pt x="328" y="164"/>
                    </a:lnTo>
                    <a:lnTo>
                      <a:pt x="319" y="167"/>
                    </a:lnTo>
                    <a:lnTo>
                      <a:pt x="308" y="173"/>
                    </a:lnTo>
                    <a:lnTo>
                      <a:pt x="299" y="177"/>
                    </a:lnTo>
                    <a:lnTo>
                      <a:pt x="289" y="183"/>
                    </a:lnTo>
                    <a:lnTo>
                      <a:pt x="281" y="189"/>
                    </a:lnTo>
                    <a:lnTo>
                      <a:pt x="273" y="196"/>
                    </a:lnTo>
                    <a:lnTo>
                      <a:pt x="264" y="202"/>
                    </a:lnTo>
                    <a:lnTo>
                      <a:pt x="256" y="211"/>
                    </a:lnTo>
                    <a:lnTo>
                      <a:pt x="248" y="218"/>
                    </a:lnTo>
                    <a:lnTo>
                      <a:pt x="241" y="228"/>
                    </a:lnTo>
                    <a:lnTo>
                      <a:pt x="235" y="236"/>
                    </a:lnTo>
                    <a:lnTo>
                      <a:pt x="228" y="246"/>
                    </a:lnTo>
                    <a:lnTo>
                      <a:pt x="222" y="256"/>
                    </a:lnTo>
                    <a:lnTo>
                      <a:pt x="217" y="266"/>
                    </a:lnTo>
                    <a:lnTo>
                      <a:pt x="211" y="277"/>
                    </a:lnTo>
                    <a:lnTo>
                      <a:pt x="207" y="288"/>
                    </a:lnTo>
                    <a:lnTo>
                      <a:pt x="204" y="299"/>
                    </a:lnTo>
                    <a:lnTo>
                      <a:pt x="200" y="311"/>
                    </a:lnTo>
                    <a:lnTo>
                      <a:pt x="197" y="324"/>
                    </a:lnTo>
                    <a:lnTo>
                      <a:pt x="194" y="336"/>
                    </a:lnTo>
                    <a:lnTo>
                      <a:pt x="192" y="349"/>
                    </a:lnTo>
                    <a:lnTo>
                      <a:pt x="189" y="377"/>
                    </a:lnTo>
                    <a:lnTo>
                      <a:pt x="188" y="406"/>
                    </a:lnTo>
                    <a:lnTo>
                      <a:pt x="189" y="435"/>
                    </a:lnTo>
                    <a:lnTo>
                      <a:pt x="192" y="463"/>
                    </a:lnTo>
                    <a:lnTo>
                      <a:pt x="194" y="475"/>
                    </a:lnTo>
                    <a:lnTo>
                      <a:pt x="197" y="488"/>
                    </a:lnTo>
                    <a:lnTo>
                      <a:pt x="200" y="500"/>
                    </a:lnTo>
                    <a:lnTo>
                      <a:pt x="203" y="511"/>
                    </a:lnTo>
                    <a:lnTo>
                      <a:pt x="207" y="523"/>
                    </a:lnTo>
                    <a:lnTo>
                      <a:pt x="211" y="533"/>
                    </a:lnTo>
                    <a:lnTo>
                      <a:pt x="216" y="544"/>
                    </a:lnTo>
                    <a:lnTo>
                      <a:pt x="221" y="554"/>
                    </a:lnTo>
                    <a:lnTo>
                      <a:pt x="227" y="563"/>
                    </a:lnTo>
                    <a:lnTo>
                      <a:pt x="232" y="571"/>
                    </a:lnTo>
                    <a:lnTo>
                      <a:pt x="240" y="580"/>
                    </a:lnTo>
                    <a:lnTo>
                      <a:pt x="246" y="587"/>
                    </a:lnTo>
                    <a:lnTo>
                      <a:pt x="254" y="595"/>
                    </a:lnTo>
                    <a:lnTo>
                      <a:pt x="262" y="601"/>
                    </a:lnTo>
                    <a:lnTo>
                      <a:pt x="270" y="608"/>
                    </a:lnTo>
                    <a:lnTo>
                      <a:pt x="279" y="614"/>
                    </a:lnTo>
                    <a:lnTo>
                      <a:pt x="288" y="619"/>
                    </a:lnTo>
                    <a:lnTo>
                      <a:pt x="298" y="624"/>
                    </a:lnTo>
                    <a:lnTo>
                      <a:pt x="308" y="628"/>
                    </a:lnTo>
                    <a:lnTo>
                      <a:pt x="319" y="633"/>
                    </a:lnTo>
                    <a:lnTo>
                      <a:pt x="331" y="636"/>
                    </a:lnTo>
                    <a:lnTo>
                      <a:pt x="342" y="639"/>
                    </a:lnTo>
                    <a:lnTo>
                      <a:pt x="354" y="642"/>
                    </a:lnTo>
                    <a:lnTo>
                      <a:pt x="366" y="644"/>
                    </a:lnTo>
                    <a:lnTo>
                      <a:pt x="393" y="646"/>
                    </a:lnTo>
                    <a:lnTo>
                      <a:pt x="420" y="647"/>
                    </a:lnTo>
                    <a:lnTo>
                      <a:pt x="446" y="646"/>
                    </a:lnTo>
                    <a:lnTo>
                      <a:pt x="470" y="643"/>
                    </a:lnTo>
                    <a:lnTo>
                      <a:pt x="482" y="641"/>
                    </a:lnTo>
                    <a:lnTo>
                      <a:pt x="493" y="639"/>
                    </a:lnTo>
                    <a:lnTo>
                      <a:pt x="504" y="635"/>
                    </a:lnTo>
                    <a:lnTo>
                      <a:pt x="515" y="632"/>
                    </a:lnTo>
                    <a:lnTo>
                      <a:pt x="526" y="627"/>
                    </a:lnTo>
                    <a:lnTo>
                      <a:pt x="537" y="622"/>
                    </a:lnTo>
                    <a:lnTo>
                      <a:pt x="548" y="617"/>
                    </a:lnTo>
                    <a:lnTo>
                      <a:pt x="559" y="610"/>
                    </a:lnTo>
                    <a:lnTo>
                      <a:pt x="579" y="598"/>
                    </a:lnTo>
                    <a:lnTo>
                      <a:pt x="598" y="582"/>
                    </a:lnTo>
                    <a:lnTo>
                      <a:pt x="664" y="724"/>
                    </a:lnTo>
                    <a:lnTo>
                      <a:pt x="645" y="736"/>
                    </a:lnTo>
                    <a:lnTo>
                      <a:pt x="626" y="747"/>
                    </a:lnTo>
                    <a:lnTo>
                      <a:pt x="608" y="756"/>
                    </a:lnTo>
                    <a:lnTo>
                      <a:pt x="590" y="764"/>
                    </a:lnTo>
                    <a:lnTo>
                      <a:pt x="573" y="772"/>
                    </a:lnTo>
                    <a:lnTo>
                      <a:pt x="557" y="777"/>
                    </a:lnTo>
                    <a:lnTo>
                      <a:pt x="542" y="782"/>
                    </a:lnTo>
                    <a:lnTo>
                      <a:pt x="527" y="787"/>
                    </a:lnTo>
                    <a:lnTo>
                      <a:pt x="496" y="792"/>
                    </a:lnTo>
                    <a:lnTo>
                      <a:pt x="463" y="796"/>
                    </a:lnTo>
                    <a:lnTo>
                      <a:pt x="427" y="798"/>
                    </a:lnTo>
                    <a:lnTo>
                      <a:pt x="388" y="799"/>
                    </a:lnTo>
                    <a:lnTo>
                      <a:pt x="365" y="798"/>
                    </a:lnTo>
                    <a:lnTo>
                      <a:pt x="343" y="797"/>
                    </a:lnTo>
                    <a:lnTo>
                      <a:pt x="322" y="795"/>
                    </a:lnTo>
                    <a:lnTo>
                      <a:pt x="302" y="793"/>
                    </a:lnTo>
                    <a:lnTo>
                      <a:pt x="282" y="789"/>
                    </a:lnTo>
                    <a:lnTo>
                      <a:pt x="263" y="785"/>
                    </a:lnTo>
                    <a:lnTo>
                      <a:pt x="245" y="779"/>
                    </a:lnTo>
                    <a:lnTo>
                      <a:pt x="227" y="773"/>
                    </a:lnTo>
                    <a:lnTo>
                      <a:pt x="209" y="767"/>
                    </a:lnTo>
                    <a:lnTo>
                      <a:pt x="192" y="758"/>
                    </a:lnTo>
                    <a:lnTo>
                      <a:pt x="177" y="750"/>
                    </a:lnTo>
                    <a:lnTo>
                      <a:pt x="161" y="740"/>
                    </a:lnTo>
                    <a:lnTo>
                      <a:pt x="146" y="731"/>
                    </a:lnTo>
                    <a:lnTo>
                      <a:pt x="131" y="719"/>
                    </a:lnTo>
                    <a:lnTo>
                      <a:pt x="117" y="708"/>
                    </a:lnTo>
                    <a:lnTo>
                      <a:pt x="104" y="695"/>
                    </a:lnTo>
                    <a:lnTo>
                      <a:pt x="92" y="682"/>
                    </a:lnTo>
                    <a:lnTo>
                      <a:pt x="79" y="667"/>
                    </a:lnTo>
                    <a:lnTo>
                      <a:pt x="69" y="654"/>
                    </a:lnTo>
                    <a:lnTo>
                      <a:pt x="58" y="638"/>
                    </a:lnTo>
                    <a:lnTo>
                      <a:pt x="50" y="622"/>
                    </a:lnTo>
                    <a:lnTo>
                      <a:pt x="41" y="606"/>
                    </a:lnTo>
                    <a:lnTo>
                      <a:pt x="33" y="588"/>
                    </a:lnTo>
                    <a:lnTo>
                      <a:pt x="27" y="570"/>
                    </a:lnTo>
                    <a:lnTo>
                      <a:pt x="20" y="552"/>
                    </a:lnTo>
                    <a:lnTo>
                      <a:pt x="15" y="533"/>
                    </a:lnTo>
                    <a:lnTo>
                      <a:pt x="11" y="513"/>
                    </a:lnTo>
                    <a:lnTo>
                      <a:pt x="7" y="493"/>
                    </a:lnTo>
                    <a:lnTo>
                      <a:pt x="5" y="472"/>
                    </a:lnTo>
                    <a:lnTo>
                      <a:pt x="2" y="451"/>
                    </a:lnTo>
                    <a:lnTo>
                      <a:pt x="1" y="429"/>
                    </a:lnTo>
                    <a:lnTo>
                      <a:pt x="0" y="406"/>
                    </a:lnTo>
                    <a:lnTo>
                      <a:pt x="1" y="384"/>
                    </a:lnTo>
                    <a:lnTo>
                      <a:pt x="2" y="362"/>
                    </a:lnTo>
                    <a:lnTo>
                      <a:pt x="5" y="340"/>
                    </a:lnTo>
                    <a:lnTo>
                      <a:pt x="8" y="319"/>
                    </a:lnTo>
                    <a:lnTo>
                      <a:pt x="12" y="299"/>
                    </a:lnTo>
                    <a:lnTo>
                      <a:pt x="16" y="279"/>
                    </a:lnTo>
                    <a:lnTo>
                      <a:pt x="22" y="260"/>
                    </a:lnTo>
                    <a:lnTo>
                      <a:pt x="29" y="241"/>
                    </a:lnTo>
                    <a:lnTo>
                      <a:pt x="36" y="223"/>
                    </a:lnTo>
                    <a:lnTo>
                      <a:pt x="45" y="205"/>
                    </a:lnTo>
                    <a:lnTo>
                      <a:pt x="54" y="189"/>
                    </a:lnTo>
                    <a:lnTo>
                      <a:pt x="65" y="172"/>
                    </a:lnTo>
                    <a:lnTo>
                      <a:pt x="75" y="156"/>
                    </a:lnTo>
                    <a:lnTo>
                      <a:pt x="88" y="141"/>
                    </a:lnTo>
                    <a:lnTo>
                      <a:pt x="101" y="126"/>
                    </a:lnTo>
                    <a:lnTo>
                      <a:pt x="114" y="112"/>
                    </a:lnTo>
                    <a:lnTo>
                      <a:pt x="129" y="98"/>
                    </a:lnTo>
                    <a:lnTo>
                      <a:pt x="144" y="85"/>
                    </a:lnTo>
                    <a:lnTo>
                      <a:pt x="160" y="74"/>
                    </a:lnTo>
                    <a:lnTo>
                      <a:pt x="175" y="62"/>
                    </a:lnTo>
                    <a:lnTo>
                      <a:pt x="193" y="52"/>
                    </a:lnTo>
                    <a:lnTo>
                      <a:pt x="210" y="43"/>
                    </a:lnTo>
                    <a:lnTo>
                      <a:pt x="229" y="35"/>
                    </a:lnTo>
                    <a:lnTo>
                      <a:pt x="248" y="27"/>
                    </a:lnTo>
                    <a:lnTo>
                      <a:pt x="268" y="21"/>
                    </a:lnTo>
                    <a:lnTo>
                      <a:pt x="288" y="16"/>
                    </a:lnTo>
                    <a:lnTo>
                      <a:pt x="310" y="10"/>
                    </a:lnTo>
                    <a:lnTo>
                      <a:pt x="331" y="6"/>
                    </a:lnTo>
                    <a:lnTo>
                      <a:pt x="353" y="3"/>
                    </a:lnTo>
                    <a:lnTo>
                      <a:pt x="376" y="1"/>
                    </a:lnTo>
                    <a:lnTo>
                      <a:pt x="399" y="0"/>
                    </a:lnTo>
                    <a:lnTo>
                      <a:pt x="423" y="0"/>
                    </a:lnTo>
                    <a:lnTo>
                      <a:pt x="440" y="0"/>
                    </a:lnTo>
                    <a:lnTo>
                      <a:pt x="457" y="1"/>
                    </a:lnTo>
                    <a:lnTo>
                      <a:pt x="473" y="2"/>
                    </a:lnTo>
                    <a:lnTo>
                      <a:pt x="489" y="4"/>
                    </a:lnTo>
                    <a:lnTo>
                      <a:pt x="505" y="7"/>
                    </a:lnTo>
                    <a:lnTo>
                      <a:pt x="519" y="10"/>
                    </a:lnTo>
                    <a:lnTo>
                      <a:pt x="535" y="15"/>
                    </a:lnTo>
                    <a:lnTo>
                      <a:pt x="550" y="19"/>
                    </a:lnTo>
                    <a:lnTo>
                      <a:pt x="565" y="24"/>
                    </a:lnTo>
                    <a:lnTo>
                      <a:pt x="579" y="29"/>
                    </a:lnTo>
                    <a:lnTo>
                      <a:pt x="592" y="36"/>
                    </a:lnTo>
                    <a:lnTo>
                      <a:pt x="606" y="43"/>
                    </a:lnTo>
                    <a:lnTo>
                      <a:pt x="620" y="50"/>
                    </a:lnTo>
                    <a:lnTo>
                      <a:pt x="633" y="58"/>
                    </a:lnTo>
                    <a:lnTo>
                      <a:pt x="646" y="67"/>
                    </a:lnTo>
                    <a:lnTo>
                      <a:pt x="659" y="7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37" name="Freeform 29"/>
              <p:cNvSpPr>
                <a:spLocks noEditPoints="1"/>
              </p:cNvSpPr>
              <p:nvPr userDrawn="1"/>
            </p:nvSpPr>
            <p:spPr bwMode="gray">
              <a:xfrm>
                <a:off x="3281746" y="498475"/>
                <a:ext cx="125429" cy="141288"/>
              </a:xfrm>
              <a:custGeom>
                <a:avLst/>
                <a:gdLst/>
                <a:ahLst/>
                <a:cxnLst>
                  <a:cxn ang="0">
                    <a:pos x="459" y="549"/>
                  </a:cxn>
                  <a:cxn ang="0">
                    <a:pos x="433" y="604"/>
                  </a:cxn>
                  <a:cxn ang="0">
                    <a:pos x="387" y="640"/>
                  </a:cxn>
                  <a:cxn ang="0">
                    <a:pos x="321" y="655"/>
                  </a:cxn>
                  <a:cxn ang="0">
                    <a:pos x="261" y="652"/>
                  </a:cxn>
                  <a:cxn ang="0">
                    <a:pos x="218" y="636"/>
                  </a:cxn>
                  <a:cxn ang="0">
                    <a:pos x="192" y="606"/>
                  </a:cxn>
                  <a:cxn ang="0">
                    <a:pos x="180" y="565"/>
                  </a:cxn>
                  <a:cxn ang="0">
                    <a:pos x="188" y="505"/>
                  </a:cxn>
                  <a:cxn ang="0">
                    <a:pos x="222" y="458"/>
                  </a:cxn>
                  <a:cxn ang="0">
                    <a:pos x="282" y="427"/>
                  </a:cxn>
                  <a:cxn ang="0">
                    <a:pos x="369" y="414"/>
                  </a:cxn>
                  <a:cxn ang="0">
                    <a:pos x="442" y="419"/>
                  </a:cxn>
                  <a:cxn ang="0">
                    <a:pos x="532" y="777"/>
                  </a:cxn>
                  <a:cxn ang="0">
                    <a:pos x="566" y="795"/>
                  </a:cxn>
                  <a:cxn ang="0">
                    <a:pos x="611" y="798"/>
                  </a:cxn>
                  <a:cxn ang="0">
                    <a:pos x="664" y="788"/>
                  </a:cxn>
                  <a:cxn ang="0">
                    <a:pos x="689" y="767"/>
                  </a:cxn>
                  <a:cxn ang="0">
                    <a:pos x="700" y="736"/>
                  </a:cxn>
                  <a:cxn ang="0">
                    <a:pos x="674" y="705"/>
                  </a:cxn>
                  <a:cxn ang="0">
                    <a:pos x="656" y="661"/>
                  </a:cxn>
                  <a:cxn ang="0">
                    <a:pos x="647" y="602"/>
                  </a:cxn>
                  <a:cxn ang="0">
                    <a:pos x="645" y="384"/>
                  </a:cxn>
                  <a:cxn ang="0">
                    <a:pos x="639" y="280"/>
                  </a:cxn>
                  <a:cxn ang="0">
                    <a:pos x="625" y="196"/>
                  </a:cxn>
                  <a:cxn ang="0">
                    <a:pos x="598" y="128"/>
                  </a:cxn>
                  <a:cxn ang="0">
                    <a:pos x="562" y="80"/>
                  </a:cxn>
                  <a:cxn ang="0">
                    <a:pos x="515" y="44"/>
                  </a:cxn>
                  <a:cxn ang="0">
                    <a:pos x="456" y="20"/>
                  </a:cxn>
                  <a:cxn ang="0">
                    <a:pos x="385" y="4"/>
                  </a:cxn>
                  <a:cxn ang="0">
                    <a:pos x="303" y="0"/>
                  </a:cxn>
                  <a:cxn ang="0">
                    <a:pos x="183" y="10"/>
                  </a:cxn>
                  <a:cxn ang="0">
                    <a:pos x="80" y="43"/>
                  </a:cxn>
                  <a:cxn ang="0">
                    <a:pos x="175" y="163"/>
                  </a:cxn>
                  <a:cxn ang="0">
                    <a:pos x="265" y="152"/>
                  </a:cxn>
                  <a:cxn ang="0">
                    <a:pos x="348" y="156"/>
                  </a:cxn>
                  <a:cxn ang="0">
                    <a:pos x="407" y="177"/>
                  </a:cxn>
                  <a:cxn ang="0">
                    <a:pos x="445" y="215"/>
                  </a:cxn>
                  <a:cxn ang="0">
                    <a:pos x="462" y="271"/>
                  </a:cxn>
                  <a:cxn ang="0">
                    <a:pos x="404" y="276"/>
                  </a:cxn>
                  <a:cxn ang="0">
                    <a:pos x="321" y="278"/>
                  </a:cxn>
                  <a:cxn ang="0">
                    <a:pos x="241" y="290"/>
                  </a:cxn>
                  <a:cxn ang="0">
                    <a:pos x="172" y="311"/>
                  </a:cxn>
                  <a:cxn ang="0">
                    <a:pos x="114" y="342"/>
                  </a:cxn>
                  <a:cxn ang="0">
                    <a:pos x="66" y="382"/>
                  </a:cxn>
                  <a:cxn ang="0">
                    <a:pos x="32" y="428"/>
                  </a:cxn>
                  <a:cxn ang="0">
                    <a:pos x="9" y="483"/>
                  </a:cxn>
                  <a:cxn ang="0">
                    <a:pos x="0" y="544"/>
                  </a:cxn>
                  <a:cxn ang="0">
                    <a:pos x="2" y="601"/>
                  </a:cxn>
                  <a:cxn ang="0">
                    <a:pos x="14" y="651"/>
                  </a:cxn>
                  <a:cxn ang="0">
                    <a:pos x="34" y="693"/>
                  </a:cxn>
                  <a:cxn ang="0">
                    <a:pos x="63" y="729"/>
                  </a:cxn>
                  <a:cxn ang="0">
                    <a:pos x="100" y="758"/>
                  </a:cxn>
                  <a:cxn ang="0">
                    <a:pos x="145" y="779"/>
                  </a:cxn>
                  <a:cxn ang="0">
                    <a:pos x="195" y="793"/>
                  </a:cxn>
                  <a:cxn ang="0">
                    <a:pos x="285" y="798"/>
                  </a:cxn>
                  <a:cxn ang="0">
                    <a:pos x="349" y="789"/>
                  </a:cxn>
                  <a:cxn ang="0">
                    <a:pos x="410" y="768"/>
                  </a:cxn>
                  <a:cxn ang="0">
                    <a:pos x="458" y="736"/>
                  </a:cxn>
                  <a:cxn ang="0">
                    <a:pos x="484" y="716"/>
                  </a:cxn>
                  <a:cxn ang="0">
                    <a:pos x="503" y="749"/>
                  </a:cxn>
                </a:cxnLst>
                <a:rect l="0" t="0" r="r" b="b"/>
                <a:pathLst>
                  <a:path w="707" h="799">
                    <a:moveTo>
                      <a:pt x="464" y="494"/>
                    </a:moveTo>
                    <a:lnTo>
                      <a:pt x="463" y="514"/>
                    </a:lnTo>
                    <a:lnTo>
                      <a:pt x="462" y="532"/>
                    </a:lnTo>
                    <a:lnTo>
                      <a:pt x="459" y="549"/>
                    </a:lnTo>
                    <a:lnTo>
                      <a:pt x="454" y="565"/>
                    </a:lnTo>
                    <a:lnTo>
                      <a:pt x="448" y="579"/>
                    </a:lnTo>
                    <a:lnTo>
                      <a:pt x="441" y="593"/>
                    </a:lnTo>
                    <a:lnTo>
                      <a:pt x="433" y="604"/>
                    </a:lnTo>
                    <a:lnTo>
                      <a:pt x="423" y="615"/>
                    </a:lnTo>
                    <a:lnTo>
                      <a:pt x="413" y="624"/>
                    </a:lnTo>
                    <a:lnTo>
                      <a:pt x="401" y="633"/>
                    </a:lnTo>
                    <a:lnTo>
                      <a:pt x="387" y="640"/>
                    </a:lnTo>
                    <a:lnTo>
                      <a:pt x="372" y="645"/>
                    </a:lnTo>
                    <a:lnTo>
                      <a:pt x="357" y="650"/>
                    </a:lnTo>
                    <a:lnTo>
                      <a:pt x="340" y="653"/>
                    </a:lnTo>
                    <a:lnTo>
                      <a:pt x="321" y="655"/>
                    </a:lnTo>
                    <a:lnTo>
                      <a:pt x="302" y="656"/>
                    </a:lnTo>
                    <a:lnTo>
                      <a:pt x="287" y="655"/>
                    </a:lnTo>
                    <a:lnTo>
                      <a:pt x="273" y="654"/>
                    </a:lnTo>
                    <a:lnTo>
                      <a:pt x="261" y="652"/>
                    </a:lnTo>
                    <a:lnTo>
                      <a:pt x="249" y="648"/>
                    </a:lnTo>
                    <a:lnTo>
                      <a:pt x="237" y="645"/>
                    </a:lnTo>
                    <a:lnTo>
                      <a:pt x="228" y="641"/>
                    </a:lnTo>
                    <a:lnTo>
                      <a:pt x="218" y="636"/>
                    </a:lnTo>
                    <a:lnTo>
                      <a:pt x="211" y="629"/>
                    </a:lnTo>
                    <a:lnTo>
                      <a:pt x="204" y="623"/>
                    </a:lnTo>
                    <a:lnTo>
                      <a:pt x="197" y="615"/>
                    </a:lnTo>
                    <a:lnTo>
                      <a:pt x="192" y="606"/>
                    </a:lnTo>
                    <a:lnTo>
                      <a:pt x="188" y="598"/>
                    </a:lnTo>
                    <a:lnTo>
                      <a:pt x="185" y="587"/>
                    </a:lnTo>
                    <a:lnTo>
                      <a:pt x="183" y="577"/>
                    </a:lnTo>
                    <a:lnTo>
                      <a:pt x="180" y="565"/>
                    </a:lnTo>
                    <a:lnTo>
                      <a:pt x="180" y="552"/>
                    </a:lnTo>
                    <a:lnTo>
                      <a:pt x="181" y="536"/>
                    </a:lnTo>
                    <a:lnTo>
                      <a:pt x="184" y="520"/>
                    </a:lnTo>
                    <a:lnTo>
                      <a:pt x="188" y="505"/>
                    </a:lnTo>
                    <a:lnTo>
                      <a:pt x="194" y="491"/>
                    </a:lnTo>
                    <a:lnTo>
                      <a:pt x="202" y="480"/>
                    </a:lnTo>
                    <a:lnTo>
                      <a:pt x="210" y="468"/>
                    </a:lnTo>
                    <a:lnTo>
                      <a:pt x="222" y="458"/>
                    </a:lnTo>
                    <a:lnTo>
                      <a:pt x="234" y="448"/>
                    </a:lnTo>
                    <a:lnTo>
                      <a:pt x="248" y="441"/>
                    </a:lnTo>
                    <a:lnTo>
                      <a:pt x="264" y="433"/>
                    </a:lnTo>
                    <a:lnTo>
                      <a:pt x="282" y="427"/>
                    </a:lnTo>
                    <a:lnTo>
                      <a:pt x="301" y="423"/>
                    </a:lnTo>
                    <a:lnTo>
                      <a:pt x="322" y="419"/>
                    </a:lnTo>
                    <a:lnTo>
                      <a:pt x="345" y="415"/>
                    </a:lnTo>
                    <a:lnTo>
                      <a:pt x="369" y="414"/>
                    </a:lnTo>
                    <a:lnTo>
                      <a:pt x="395" y="413"/>
                    </a:lnTo>
                    <a:lnTo>
                      <a:pt x="408" y="414"/>
                    </a:lnTo>
                    <a:lnTo>
                      <a:pt x="424" y="416"/>
                    </a:lnTo>
                    <a:lnTo>
                      <a:pt x="442" y="419"/>
                    </a:lnTo>
                    <a:lnTo>
                      <a:pt x="464" y="423"/>
                    </a:lnTo>
                    <a:lnTo>
                      <a:pt x="464" y="494"/>
                    </a:lnTo>
                    <a:close/>
                    <a:moveTo>
                      <a:pt x="523" y="771"/>
                    </a:moveTo>
                    <a:lnTo>
                      <a:pt x="532" y="777"/>
                    </a:lnTo>
                    <a:lnTo>
                      <a:pt x="540" y="783"/>
                    </a:lnTo>
                    <a:lnTo>
                      <a:pt x="548" y="788"/>
                    </a:lnTo>
                    <a:lnTo>
                      <a:pt x="557" y="792"/>
                    </a:lnTo>
                    <a:lnTo>
                      <a:pt x="566" y="795"/>
                    </a:lnTo>
                    <a:lnTo>
                      <a:pt x="575" y="797"/>
                    </a:lnTo>
                    <a:lnTo>
                      <a:pt x="585" y="798"/>
                    </a:lnTo>
                    <a:lnTo>
                      <a:pt x="594" y="799"/>
                    </a:lnTo>
                    <a:lnTo>
                      <a:pt x="611" y="798"/>
                    </a:lnTo>
                    <a:lnTo>
                      <a:pt x="628" y="797"/>
                    </a:lnTo>
                    <a:lnTo>
                      <a:pt x="643" y="794"/>
                    </a:lnTo>
                    <a:lnTo>
                      <a:pt x="657" y="790"/>
                    </a:lnTo>
                    <a:lnTo>
                      <a:pt x="664" y="788"/>
                    </a:lnTo>
                    <a:lnTo>
                      <a:pt x="670" y="783"/>
                    </a:lnTo>
                    <a:lnTo>
                      <a:pt x="676" y="779"/>
                    </a:lnTo>
                    <a:lnTo>
                      <a:pt x="684" y="773"/>
                    </a:lnTo>
                    <a:lnTo>
                      <a:pt x="689" y="767"/>
                    </a:lnTo>
                    <a:lnTo>
                      <a:pt x="695" y="759"/>
                    </a:lnTo>
                    <a:lnTo>
                      <a:pt x="702" y="751"/>
                    </a:lnTo>
                    <a:lnTo>
                      <a:pt x="707" y="741"/>
                    </a:lnTo>
                    <a:lnTo>
                      <a:pt x="700" y="736"/>
                    </a:lnTo>
                    <a:lnTo>
                      <a:pt x="692" y="730"/>
                    </a:lnTo>
                    <a:lnTo>
                      <a:pt x="686" y="723"/>
                    </a:lnTo>
                    <a:lnTo>
                      <a:pt x="680" y="715"/>
                    </a:lnTo>
                    <a:lnTo>
                      <a:pt x="674" y="705"/>
                    </a:lnTo>
                    <a:lnTo>
                      <a:pt x="669" y="696"/>
                    </a:lnTo>
                    <a:lnTo>
                      <a:pt x="665" y="685"/>
                    </a:lnTo>
                    <a:lnTo>
                      <a:pt x="661" y="674"/>
                    </a:lnTo>
                    <a:lnTo>
                      <a:pt x="656" y="661"/>
                    </a:lnTo>
                    <a:lnTo>
                      <a:pt x="653" y="647"/>
                    </a:lnTo>
                    <a:lnTo>
                      <a:pt x="651" y="634"/>
                    </a:lnTo>
                    <a:lnTo>
                      <a:pt x="649" y="618"/>
                    </a:lnTo>
                    <a:lnTo>
                      <a:pt x="647" y="602"/>
                    </a:lnTo>
                    <a:lnTo>
                      <a:pt x="646" y="585"/>
                    </a:lnTo>
                    <a:lnTo>
                      <a:pt x="645" y="567"/>
                    </a:lnTo>
                    <a:lnTo>
                      <a:pt x="645" y="548"/>
                    </a:lnTo>
                    <a:lnTo>
                      <a:pt x="645" y="384"/>
                    </a:lnTo>
                    <a:lnTo>
                      <a:pt x="645" y="356"/>
                    </a:lnTo>
                    <a:lnTo>
                      <a:pt x="644" y="330"/>
                    </a:lnTo>
                    <a:lnTo>
                      <a:pt x="642" y="305"/>
                    </a:lnTo>
                    <a:lnTo>
                      <a:pt x="639" y="280"/>
                    </a:lnTo>
                    <a:lnTo>
                      <a:pt x="636" y="258"/>
                    </a:lnTo>
                    <a:lnTo>
                      <a:pt x="633" y="236"/>
                    </a:lnTo>
                    <a:lnTo>
                      <a:pt x="629" y="215"/>
                    </a:lnTo>
                    <a:lnTo>
                      <a:pt x="625" y="196"/>
                    </a:lnTo>
                    <a:lnTo>
                      <a:pt x="618" y="177"/>
                    </a:lnTo>
                    <a:lnTo>
                      <a:pt x="612" y="160"/>
                    </a:lnTo>
                    <a:lnTo>
                      <a:pt x="606" y="143"/>
                    </a:lnTo>
                    <a:lnTo>
                      <a:pt x="598" y="128"/>
                    </a:lnTo>
                    <a:lnTo>
                      <a:pt x="590" y="115"/>
                    </a:lnTo>
                    <a:lnTo>
                      <a:pt x="581" y="102"/>
                    </a:lnTo>
                    <a:lnTo>
                      <a:pt x="572" y="90"/>
                    </a:lnTo>
                    <a:lnTo>
                      <a:pt x="562" y="80"/>
                    </a:lnTo>
                    <a:lnTo>
                      <a:pt x="552" y="69"/>
                    </a:lnTo>
                    <a:lnTo>
                      <a:pt x="540" y="61"/>
                    </a:lnTo>
                    <a:lnTo>
                      <a:pt x="528" y="52"/>
                    </a:lnTo>
                    <a:lnTo>
                      <a:pt x="515" y="44"/>
                    </a:lnTo>
                    <a:lnTo>
                      <a:pt x="501" y="38"/>
                    </a:lnTo>
                    <a:lnTo>
                      <a:pt x="488" y="30"/>
                    </a:lnTo>
                    <a:lnTo>
                      <a:pt x="472" y="25"/>
                    </a:lnTo>
                    <a:lnTo>
                      <a:pt x="456" y="20"/>
                    </a:lnTo>
                    <a:lnTo>
                      <a:pt x="440" y="15"/>
                    </a:lnTo>
                    <a:lnTo>
                      <a:pt x="422" y="10"/>
                    </a:lnTo>
                    <a:lnTo>
                      <a:pt x="404" y="7"/>
                    </a:lnTo>
                    <a:lnTo>
                      <a:pt x="385" y="4"/>
                    </a:lnTo>
                    <a:lnTo>
                      <a:pt x="366" y="2"/>
                    </a:lnTo>
                    <a:lnTo>
                      <a:pt x="345" y="1"/>
                    </a:lnTo>
                    <a:lnTo>
                      <a:pt x="324" y="0"/>
                    </a:lnTo>
                    <a:lnTo>
                      <a:pt x="303" y="0"/>
                    </a:lnTo>
                    <a:lnTo>
                      <a:pt x="271" y="0"/>
                    </a:lnTo>
                    <a:lnTo>
                      <a:pt x="241" y="2"/>
                    </a:lnTo>
                    <a:lnTo>
                      <a:pt x="211" y="5"/>
                    </a:lnTo>
                    <a:lnTo>
                      <a:pt x="183" y="10"/>
                    </a:lnTo>
                    <a:lnTo>
                      <a:pt x="155" y="17"/>
                    </a:lnTo>
                    <a:lnTo>
                      <a:pt x="130" y="24"/>
                    </a:lnTo>
                    <a:lnTo>
                      <a:pt x="104" y="34"/>
                    </a:lnTo>
                    <a:lnTo>
                      <a:pt x="80" y="43"/>
                    </a:lnTo>
                    <a:lnTo>
                      <a:pt x="119" y="183"/>
                    </a:lnTo>
                    <a:lnTo>
                      <a:pt x="137" y="176"/>
                    </a:lnTo>
                    <a:lnTo>
                      <a:pt x="156" y="170"/>
                    </a:lnTo>
                    <a:lnTo>
                      <a:pt x="175" y="163"/>
                    </a:lnTo>
                    <a:lnTo>
                      <a:pt x="196" y="159"/>
                    </a:lnTo>
                    <a:lnTo>
                      <a:pt x="218" y="156"/>
                    </a:lnTo>
                    <a:lnTo>
                      <a:pt x="242" y="153"/>
                    </a:lnTo>
                    <a:lnTo>
                      <a:pt x="265" y="152"/>
                    </a:lnTo>
                    <a:lnTo>
                      <a:pt x="290" y="151"/>
                    </a:lnTo>
                    <a:lnTo>
                      <a:pt x="311" y="152"/>
                    </a:lnTo>
                    <a:lnTo>
                      <a:pt x="330" y="153"/>
                    </a:lnTo>
                    <a:lnTo>
                      <a:pt x="348" y="156"/>
                    </a:lnTo>
                    <a:lnTo>
                      <a:pt x="365" y="159"/>
                    </a:lnTo>
                    <a:lnTo>
                      <a:pt x="381" y="164"/>
                    </a:lnTo>
                    <a:lnTo>
                      <a:pt x="395" y="170"/>
                    </a:lnTo>
                    <a:lnTo>
                      <a:pt x="407" y="177"/>
                    </a:lnTo>
                    <a:lnTo>
                      <a:pt x="419" y="184"/>
                    </a:lnTo>
                    <a:lnTo>
                      <a:pt x="429" y="194"/>
                    </a:lnTo>
                    <a:lnTo>
                      <a:pt x="438" y="204"/>
                    </a:lnTo>
                    <a:lnTo>
                      <a:pt x="445" y="215"/>
                    </a:lnTo>
                    <a:lnTo>
                      <a:pt x="452" y="228"/>
                    </a:lnTo>
                    <a:lnTo>
                      <a:pt x="456" y="240"/>
                    </a:lnTo>
                    <a:lnTo>
                      <a:pt x="460" y="255"/>
                    </a:lnTo>
                    <a:lnTo>
                      <a:pt x="462" y="271"/>
                    </a:lnTo>
                    <a:lnTo>
                      <a:pt x="462" y="287"/>
                    </a:lnTo>
                    <a:lnTo>
                      <a:pt x="441" y="281"/>
                    </a:lnTo>
                    <a:lnTo>
                      <a:pt x="422" y="278"/>
                    </a:lnTo>
                    <a:lnTo>
                      <a:pt x="404" y="276"/>
                    </a:lnTo>
                    <a:lnTo>
                      <a:pt x="387" y="275"/>
                    </a:lnTo>
                    <a:lnTo>
                      <a:pt x="364" y="276"/>
                    </a:lnTo>
                    <a:lnTo>
                      <a:pt x="342" y="277"/>
                    </a:lnTo>
                    <a:lnTo>
                      <a:pt x="321" y="278"/>
                    </a:lnTo>
                    <a:lnTo>
                      <a:pt x="300" y="280"/>
                    </a:lnTo>
                    <a:lnTo>
                      <a:pt x="280" y="282"/>
                    </a:lnTo>
                    <a:lnTo>
                      <a:pt x="260" y="287"/>
                    </a:lnTo>
                    <a:lnTo>
                      <a:pt x="241" y="290"/>
                    </a:lnTo>
                    <a:lnTo>
                      <a:pt x="223" y="294"/>
                    </a:lnTo>
                    <a:lnTo>
                      <a:pt x="205" y="299"/>
                    </a:lnTo>
                    <a:lnTo>
                      <a:pt x="188" y="305"/>
                    </a:lnTo>
                    <a:lnTo>
                      <a:pt x="172" y="311"/>
                    </a:lnTo>
                    <a:lnTo>
                      <a:pt x="156" y="318"/>
                    </a:lnTo>
                    <a:lnTo>
                      <a:pt x="141" y="326"/>
                    </a:lnTo>
                    <a:lnTo>
                      <a:pt x="128" y="333"/>
                    </a:lnTo>
                    <a:lnTo>
                      <a:pt x="114" y="342"/>
                    </a:lnTo>
                    <a:lnTo>
                      <a:pt x="101" y="351"/>
                    </a:lnTo>
                    <a:lnTo>
                      <a:pt x="89" y="360"/>
                    </a:lnTo>
                    <a:lnTo>
                      <a:pt x="77" y="371"/>
                    </a:lnTo>
                    <a:lnTo>
                      <a:pt x="66" y="382"/>
                    </a:lnTo>
                    <a:lnTo>
                      <a:pt x="57" y="392"/>
                    </a:lnTo>
                    <a:lnTo>
                      <a:pt x="47" y="404"/>
                    </a:lnTo>
                    <a:lnTo>
                      <a:pt x="39" y="416"/>
                    </a:lnTo>
                    <a:lnTo>
                      <a:pt x="32" y="428"/>
                    </a:lnTo>
                    <a:lnTo>
                      <a:pt x="25" y="441"/>
                    </a:lnTo>
                    <a:lnTo>
                      <a:pt x="19" y="454"/>
                    </a:lnTo>
                    <a:lnTo>
                      <a:pt x="14" y="468"/>
                    </a:lnTo>
                    <a:lnTo>
                      <a:pt x="9" y="483"/>
                    </a:lnTo>
                    <a:lnTo>
                      <a:pt x="6" y="498"/>
                    </a:lnTo>
                    <a:lnTo>
                      <a:pt x="3" y="512"/>
                    </a:lnTo>
                    <a:lnTo>
                      <a:pt x="1" y="528"/>
                    </a:lnTo>
                    <a:lnTo>
                      <a:pt x="0" y="544"/>
                    </a:lnTo>
                    <a:lnTo>
                      <a:pt x="0" y="560"/>
                    </a:lnTo>
                    <a:lnTo>
                      <a:pt x="0" y="575"/>
                    </a:lnTo>
                    <a:lnTo>
                      <a:pt x="1" y="588"/>
                    </a:lnTo>
                    <a:lnTo>
                      <a:pt x="2" y="601"/>
                    </a:lnTo>
                    <a:lnTo>
                      <a:pt x="4" y="615"/>
                    </a:lnTo>
                    <a:lnTo>
                      <a:pt x="7" y="627"/>
                    </a:lnTo>
                    <a:lnTo>
                      <a:pt x="11" y="639"/>
                    </a:lnTo>
                    <a:lnTo>
                      <a:pt x="14" y="651"/>
                    </a:lnTo>
                    <a:lnTo>
                      <a:pt x="18" y="662"/>
                    </a:lnTo>
                    <a:lnTo>
                      <a:pt x="22" y="673"/>
                    </a:lnTo>
                    <a:lnTo>
                      <a:pt x="27" y="683"/>
                    </a:lnTo>
                    <a:lnTo>
                      <a:pt x="34" y="693"/>
                    </a:lnTo>
                    <a:lnTo>
                      <a:pt x="40" y="702"/>
                    </a:lnTo>
                    <a:lnTo>
                      <a:pt x="47" y="712"/>
                    </a:lnTo>
                    <a:lnTo>
                      <a:pt x="55" y="720"/>
                    </a:lnTo>
                    <a:lnTo>
                      <a:pt x="63" y="729"/>
                    </a:lnTo>
                    <a:lnTo>
                      <a:pt x="72" y="737"/>
                    </a:lnTo>
                    <a:lnTo>
                      <a:pt x="81" y="744"/>
                    </a:lnTo>
                    <a:lnTo>
                      <a:pt x="91" y="752"/>
                    </a:lnTo>
                    <a:lnTo>
                      <a:pt x="100" y="758"/>
                    </a:lnTo>
                    <a:lnTo>
                      <a:pt x="111" y="764"/>
                    </a:lnTo>
                    <a:lnTo>
                      <a:pt x="121" y="770"/>
                    </a:lnTo>
                    <a:lnTo>
                      <a:pt x="133" y="775"/>
                    </a:lnTo>
                    <a:lnTo>
                      <a:pt x="145" y="779"/>
                    </a:lnTo>
                    <a:lnTo>
                      <a:pt x="156" y="783"/>
                    </a:lnTo>
                    <a:lnTo>
                      <a:pt x="169" y="788"/>
                    </a:lnTo>
                    <a:lnTo>
                      <a:pt x="183" y="791"/>
                    </a:lnTo>
                    <a:lnTo>
                      <a:pt x="195" y="793"/>
                    </a:lnTo>
                    <a:lnTo>
                      <a:pt x="209" y="795"/>
                    </a:lnTo>
                    <a:lnTo>
                      <a:pt x="237" y="798"/>
                    </a:lnTo>
                    <a:lnTo>
                      <a:pt x="268" y="799"/>
                    </a:lnTo>
                    <a:lnTo>
                      <a:pt x="285" y="798"/>
                    </a:lnTo>
                    <a:lnTo>
                      <a:pt x="301" y="797"/>
                    </a:lnTo>
                    <a:lnTo>
                      <a:pt x="318" y="795"/>
                    </a:lnTo>
                    <a:lnTo>
                      <a:pt x="333" y="793"/>
                    </a:lnTo>
                    <a:lnTo>
                      <a:pt x="349" y="789"/>
                    </a:lnTo>
                    <a:lnTo>
                      <a:pt x="365" y="785"/>
                    </a:lnTo>
                    <a:lnTo>
                      <a:pt x="381" y="779"/>
                    </a:lnTo>
                    <a:lnTo>
                      <a:pt x="396" y="774"/>
                    </a:lnTo>
                    <a:lnTo>
                      <a:pt x="410" y="768"/>
                    </a:lnTo>
                    <a:lnTo>
                      <a:pt x="424" y="760"/>
                    </a:lnTo>
                    <a:lnTo>
                      <a:pt x="437" y="753"/>
                    </a:lnTo>
                    <a:lnTo>
                      <a:pt x="448" y="744"/>
                    </a:lnTo>
                    <a:lnTo>
                      <a:pt x="458" y="736"/>
                    </a:lnTo>
                    <a:lnTo>
                      <a:pt x="467" y="728"/>
                    </a:lnTo>
                    <a:lnTo>
                      <a:pt x="475" y="718"/>
                    </a:lnTo>
                    <a:lnTo>
                      <a:pt x="481" y="709"/>
                    </a:lnTo>
                    <a:lnTo>
                      <a:pt x="484" y="716"/>
                    </a:lnTo>
                    <a:lnTo>
                      <a:pt x="489" y="724"/>
                    </a:lnTo>
                    <a:lnTo>
                      <a:pt x="493" y="733"/>
                    </a:lnTo>
                    <a:lnTo>
                      <a:pt x="498" y="740"/>
                    </a:lnTo>
                    <a:lnTo>
                      <a:pt x="503" y="749"/>
                    </a:lnTo>
                    <a:lnTo>
                      <a:pt x="510" y="756"/>
                    </a:lnTo>
                    <a:lnTo>
                      <a:pt x="516" y="763"/>
                    </a:lnTo>
                    <a:lnTo>
                      <a:pt x="523" y="77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</p:grpSp>
      </p:grpSp>
      <p:sp>
        <p:nvSpPr>
          <p:cNvPr id="38" name="Segnaposto numero diapositiva 36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3D8A95-1A6D-4582-AA55-1D23001AB378}" type="slidenum">
              <a:rPr lang="it-IT" sz="1800">
                <a:solidFill>
                  <a:srgbClr val="336699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en-US" sz="1800" dirty="0">
              <a:solidFill>
                <a:srgbClr val="336699"/>
              </a:solidFill>
              <a:latin typeface="Calibri"/>
            </a:endParaRPr>
          </a:p>
        </p:txBody>
      </p:sp>
      <p:sp>
        <p:nvSpPr>
          <p:cNvPr id="39" name="Segnaposto piè di pagina 37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1438" y="63500"/>
            <a:ext cx="9001125" cy="6731000"/>
          </a:xfrm>
          <a:prstGeom prst="roundRect">
            <a:avLst>
              <a:gd name="adj" fmla="val 23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41" name="Rectangle 10"/>
          <p:cNvSpPr/>
          <p:nvPr/>
        </p:nvSpPr>
        <p:spPr>
          <a:xfrm>
            <a:off x="71438" y="63500"/>
            <a:ext cx="9001125" cy="4714875"/>
          </a:xfrm>
          <a:prstGeom prst="round2SameRect">
            <a:avLst>
              <a:gd name="adj1" fmla="val 3062"/>
              <a:gd name="adj2" fmla="val 0"/>
            </a:avLst>
          </a:prstGeom>
          <a:solidFill>
            <a:schemeClr val="accent4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336699"/>
              </a:solidFill>
            </a:endParaRPr>
          </a:p>
        </p:txBody>
      </p:sp>
      <p:sp>
        <p:nvSpPr>
          <p:cNvPr id="42" name="Rectangle 10"/>
          <p:cNvSpPr/>
          <p:nvPr/>
        </p:nvSpPr>
        <p:spPr>
          <a:xfrm>
            <a:off x="72000" y="68240"/>
            <a:ext cx="9000000" cy="4714884"/>
          </a:xfrm>
          <a:prstGeom prst="round2SameRect">
            <a:avLst>
              <a:gd name="adj1" fmla="val 3062"/>
              <a:gd name="adj2" fmla="val 0"/>
            </a:avLst>
          </a:prstGeom>
          <a:blipFill dpi="0" rotWithShape="1">
            <a:blip r:embed="rId2" cstate="print">
              <a:alphaModFix amt="30000"/>
            </a:blip>
            <a:srcRect/>
            <a:tile tx="-25400" ty="635000" sx="80000" sy="80000" flip="none" algn="l"/>
          </a:blip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336699"/>
              </a:solidFill>
            </a:endParaRPr>
          </a:p>
        </p:txBody>
      </p:sp>
      <p:grpSp>
        <p:nvGrpSpPr>
          <p:cNvPr id="45" name="Group 72"/>
          <p:cNvGrpSpPr>
            <a:grpSpLocks/>
          </p:cNvGrpSpPr>
          <p:nvPr/>
        </p:nvGrpSpPr>
        <p:grpSpPr bwMode="auto">
          <a:xfrm>
            <a:off x="428625" y="487363"/>
            <a:ext cx="3087688" cy="512762"/>
            <a:chOff x="428625" y="357188"/>
            <a:chExt cx="3088103" cy="512762"/>
          </a:xfrm>
        </p:grpSpPr>
        <p:sp>
          <p:nvSpPr>
            <p:cNvPr id="46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1428884" y="700088"/>
              <a:ext cx="2087844" cy="16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000" dirty="0">
                  <a:solidFill>
                    <a:prstClr val="white"/>
                  </a:solidFill>
                  <a:latin typeface="Trebuchet MS" pitchFamily="34" charset="0"/>
                </a:rPr>
                <a:t>                                  </a:t>
              </a:r>
            </a:p>
          </p:txBody>
        </p:sp>
        <p:sp>
          <p:nvSpPr>
            <p:cNvPr id="47" name="Rectangle 5"/>
            <p:cNvSpPr>
              <a:spLocks noChangeArrowheads="1"/>
            </p:cNvSpPr>
            <p:nvPr userDrawn="1"/>
          </p:nvSpPr>
          <p:spPr bwMode="gray">
            <a:xfrm>
              <a:off x="428625" y="357188"/>
              <a:ext cx="161947" cy="51276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>
                <a:solidFill>
                  <a:srgbClr val="336699"/>
                </a:solidFill>
                <a:latin typeface="Calibri"/>
              </a:endParaRPr>
            </a:p>
          </p:txBody>
        </p:sp>
        <p:sp>
          <p:nvSpPr>
            <p:cNvPr id="48" name="Rectangle 7"/>
            <p:cNvSpPr>
              <a:spLocks noChangeArrowheads="1"/>
            </p:cNvSpPr>
            <p:nvPr userDrawn="1"/>
          </p:nvSpPr>
          <p:spPr bwMode="gray">
            <a:xfrm>
              <a:off x="608037" y="357188"/>
              <a:ext cx="84148" cy="51276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>
                <a:solidFill>
                  <a:srgbClr val="336699"/>
                </a:solidFill>
                <a:latin typeface="Calibri"/>
              </a:endParaRPr>
            </a:p>
          </p:txBody>
        </p:sp>
        <p:sp>
          <p:nvSpPr>
            <p:cNvPr id="49" name="Freeform 9"/>
            <p:cNvSpPr>
              <a:spLocks noEditPoints="1"/>
            </p:cNvSpPr>
            <p:nvPr userDrawn="1"/>
          </p:nvSpPr>
          <p:spPr bwMode="gray">
            <a:xfrm>
              <a:off x="717589" y="498475"/>
              <a:ext cx="119079" cy="192088"/>
            </a:xfrm>
            <a:custGeom>
              <a:avLst/>
              <a:gdLst/>
              <a:ahLst/>
              <a:cxnLst>
                <a:cxn ang="0">
                  <a:pos x="243" y="120"/>
                </a:cxn>
                <a:cxn ang="0">
                  <a:pos x="268" y="115"/>
                </a:cxn>
                <a:cxn ang="0">
                  <a:pos x="308" y="116"/>
                </a:cxn>
                <a:cxn ang="0">
                  <a:pos x="352" y="121"/>
                </a:cxn>
                <a:cxn ang="0">
                  <a:pos x="391" y="131"/>
                </a:cxn>
                <a:cxn ang="0">
                  <a:pos x="425" y="146"/>
                </a:cxn>
                <a:cxn ang="0">
                  <a:pos x="454" y="166"/>
                </a:cxn>
                <a:cxn ang="0">
                  <a:pos x="478" y="192"/>
                </a:cxn>
                <a:cxn ang="0">
                  <a:pos x="497" y="221"/>
                </a:cxn>
                <a:cxn ang="0">
                  <a:pos x="511" y="257"/>
                </a:cxn>
                <a:cxn ang="0">
                  <a:pos x="523" y="299"/>
                </a:cxn>
                <a:cxn ang="0">
                  <a:pos x="530" y="362"/>
                </a:cxn>
                <a:cxn ang="0">
                  <a:pos x="530" y="433"/>
                </a:cxn>
                <a:cxn ang="0">
                  <a:pos x="525" y="482"/>
                </a:cxn>
                <a:cxn ang="0">
                  <a:pos x="516" y="525"/>
                </a:cxn>
                <a:cxn ang="0">
                  <a:pos x="501" y="563"/>
                </a:cxn>
                <a:cxn ang="0">
                  <a:pos x="482" y="597"/>
                </a:cxn>
                <a:cxn ang="0">
                  <a:pos x="459" y="624"/>
                </a:cxn>
                <a:cxn ang="0">
                  <a:pos x="431" y="647"/>
                </a:cxn>
                <a:cxn ang="0">
                  <a:pos x="399" y="665"/>
                </a:cxn>
                <a:cxn ang="0">
                  <a:pos x="362" y="678"/>
                </a:cxn>
                <a:cxn ang="0">
                  <a:pos x="320" y="685"/>
                </a:cxn>
                <a:cxn ang="0">
                  <a:pos x="275" y="688"/>
                </a:cxn>
                <a:cxn ang="0">
                  <a:pos x="244" y="685"/>
                </a:cxn>
                <a:cxn ang="0">
                  <a:pos x="193" y="670"/>
                </a:cxn>
                <a:cxn ang="0">
                  <a:pos x="152" y="647"/>
                </a:cxn>
                <a:cxn ang="0">
                  <a:pos x="138" y="633"/>
                </a:cxn>
                <a:cxn ang="0">
                  <a:pos x="166" y="157"/>
                </a:cxn>
                <a:cxn ang="0">
                  <a:pos x="210" y="785"/>
                </a:cxn>
                <a:cxn ang="0">
                  <a:pos x="277" y="800"/>
                </a:cxn>
                <a:cxn ang="0">
                  <a:pos x="315" y="803"/>
                </a:cxn>
                <a:cxn ang="0">
                  <a:pos x="377" y="799"/>
                </a:cxn>
                <a:cxn ang="0">
                  <a:pos x="434" y="788"/>
                </a:cxn>
                <a:cxn ang="0">
                  <a:pos x="486" y="768"/>
                </a:cxn>
                <a:cxn ang="0">
                  <a:pos x="531" y="740"/>
                </a:cxn>
                <a:cxn ang="0">
                  <a:pos x="571" y="705"/>
                </a:cxn>
                <a:cxn ang="0">
                  <a:pos x="604" y="662"/>
                </a:cxn>
                <a:cxn ang="0">
                  <a:pos x="632" y="616"/>
                </a:cxn>
                <a:cxn ang="0">
                  <a:pos x="652" y="563"/>
                </a:cxn>
                <a:cxn ang="0">
                  <a:pos x="666" y="507"/>
                </a:cxn>
                <a:cxn ang="0">
                  <a:pos x="674" y="446"/>
                </a:cxn>
                <a:cxn ang="0">
                  <a:pos x="675" y="378"/>
                </a:cxn>
                <a:cxn ang="0">
                  <a:pos x="670" y="310"/>
                </a:cxn>
                <a:cxn ang="0">
                  <a:pos x="657" y="248"/>
                </a:cxn>
                <a:cxn ang="0">
                  <a:pos x="639" y="193"/>
                </a:cxn>
                <a:cxn ang="0">
                  <a:pos x="615" y="144"/>
                </a:cxn>
                <a:cxn ang="0">
                  <a:pos x="583" y="102"/>
                </a:cxn>
                <a:cxn ang="0">
                  <a:pos x="546" y="67"/>
                </a:cxn>
                <a:cxn ang="0">
                  <a:pos x="504" y="40"/>
                </a:cxn>
                <a:cxn ang="0">
                  <a:pos x="457" y="19"/>
                </a:cxn>
                <a:cxn ang="0">
                  <a:pos x="405" y="6"/>
                </a:cxn>
                <a:cxn ang="0">
                  <a:pos x="347" y="0"/>
                </a:cxn>
                <a:cxn ang="0">
                  <a:pos x="299" y="1"/>
                </a:cxn>
                <a:cxn ang="0">
                  <a:pos x="260" y="7"/>
                </a:cxn>
                <a:cxn ang="0">
                  <a:pos x="224" y="19"/>
                </a:cxn>
                <a:cxn ang="0">
                  <a:pos x="190" y="37"/>
                </a:cxn>
                <a:cxn ang="0">
                  <a:pos x="158" y="60"/>
                </a:cxn>
                <a:cxn ang="0">
                  <a:pos x="138" y="14"/>
                </a:cxn>
                <a:cxn ang="0">
                  <a:pos x="138" y="1090"/>
                </a:cxn>
                <a:cxn ang="0">
                  <a:pos x="148" y="757"/>
                </a:cxn>
                <a:cxn ang="0">
                  <a:pos x="174" y="772"/>
                </a:cxn>
                <a:cxn ang="0">
                  <a:pos x="210" y="785"/>
                </a:cxn>
              </a:cxnLst>
              <a:rect l="0" t="0" r="r" b="b"/>
              <a:pathLst>
                <a:path w="675" h="1090">
                  <a:moveTo>
                    <a:pt x="204" y="135"/>
                  </a:moveTo>
                  <a:lnTo>
                    <a:pt x="224" y="126"/>
                  </a:lnTo>
                  <a:lnTo>
                    <a:pt x="243" y="120"/>
                  </a:lnTo>
                  <a:lnTo>
                    <a:pt x="252" y="118"/>
                  </a:lnTo>
                  <a:lnTo>
                    <a:pt x="260" y="116"/>
                  </a:lnTo>
                  <a:lnTo>
                    <a:pt x="268" y="115"/>
                  </a:lnTo>
                  <a:lnTo>
                    <a:pt x="275" y="115"/>
                  </a:lnTo>
                  <a:lnTo>
                    <a:pt x="292" y="115"/>
                  </a:lnTo>
                  <a:lnTo>
                    <a:pt x="308" y="116"/>
                  </a:lnTo>
                  <a:lnTo>
                    <a:pt x="324" y="117"/>
                  </a:lnTo>
                  <a:lnTo>
                    <a:pt x="338" y="119"/>
                  </a:lnTo>
                  <a:lnTo>
                    <a:pt x="352" y="121"/>
                  </a:lnTo>
                  <a:lnTo>
                    <a:pt x="366" y="124"/>
                  </a:lnTo>
                  <a:lnTo>
                    <a:pt x="378" y="127"/>
                  </a:lnTo>
                  <a:lnTo>
                    <a:pt x="391" y="131"/>
                  </a:lnTo>
                  <a:lnTo>
                    <a:pt x="403" y="136"/>
                  </a:lnTo>
                  <a:lnTo>
                    <a:pt x="414" y="141"/>
                  </a:lnTo>
                  <a:lnTo>
                    <a:pt x="425" y="146"/>
                  </a:lnTo>
                  <a:lnTo>
                    <a:pt x="435" y="153"/>
                  </a:lnTo>
                  <a:lnTo>
                    <a:pt x="445" y="160"/>
                  </a:lnTo>
                  <a:lnTo>
                    <a:pt x="454" y="166"/>
                  </a:lnTo>
                  <a:lnTo>
                    <a:pt x="463" y="175"/>
                  </a:lnTo>
                  <a:lnTo>
                    <a:pt x="470" y="182"/>
                  </a:lnTo>
                  <a:lnTo>
                    <a:pt x="478" y="192"/>
                  </a:lnTo>
                  <a:lnTo>
                    <a:pt x="484" y="201"/>
                  </a:lnTo>
                  <a:lnTo>
                    <a:pt x="491" y="211"/>
                  </a:lnTo>
                  <a:lnTo>
                    <a:pt x="497" y="221"/>
                  </a:lnTo>
                  <a:lnTo>
                    <a:pt x="502" y="233"/>
                  </a:lnTo>
                  <a:lnTo>
                    <a:pt x="507" y="244"/>
                  </a:lnTo>
                  <a:lnTo>
                    <a:pt x="511" y="257"/>
                  </a:lnTo>
                  <a:lnTo>
                    <a:pt x="516" y="271"/>
                  </a:lnTo>
                  <a:lnTo>
                    <a:pt x="520" y="284"/>
                  </a:lnTo>
                  <a:lnTo>
                    <a:pt x="523" y="299"/>
                  </a:lnTo>
                  <a:lnTo>
                    <a:pt x="525" y="314"/>
                  </a:lnTo>
                  <a:lnTo>
                    <a:pt x="527" y="330"/>
                  </a:lnTo>
                  <a:lnTo>
                    <a:pt x="530" y="362"/>
                  </a:lnTo>
                  <a:lnTo>
                    <a:pt x="531" y="398"/>
                  </a:lnTo>
                  <a:lnTo>
                    <a:pt x="530" y="416"/>
                  </a:lnTo>
                  <a:lnTo>
                    <a:pt x="530" y="433"/>
                  </a:lnTo>
                  <a:lnTo>
                    <a:pt x="529" y="450"/>
                  </a:lnTo>
                  <a:lnTo>
                    <a:pt x="527" y="466"/>
                  </a:lnTo>
                  <a:lnTo>
                    <a:pt x="525" y="482"/>
                  </a:lnTo>
                  <a:lnTo>
                    <a:pt x="522" y="496"/>
                  </a:lnTo>
                  <a:lnTo>
                    <a:pt x="519" y="511"/>
                  </a:lnTo>
                  <a:lnTo>
                    <a:pt x="516" y="525"/>
                  </a:lnTo>
                  <a:lnTo>
                    <a:pt x="510" y="539"/>
                  </a:lnTo>
                  <a:lnTo>
                    <a:pt x="506" y="551"/>
                  </a:lnTo>
                  <a:lnTo>
                    <a:pt x="501" y="563"/>
                  </a:lnTo>
                  <a:lnTo>
                    <a:pt x="496" y="575"/>
                  </a:lnTo>
                  <a:lnTo>
                    <a:pt x="489" y="586"/>
                  </a:lnTo>
                  <a:lnTo>
                    <a:pt x="482" y="597"/>
                  </a:lnTo>
                  <a:lnTo>
                    <a:pt x="475" y="606"/>
                  </a:lnTo>
                  <a:lnTo>
                    <a:pt x="467" y="616"/>
                  </a:lnTo>
                  <a:lnTo>
                    <a:pt x="459" y="624"/>
                  </a:lnTo>
                  <a:lnTo>
                    <a:pt x="450" y="633"/>
                  </a:lnTo>
                  <a:lnTo>
                    <a:pt x="441" y="640"/>
                  </a:lnTo>
                  <a:lnTo>
                    <a:pt x="431" y="647"/>
                  </a:lnTo>
                  <a:lnTo>
                    <a:pt x="421" y="654"/>
                  </a:lnTo>
                  <a:lnTo>
                    <a:pt x="410" y="660"/>
                  </a:lnTo>
                  <a:lnTo>
                    <a:pt x="399" y="665"/>
                  </a:lnTo>
                  <a:lnTo>
                    <a:pt x="387" y="669"/>
                  </a:lnTo>
                  <a:lnTo>
                    <a:pt x="374" y="675"/>
                  </a:lnTo>
                  <a:lnTo>
                    <a:pt x="362" y="678"/>
                  </a:lnTo>
                  <a:lnTo>
                    <a:pt x="349" y="681"/>
                  </a:lnTo>
                  <a:lnTo>
                    <a:pt x="335" y="683"/>
                  </a:lnTo>
                  <a:lnTo>
                    <a:pt x="320" y="685"/>
                  </a:lnTo>
                  <a:lnTo>
                    <a:pt x="306" y="687"/>
                  </a:lnTo>
                  <a:lnTo>
                    <a:pt x="291" y="687"/>
                  </a:lnTo>
                  <a:lnTo>
                    <a:pt x="275" y="688"/>
                  </a:lnTo>
                  <a:lnTo>
                    <a:pt x="265" y="687"/>
                  </a:lnTo>
                  <a:lnTo>
                    <a:pt x="255" y="687"/>
                  </a:lnTo>
                  <a:lnTo>
                    <a:pt x="244" y="685"/>
                  </a:lnTo>
                  <a:lnTo>
                    <a:pt x="234" y="683"/>
                  </a:lnTo>
                  <a:lnTo>
                    <a:pt x="214" y="678"/>
                  </a:lnTo>
                  <a:lnTo>
                    <a:pt x="193" y="670"/>
                  </a:lnTo>
                  <a:lnTo>
                    <a:pt x="174" y="661"/>
                  </a:lnTo>
                  <a:lnTo>
                    <a:pt x="158" y="652"/>
                  </a:lnTo>
                  <a:lnTo>
                    <a:pt x="152" y="647"/>
                  </a:lnTo>
                  <a:lnTo>
                    <a:pt x="146" y="643"/>
                  </a:lnTo>
                  <a:lnTo>
                    <a:pt x="141" y="638"/>
                  </a:lnTo>
                  <a:lnTo>
                    <a:pt x="138" y="633"/>
                  </a:lnTo>
                  <a:lnTo>
                    <a:pt x="138" y="180"/>
                  </a:lnTo>
                  <a:lnTo>
                    <a:pt x="152" y="168"/>
                  </a:lnTo>
                  <a:lnTo>
                    <a:pt x="166" y="157"/>
                  </a:lnTo>
                  <a:lnTo>
                    <a:pt x="184" y="145"/>
                  </a:lnTo>
                  <a:lnTo>
                    <a:pt x="204" y="135"/>
                  </a:lnTo>
                  <a:close/>
                  <a:moveTo>
                    <a:pt x="210" y="785"/>
                  </a:moveTo>
                  <a:lnTo>
                    <a:pt x="237" y="794"/>
                  </a:lnTo>
                  <a:lnTo>
                    <a:pt x="265" y="799"/>
                  </a:lnTo>
                  <a:lnTo>
                    <a:pt x="277" y="800"/>
                  </a:lnTo>
                  <a:lnTo>
                    <a:pt x="290" y="802"/>
                  </a:lnTo>
                  <a:lnTo>
                    <a:pt x="302" y="803"/>
                  </a:lnTo>
                  <a:lnTo>
                    <a:pt x="315" y="803"/>
                  </a:lnTo>
                  <a:lnTo>
                    <a:pt x="336" y="802"/>
                  </a:lnTo>
                  <a:lnTo>
                    <a:pt x="357" y="801"/>
                  </a:lnTo>
                  <a:lnTo>
                    <a:pt x="377" y="799"/>
                  </a:lnTo>
                  <a:lnTo>
                    <a:pt x="397" y="796"/>
                  </a:lnTo>
                  <a:lnTo>
                    <a:pt x="416" y="792"/>
                  </a:lnTo>
                  <a:lnTo>
                    <a:pt x="434" y="788"/>
                  </a:lnTo>
                  <a:lnTo>
                    <a:pt x="452" y="781"/>
                  </a:lnTo>
                  <a:lnTo>
                    <a:pt x="469" y="775"/>
                  </a:lnTo>
                  <a:lnTo>
                    <a:pt x="486" y="768"/>
                  </a:lnTo>
                  <a:lnTo>
                    <a:pt x="502" y="759"/>
                  </a:lnTo>
                  <a:lnTo>
                    <a:pt x="517" y="751"/>
                  </a:lnTo>
                  <a:lnTo>
                    <a:pt x="531" y="740"/>
                  </a:lnTo>
                  <a:lnTo>
                    <a:pt x="545" y="730"/>
                  </a:lnTo>
                  <a:lnTo>
                    <a:pt x="558" y="718"/>
                  </a:lnTo>
                  <a:lnTo>
                    <a:pt x="571" y="705"/>
                  </a:lnTo>
                  <a:lnTo>
                    <a:pt x="582" y="692"/>
                  </a:lnTo>
                  <a:lnTo>
                    <a:pt x="594" y="677"/>
                  </a:lnTo>
                  <a:lnTo>
                    <a:pt x="604" y="662"/>
                  </a:lnTo>
                  <a:lnTo>
                    <a:pt x="614" y="647"/>
                  </a:lnTo>
                  <a:lnTo>
                    <a:pt x="623" y="631"/>
                  </a:lnTo>
                  <a:lnTo>
                    <a:pt x="632" y="616"/>
                  </a:lnTo>
                  <a:lnTo>
                    <a:pt x="639" y="599"/>
                  </a:lnTo>
                  <a:lnTo>
                    <a:pt x="645" y="581"/>
                  </a:lnTo>
                  <a:lnTo>
                    <a:pt x="652" y="563"/>
                  </a:lnTo>
                  <a:lnTo>
                    <a:pt x="657" y="545"/>
                  </a:lnTo>
                  <a:lnTo>
                    <a:pt x="662" y="526"/>
                  </a:lnTo>
                  <a:lnTo>
                    <a:pt x="666" y="507"/>
                  </a:lnTo>
                  <a:lnTo>
                    <a:pt x="670" y="487"/>
                  </a:lnTo>
                  <a:lnTo>
                    <a:pt x="672" y="467"/>
                  </a:lnTo>
                  <a:lnTo>
                    <a:pt x="674" y="446"/>
                  </a:lnTo>
                  <a:lnTo>
                    <a:pt x="675" y="425"/>
                  </a:lnTo>
                  <a:lnTo>
                    <a:pt x="675" y="403"/>
                  </a:lnTo>
                  <a:lnTo>
                    <a:pt x="675" y="378"/>
                  </a:lnTo>
                  <a:lnTo>
                    <a:pt x="674" y="355"/>
                  </a:lnTo>
                  <a:lnTo>
                    <a:pt x="672" y="332"/>
                  </a:lnTo>
                  <a:lnTo>
                    <a:pt x="670" y="310"/>
                  </a:lnTo>
                  <a:lnTo>
                    <a:pt x="667" y="289"/>
                  </a:lnTo>
                  <a:lnTo>
                    <a:pt x="662" y="268"/>
                  </a:lnTo>
                  <a:lnTo>
                    <a:pt x="657" y="248"/>
                  </a:lnTo>
                  <a:lnTo>
                    <a:pt x="652" y="229"/>
                  </a:lnTo>
                  <a:lnTo>
                    <a:pt x="647" y="211"/>
                  </a:lnTo>
                  <a:lnTo>
                    <a:pt x="639" y="193"/>
                  </a:lnTo>
                  <a:lnTo>
                    <a:pt x="632" y="176"/>
                  </a:lnTo>
                  <a:lnTo>
                    <a:pt x="623" y="159"/>
                  </a:lnTo>
                  <a:lnTo>
                    <a:pt x="615" y="144"/>
                  </a:lnTo>
                  <a:lnTo>
                    <a:pt x="604" y="129"/>
                  </a:lnTo>
                  <a:lnTo>
                    <a:pt x="595" y="116"/>
                  </a:lnTo>
                  <a:lnTo>
                    <a:pt x="583" y="102"/>
                  </a:lnTo>
                  <a:lnTo>
                    <a:pt x="572" y="89"/>
                  </a:lnTo>
                  <a:lnTo>
                    <a:pt x="559" y="78"/>
                  </a:lnTo>
                  <a:lnTo>
                    <a:pt x="546" y="67"/>
                  </a:lnTo>
                  <a:lnTo>
                    <a:pt x="533" y="58"/>
                  </a:lnTo>
                  <a:lnTo>
                    <a:pt x="519" y="48"/>
                  </a:lnTo>
                  <a:lnTo>
                    <a:pt x="504" y="40"/>
                  </a:lnTo>
                  <a:lnTo>
                    <a:pt x="489" y="32"/>
                  </a:lnTo>
                  <a:lnTo>
                    <a:pt x="473" y="25"/>
                  </a:lnTo>
                  <a:lnTo>
                    <a:pt x="457" y="19"/>
                  </a:lnTo>
                  <a:lnTo>
                    <a:pt x="440" y="13"/>
                  </a:lnTo>
                  <a:lnTo>
                    <a:pt x="423" y="9"/>
                  </a:lnTo>
                  <a:lnTo>
                    <a:pt x="405" y="6"/>
                  </a:lnTo>
                  <a:lnTo>
                    <a:pt x="386" y="3"/>
                  </a:lnTo>
                  <a:lnTo>
                    <a:pt x="367" y="1"/>
                  </a:lnTo>
                  <a:lnTo>
                    <a:pt x="347" y="0"/>
                  </a:lnTo>
                  <a:lnTo>
                    <a:pt x="327" y="0"/>
                  </a:lnTo>
                  <a:lnTo>
                    <a:pt x="313" y="0"/>
                  </a:lnTo>
                  <a:lnTo>
                    <a:pt x="299" y="1"/>
                  </a:lnTo>
                  <a:lnTo>
                    <a:pt x="286" y="2"/>
                  </a:lnTo>
                  <a:lnTo>
                    <a:pt x="273" y="4"/>
                  </a:lnTo>
                  <a:lnTo>
                    <a:pt x="260" y="7"/>
                  </a:lnTo>
                  <a:lnTo>
                    <a:pt x="248" y="10"/>
                  </a:lnTo>
                  <a:lnTo>
                    <a:pt x="236" y="14"/>
                  </a:lnTo>
                  <a:lnTo>
                    <a:pt x="224" y="19"/>
                  </a:lnTo>
                  <a:lnTo>
                    <a:pt x="212" y="24"/>
                  </a:lnTo>
                  <a:lnTo>
                    <a:pt x="201" y="30"/>
                  </a:lnTo>
                  <a:lnTo>
                    <a:pt x="190" y="37"/>
                  </a:lnTo>
                  <a:lnTo>
                    <a:pt x="179" y="44"/>
                  </a:lnTo>
                  <a:lnTo>
                    <a:pt x="168" y="51"/>
                  </a:lnTo>
                  <a:lnTo>
                    <a:pt x="158" y="60"/>
                  </a:lnTo>
                  <a:lnTo>
                    <a:pt x="147" y="68"/>
                  </a:lnTo>
                  <a:lnTo>
                    <a:pt x="138" y="78"/>
                  </a:lnTo>
                  <a:lnTo>
                    <a:pt x="138" y="14"/>
                  </a:lnTo>
                  <a:lnTo>
                    <a:pt x="0" y="14"/>
                  </a:lnTo>
                  <a:lnTo>
                    <a:pt x="0" y="1090"/>
                  </a:lnTo>
                  <a:lnTo>
                    <a:pt x="138" y="1090"/>
                  </a:lnTo>
                  <a:lnTo>
                    <a:pt x="138" y="746"/>
                  </a:lnTo>
                  <a:lnTo>
                    <a:pt x="142" y="752"/>
                  </a:lnTo>
                  <a:lnTo>
                    <a:pt x="148" y="757"/>
                  </a:lnTo>
                  <a:lnTo>
                    <a:pt x="156" y="762"/>
                  </a:lnTo>
                  <a:lnTo>
                    <a:pt x="163" y="768"/>
                  </a:lnTo>
                  <a:lnTo>
                    <a:pt x="174" y="772"/>
                  </a:lnTo>
                  <a:lnTo>
                    <a:pt x="184" y="777"/>
                  </a:lnTo>
                  <a:lnTo>
                    <a:pt x="196" y="781"/>
                  </a:lnTo>
                  <a:lnTo>
                    <a:pt x="210" y="78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>
                <a:solidFill>
                  <a:srgbClr val="336699"/>
                </a:solidFill>
                <a:latin typeface="Calibri"/>
              </a:endParaRPr>
            </a:p>
          </p:txBody>
        </p:sp>
        <p:grpSp>
          <p:nvGrpSpPr>
            <p:cNvPr id="50" name="Group 67"/>
            <p:cNvGrpSpPr>
              <a:grpSpLocks/>
            </p:cNvGrpSpPr>
            <p:nvPr userDrawn="1"/>
          </p:nvGrpSpPr>
          <p:grpSpPr bwMode="auto">
            <a:xfrm>
              <a:off x="444502" y="444500"/>
              <a:ext cx="2962673" cy="198438"/>
              <a:chOff x="444502" y="444500"/>
              <a:chExt cx="2962673" cy="198438"/>
            </a:xfrm>
          </p:grpSpPr>
          <p:sp>
            <p:nvSpPr>
              <p:cNvPr id="51" name="Freeform 6"/>
              <p:cNvSpPr>
                <a:spLocks noEditPoints="1"/>
              </p:cNvSpPr>
              <p:nvPr userDrawn="1"/>
            </p:nvSpPr>
            <p:spPr bwMode="gray">
              <a:xfrm>
                <a:off x="444502" y="444500"/>
                <a:ext cx="125430" cy="198438"/>
              </a:xfrm>
              <a:custGeom>
                <a:avLst/>
                <a:gdLst/>
                <a:ahLst/>
                <a:cxnLst>
                  <a:cxn ang="0">
                    <a:pos x="525" y="928"/>
                  </a:cxn>
                  <a:cxn ang="0">
                    <a:pos x="501" y="944"/>
                  </a:cxn>
                  <a:cxn ang="0">
                    <a:pos x="448" y="963"/>
                  </a:cxn>
                  <a:cxn ang="0">
                    <a:pos x="391" y="966"/>
                  </a:cxn>
                  <a:cxn ang="0">
                    <a:pos x="341" y="959"/>
                  </a:cxn>
                  <a:cxn ang="0">
                    <a:pos x="307" y="948"/>
                  </a:cxn>
                  <a:cxn ang="0">
                    <a:pos x="278" y="933"/>
                  </a:cxn>
                  <a:cxn ang="0">
                    <a:pos x="253" y="914"/>
                  </a:cxn>
                  <a:cxn ang="0">
                    <a:pos x="232" y="891"/>
                  </a:cxn>
                  <a:cxn ang="0">
                    <a:pos x="215" y="864"/>
                  </a:cxn>
                  <a:cxn ang="0">
                    <a:pos x="202" y="832"/>
                  </a:cxn>
                  <a:cxn ang="0">
                    <a:pos x="193" y="796"/>
                  </a:cxn>
                  <a:cxn ang="0">
                    <a:pos x="188" y="727"/>
                  </a:cxn>
                  <a:cxn ang="0">
                    <a:pos x="193" y="655"/>
                  </a:cxn>
                  <a:cxn ang="0">
                    <a:pos x="202" y="618"/>
                  </a:cxn>
                  <a:cxn ang="0">
                    <a:pos x="215" y="584"/>
                  </a:cxn>
                  <a:cxn ang="0">
                    <a:pos x="232" y="555"/>
                  </a:cxn>
                  <a:cxn ang="0">
                    <a:pos x="253" y="529"/>
                  </a:cxn>
                  <a:cxn ang="0">
                    <a:pos x="278" y="509"/>
                  </a:cxn>
                  <a:cxn ang="0">
                    <a:pos x="307" y="493"/>
                  </a:cxn>
                  <a:cxn ang="0">
                    <a:pos x="339" y="481"/>
                  </a:cxn>
                  <a:cxn ang="0">
                    <a:pos x="373" y="475"/>
                  </a:cxn>
                  <a:cxn ang="0">
                    <a:pos x="412" y="472"/>
                  </a:cxn>
                  <a:cxn ang="0">
                    <a:pos x="459" y="479"/>
                  </a:cxn>
                  <a:cxn ang="0">
                    <a:pos x="504" y="498"/>
                  </a:cxn>
                  <a:cxn ang="0">
                    <a:pos x="533" y="920"/>
                  </a:cxn>
                  <a:cxn ang="0">
                    <a:pos x="533" y="43"/>
                  </a:cxn>
                  <a:cxn ang="0">
                    <a:pos x="496" y="339"/>
                  </a:cxn>
                  <a:cxn ang="0">
                    <a:pos x="437" y="324"/>
                  </a:cxn>
                  <a:cxn ang="0">
                    <a:pos x="372" y="318"/>
                  </a:cxn>
                  <a:cxn ang="0">
                    <a:pos x="314" y="323"/>
                  </a:cxn>
                  <a:cxn ang="0">
                    <a:pos x="260" y="334"/>
                  </a:cxn>
                  <a:cxn ang="0">
                    <a:pos x="210" y="355"/>
                  </a:cxn>
                  <a:cxn ang="0">
                    <a:pos x="162" y="383"/>
                  </a:cxn>
                  <a:cxn ang="0">
                    <a:pos x="119" y="420"/>
                  </a:cxn>
                  <a:cxn ang="0">
                    <a:pos x="81" y="463"/>
                  </a:cxn>
                  <a:cxn ang="0">
                    <a:pos x="49" y="511"/>
                  </a:cxn>
                  <a:cxn ang="0">
                    <a:pos x="26" y="565"/>
                  </a:cxn>
                  <a:cxn ang="0">
                    <a:pos x="9" y="623"/>
                  </a:cxn>
                  <a:cxn ang="0">
                    <a:pos x="1" y="687"/>
                  </a:cxn>
                  <a:cxn ang="0">
                    <a:pos x="0" y="753"/>
                  </a:cxn>
                  <a:cxn ang="0">
                    <a:pos x="5" y="817"/>
                  </a:cxn>
                  <a:cxn ang="0">
                    <a:pos x="17" y="875"/>
                  </a:cxn>
                  <a:cxn ang="0">
                    <a:pos x="36" y="928"/>
                  </a:cxn>
                  <a:cxn ang="0">
                    <a:pos x="61" y="975"/>
                  </a:cxn>
                  <a:cxn ang="0">
                    <a:pos x="93" y="1016"/>
                  </a:cxn>
                  <a:cxn ang="0">
                    <a:pos x="130" y="1050"/>
                  </a:cxn>
                  <a:cxn ang="0">
                    <a:pos x="172" y="1079"/>
                  </a:cxn>
                  <a:cxn ang="0">
                    <a:pos x="218" y="1099"/>
                  </a:cxn>
                  <a:cxn ang="0">
                    <a:pos x="270" y="1112"/>
                  </a:cxn>
                  <a:cxn ang="0">
                    <a:pos x="327" y="1118"/>
                  </a:cxn>
                  <a:cxn ang="0">
                    <a:pos x="374" y="1117"/>
                  </a:cxn>
                  <a:cxn ang="0">
                    <a:pos x="417" y="1112"/>
                  </a:cxn>
                  <a:cxn ang="0">
                    <a:pos x="457" y="1100"/>
                  </a:cxn>
                  <a:cxn ang="0">
                    <a:pos x="493" y="1086"/>
                  </a:cxn>
                  <a:cxn ang="0">
                    <a:pos x="520" y="1069"/>
                  </a:cxn>
                  <a:cxn ang="0">
                    <a:pos x="533" y="1105"/>
                  </a:cxn>
                </a:cxnLst>
                <a:rect l="0" t="0" r="r" b="b"/>
                <a:pathLst>
                  <a:path w="713" h="1118">
                    <a:moveTo>
                      <a:pt x="533" y="920"/>
                    </a:moveTo>
                    <a:lnTo>
                      <a:pt x="530" y="924"/>
                    </a:lnTo>
                    <a:lnTo>
                      <a:pt x="525" y="928"/>
                    </a:lnTo>
                    <a:lnTo>
                      <a:pt x="520" y="932"/>
                    </a:lnTo>
                    <a:lnTo>
                      <a:pt x="515" y="936"/>
                    </a:lnTo>
                    <a:lnTo>
                      <a:pt x="501" y="944"/>
                    </a:lnTo>
                    <a:lnTo>
                      <a:pt x="483" y="951"/>
                    </a:lnTo>
                    <a:lnTo>
                      <a:pt x="465" y="958"/>
                    </a:lnTo>
                    <a:lnTo>
                      <a:pt x="448" y="963"/>
                    </a:lnTo>
                    <a:lnTo>
                      <a:pt x="434" y="966"/>
                    </a:lnTo>
                    <a:lnTo>
                      <a:pt x="420" y="967"/>
                    </a:lnTo>
                    <a:lnTo>
                      <a:pt x="391" y="966"/>
                    </a:lnTo>
                    <a:lnTo>
                      <a:pt x="365" y="963"/>
                    </a:lnTo>
                    <a:lnTo>
                      <a:pt x="352" y="961"/>
                    </a:lnTo>
                    <a:lnTo>
                      <a:pt x="341" y="959"/>
                    </a:lnTo>
                    <a:lnTo>
                      <a:pt x="329" y="956"/>
                    </a:lnTo>
                    <a:lnTo>
                      <a:pt x="318" y="952"/>
                    </a:lnTo>
                    <a:lnTo>
                      <a:pt x="307" y="948"/>
                    </a:lnTo>
                    <a:lnTo>
                      <a:pt x="297" y="944"/>
                    </a:lnTo>
                    <a:lnTo>
                      <a:pt x="288" y="939"/>
                    </a:lnTo>
                    <a:lnTo>
                      <a:pt x="278" y="933"/>
                    </a:lnTo>
                    <a:lnTo>
                      <a:pt x="269" y="927"/>
                    </a:lnTo>
                    <a:lnTo>
                      <a:pt x="260" y="921"/>
                    </a:lnTo>
                    <a:lnTo>
                      <a:pt x="253" y="914"/>
                    </a:lnTo>
                    <a:lnTo>
                      <a:pt x="246" y="907"/>
                    </a:lnTo>
                    <a:lnTo>
                      <a:pt x="238" y="900"/>
                    </a:lnTo>
                    <a:lnTo>
                      <a:pt x="232" y="891"/>
                    </a:lnTo>
                    <a:lnTo>
                      <a:pt x="226" y="882"/>
                    </a:lnTo>
                    <a:lnTo>
                      <a:pt x="220" y="873"/>
                    </a:lnTo>
                    <a:lnTo>
                      <a:pt x="215" y="864"/>
                    </a:lnTo>
                    <a:lnTo>
                      <a:pt x="210" y="853"/>
                    </a:lnTo>
                    <a:lnTo>
                      <a:pt x="206" y="843"/>
                    </a:lnTo>
                    <a:lnTo>
                      <a:pt x="202" y="832"/>
                    </a:lnTo>
                    <a:lnTo>
                      <a:pt x="198" y="821"/>
                    </a:lnTo>
                    <a:lnTo>
                      <a:pt x="196" y="808"/>
                    </a:lnTo>
                    <a:lnTo>
                      <a:pt x="193" y="796"/>
                    </a:lnTo>
                    <a:lnTo>
                      <a:pt x="191" y="783"/>
                    </a:lnTo>
                    <a:lnTo>
                      <a:pt x="189" y="756"/>
                    </a:lnTo>
                    <a:lnTo>
                      <a:pt x="188" y="727"/>
                    </a:lnTo>
                    <a:lnTo>
                      <a:pt x="189" y="697"/>
                    </a:lnTo>
                    <a:lnTo>
                      <a:pt x="191" y="669"/>
                    </a:lnTo>
                    <a:lnTo>
                      <a:pt x="193" y="655"/>
                    </a:lnTo>
                    <a:lnTo>
                      <a:pt x="196" y="642"/>
                    </a:lnTo>
                    <a:lnTo>
                      <a:pt x="198" y="630"/>
                    </a:lnTo>
                    <a:lnTo>
                      <a:pt x="202" y="618"/>
                    </a:lnTo>
                    <a:lnTo>
                      <a:pt x="206" y="606"/>
                    </a:lnTo>
                    <a:lnTo>
                      <a:pt x="210" y="595"/>
                    </a:lnTo>
                    <a:lnTo>
                      <a:pt x="215" y="584"/>
                    </a:lnTo>
                    <a:lnTo>
                      <a:pt x="220" y="574"/>
                    </a:lnTo>
                    <a:lnTo>
                      <a:pt x="226" y="564"/>
                    </a:lnTo>
                    <a:lnTo>
                      <a:pt x="232" y="555"/>
                    </a:lnTo>
                    <a:lnTo>
                      <a:pt x="238" y="546"/>
                    </a:lnTo>
                    <a:lnTo>
                      <a:pt x="246" y="538"/>
                    </a:lnTo>
                    <a:lnTo>
                      <a:pt x="253" y="529"/>
                    </a:lnTo>
                    <a:lnTo>
                      <a:pt x="262" y="522"/>
                    </a:lnTo>
                    <a:lnTo>
                      <a:pt x="270" y="516"/>
                    </a:lnTo>
                    <a:lnTo>
                      <a:pt x="278" y="509"/>
                    </a:lnTo>
                    <a:lnTo>
                      <a:pt x="287" y="503"/>
                    </a:lnTo>
                    <a:lnTo>
                      <a:pt x="296" y="498"/>
                    </a:lnTo>
                    <a:lnTo>
                      <a:pt x="307" y="493"/>
                    </a:lnTo>
                    <a:lnTo>
                      <a:pt x="316" y="488"/>
                    </a:lnTo>
                    <a:lnTo>
                      <a:pt x="327" y="485"/>
                    </a:lnTo>
                    <a:lnTo>
                      <a:pt x="339" y="481"/>
                    </a:lnTo>
                    <a:lnTo>
                      <a:pt x="349" y="479"/>
                    </a:lnTo>
                    <a:lnTo>
                      <a:pt x="362" y="476"/>
                    </a:lnTo>
                    <a:lnTo>
                      <a:pt x="373" y="475"/>
                    </a:lnTo>
                    <a:lnTo>
                      <a:pt x="386" y="474"/>
                    </a:lnTo>
                    <a:lnTo>
                      <a:pt x="399" y="472"/>
                    </a:lnTo>
                    <a:lnTo>
                      <a:pt x="412" y="472"/>
                    </a:lnTo>
                    <a:lnTo>
                      <a:pt x="428" y="472"/>
                    </a:lnTo>
                    <a:lnTo>
                      <a:pt x="443" y="475"/>
                    </a:lnTo>
                    <a:lnTo>
                      <a:pt x="459" y="479"/>
                    </a:lnTo>
                    <a:lnTo>
                      <a:pt x="474" y="483"/>
                    </a:lnTo>
                    <a:lnTo>
                      <a:pt x="488" y="490"/>
                    </a:lnTo>
                    <a:lnTo>
                      <a:pt x="504" y="498"/>
                    </a:lnTo>
                    <a:lnTo>
                      <a:pt x="518" y="507"/>
                    </a:lnTo>
                    <a:lnTo>
                      <a:pt x="533" y="518"/>
                    </a:lnTo>
                    <a:lnTo>
                      <a:pt x="533" y="920"/>
                    </a:lnTo>
                    <a:close/>
                    <a:moveTo>
                      <a:pt x="713" y="1105"/>
                    </a:moveTo>
                    <a:lnTo>
                      <a:pt x="713" y="0"/>
                    </a:lnTo>
                    <a:lnTo>
                      <a:pt x="533" y="43"/>
                    </a:lnTo>
                    <a:lnTo>
                      <a:pt x="533" y="354"/>
                    </a:lnTo>
                    <a:lnTo>
                      <a:pt x="515" y="346"/>
                    </a:lnTo>
                    <a:lnTo>
                      <a:pt x="496" y="339"/>
                    </a:lnTo>
                    <a:lnTo>
                      <a:pt x="477" y="332"/>
                    </a:lnTo>
                    <a:lnTo>
                      <a:pt x="457" y="328"/>
                    </a:lnTo>
                    <a:lnTo>
                      <a:pt x="437" y="324"/>
                    </a:lnTo>
                    <a:lnTo>
                      <a:pt x="416" y="321"/>
                    </a:lnTo>
                    <a:lnTo>
                      <a:pt x="394" y="320"/>
                    </a:lnTo>
                    <a:lnTo>
                      <a:pt x="372" y="318"/>
                    </a:lnTo>
                    <a:lnTo>
                      <a:pt x="353" y="318"/>
                    </a:lnTo>
                    <a:lnTo>
                      <a:pt x="333" y="321"/>
                    </a:lnTo>
                    <a:lnTo>
                      <a:pt x="314" y="323"/>
                    </a:lnTo>
                    <a:lnTo>
                      <a:pt x="296" y="326"/>
                    </a:lnTo>
                    <a:lnTo>
                      <a:pt x="277" y="330"/>
                    </a:lnTo>
                    <a:lnTo>
                      <a:pt x="260" y="334"/>
                    </a:lnTo>
                    <a:lnTo>
                      <a:pt x="243" y="341"/>
                    </a:lnTo>
                    <a:lnTo>
                      <a:pt x="226" y="347"/>
                    </a:lnTo>
                    <a:lnTo>
                      <a:pt x="210" y="355"/>
                    </a:lnTo>
                    <a:lnTo>
                      <a:pt x="193" y="364"/>
                    </a:lnTo>
                    <a:lnTo>
                      <a:pt x="178" y="373"/>
                    </a:lnTo>
                    <a:lnTo>
                      <a:pt x="162" y="383"/>
                    </a:lnTo>
                    <a:lnTo>
                      <a:pt x="148" y="394"/>
                    </a:lnTo>
                    <a:lnTo>
                      <a:pt x="134" y="406"/>
                    </a:lnTo>
                    <a:lnTo>
                      <a:pt x="119" y="420"/>
                    </a:lnTo>
                    <a:lnTo>
                      <a:pt x="106" y="433"/>
                    </a:lnTo>
                    <a:lnTo>
                      <a:pt x="93" y="448"/>
                    </a:lnTo>
                    <a:lnTo>
                      <a:pt x="81" y="463"/>
                    </a:lnTo>
                    <a:lnTo>
                      <a:pt x="69" y="479"/>
                    </a:lnTo>
                    <a:lnTo>
                      <a:pt x="59" y="495"/>
                    </a:lnTo>
                    <a:lnTo>
                      <a:pt x="49" y="511"/>
                    </a:lnTo>
                    <a:lnTo>
                      <a:pt x="41" y="529"/>
                    </a:lnTo>
                    <a:lnTo>
                      <a:pt x="34" y="547"/>
                    </a:lnTo>
                    <a:lnTo>
                      <a:pt x="26" y="565"/>
                    </a:lnTo>
                    <a:lnTo>
                      <a:pt x="20" y="584"/>
                    </a:lnTo>
                    <a:lnTo>
                      <a:pt x="15" y="603"/>
                    </a:lnTo>
                    <a:lnTo>
                      <a:pt x="9" y="623"/>
                    </a:lnTo>
                    <a:lnTo>
                      <a:pt x="6" y="643"/>
                    </a:lnTo>
                    <a:lnTo>
                      <a:pt x="3" y="664"/>
                    </a:lnTo>
                    <a:lnTo>
                      <a:pt x="1" y="687"/>
                    </a:lnTo>
                    <a:lnTo>
                      <a:pt x="0" y="709"/>
                    </a:lnTo>
                    <a:lnTo>
                      <a:pt x="0" y="731"/>
                    </a:lnTo>
                    <a:lnTo>
                      <a:pt x="0" y="753"/>
                    </a:lnTo>
                    <a:lnTo>
                      <a:pt x="1" y="775"/>
                    </a:lnTo>
                    <a:lnTo>
                      <a:pt x="3" y="796"/>
                    </a:lnTo>
                    <a:lnTo>
                      <a:pt x="5" y="817"/>
                    </a:lnTo>
                    <a:lnTo>
                      <a:pt x="8" y="837"/>
                    </a:lnTo>
                    <a:lnTo>
                      <a:pt x="12" y="856"/>
                    </a:lnTo>
                    <a:lnTo>
                      <a:pt x="17" y="875"/>
                    </a:lnTo>
                    <a:lnTo>
                      <a:pt x="23" y="893"/>
                    </a:lnTo>
                    <a:lnTo>
                      <a:pt x="28" y="911"/>
                    </a:lnTo>
                    <a:lnTo>
                      <a:pt x="36" y="928"/>
                    </a:lnTo>
                    <a:lnTo>
                      <a:pt x="43" y="944"/>
                    </a:lnTo>
                    <a:lnTo>
                      <a:pt x="52" y="960"/>
                    </a:lnTo>
                    <a:lnTo>
                      <a:pt x="61" y="975"/>
                    </a:lnTo>
                    <a:lnTo>
                      <a:pt x="71" y="989"/>
                    </a:lnTo>
                    <a:lnTo>
                      <a:pt x="81" y="1003"/>
                    </a:lnTo>
                    <a:lnTo>
                      <a:pt x="93" y="1016"/>
                    </a:lnTo>
                    <a:lnTo>
                      <a:pt x="104" y="1028"/>
                    </a:lnTo>
                    <a:lnTo>
                      <a:pt x="117" y="1040"/>
                    </a:lnTo>
                    <a:lnTo>
                      <a:pt x="130" y="1050"/>
                    </a:lnTo>
                    <a:lnTo>
                      <a:pt x="143" y="1061"/>
                    </a:lnTo>
                    <a:lnTo>
                      <a:pt x="157" y="1071"/>
                    </a:lnTo>
                    <a:lnTo>
                      <a:pt x="172" y="1079"/>
                    </a:lnTo>
                    <a:lnTo>
                      <a:pt x="187" y="1086"/>
                    </a:lnTo>
                    <a:lnTo>
                      <a:pt x="202" y="1093"/>
                    </a:lnTo>
                    <a:lnTo>
                      <a:pt x="218" y="1099"/>
                    </a:lnTo>
                    <a:lnTo>
                      <a:pt x="235" y="1104"/>
                    </a:lnTo>
                    <a:lnTo>
                      <a:pt x="252" y="1108"/>
                    </a:lnTo>
                    <a:lnTo>
                      <a:pt x="270" y="1112"/>
                    </a:lnTo>
                    <a:lnTo>
                      <a:pt x="288" y="1115"/>
                    </a:lnTo>
                    <a:lnTo>
                      <a:pt x="307" y="1117"/>
                    </a:lnTo>
                    <a:lnTo>
                      <a:pt x="327" y="1118"/>
                    </a:lnTo>
                    <a:lnTo>
                      <a:pt x="347" y="1118"/>
                    </a:lnTo>
                    <a:lnTo>
                      <a:pt x="361" y="1118"/>
                    </a:lnTo>
                    <a:lnTo>
                      <a:pt x="374" y="1117"/>
                    </a:lnTo>
                    <a:lnTo>
                      <a:pt x="389" y="1116"/>
                    </a:lnTo>
                    <a:lnTo>
                      <a:pt x="403" y="1114"/>
                    </a:lnTo>
                    <a:lnTo>
                      <a:pt x="417" y="1112"/>
                    </a:lnTo>
                    <a:lnTo>
                      <a:pt x="430" y="1108"/>
                    </a:lnTo>
                    <a:lnTo>
                      <a:pt x="444" y="1104"/>
                    </a:lnTo>
                    <a:lnTo>
                      <a:pt x="457" y="1100"/>
                    </a:lnTo>
                    <a:lnTo>
                      <a:pt x="470" y="1096"/>
                    </a:lnTo>
                    <a:lnTo>
                      <a:pt x="482" y="1091"/>
                    </a:lnTo>
                    <a:lnTo>
                      <a:pt x="493" y="1086"/>
                    </a:lnTo>
                    <a:lnTo>
                      <a:pt x="503" y="1081"/>
                    </a:lnTo>
                    <a:lnTo>
                      <a:pt x="512" y="1076"/>
                    </a:lnTo>
                    <a:lnTo>
                      <a:pt x="520" y="1069"/>
                    </a:lnTo>
                    <a:lnTo>
                      <a:pt x="526" y="1064"/>
                    </a:lnTo>
                    <a:lnTo>
                      <a:pt x="533" y="1058"/>
                    </a:lnTo>
                    <a:lnTo>
                      <a:pt x="533" y="1105"/>
                    </a:lnTo>
                    <a:lnTo>
                      <a:pt x="713" y="1105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2" name="Freeform 8"/>
              <p:cNvSpPr>
                <a:spLocks noEditPoints="1"/>
              </p:cNvSpPr>
              <p:nvPr userDrawn="1"/>
            </p:nvSpPr>
            <p:spPr bwMode="gray">
              <a:xfrm>
                <a:off x="622326" y="450850"/>
                <a:ext cx="52395" cy="188913"/>
              </a:xfrm>
              <a:custGeom>
                <a:avLst/>
                <a:gdLst/>
                <a:ahLst/>
                <a:cxnLst>
                  <a:cxn ang="0">
                    <a:pos x="204" y="1"/>
                  </a:cxn>
                  <a:cxn ang="0">
                    <a:pos x="224" y="4"/>
                  </a:cxn>
                  <a:cxn ang="0">
                    <a:pos x="242" y="12"/>
                  </a:cxn>
                  <a:cxn ang="0">
                    <a:pos x="259" y="23"/>
                  </a:cxn>
                  <a:cxn ang="0">
                    <a:pos x="274" y="39"/>
                  </a:cxn>
                  <a:cxn ang="0">
                    <a:pos x="285" y="56"/>
                  </a:cxn>
                  <a:cxn ang="0">
                    <a:pos x="294" y="73"/>
                  </a:cxn>
                  <a:cxn ang="0">
                    <a:pos x="297" y="93"/>
                  </a:cxn>
                  <a:cxn ang="0">
                    <a:pos x="297" y="115"/>
                  </a:cxn>
                  <a:cxn ang="0">
                    <a:pos x="294" y="135"/>
                  </a:cxn>
                  <a:cxn ang="0">
                    <a:pos x="285" y="154"/>
                  </a:cxn>
                  <a:cxn ang="0">
                    <a:pos x="274" y="170"/>
                  </a:cxn>
                  <a:cxn ang="0">
                    <a:pos x="259" y="185"/>
                  </a:cxn>
                  <a:cxn ang="0">
                    <a:pos x="242" y="197"/>
                  </a:cxn>
                  <a:cxn ang="0">
                    <a:pos x="224" y="204"/>
                  </a:cxn>
                  <a:cxn ang="0">
                    <a:pos x="204" y="208"/>
                  </a:cxn>
                  <a:cxn ang="0">
                    <a:pos x="183" y="208"/>
                  </a:cxn>
                  <a:cxn ang="0">
                    <a:pos x="162" y="204"/>
                  </a:cxn>
                  <a:cxn ang="0">
                    <a:pos x="144" y="197"/>
                  </a:cxn>
                  <a:cxn ang="0">
                    <a:pos x="127" y="185"/>
                  </a:cxn>
                  <a:cxn ang="0">
                    <a:pos x="112" y="170"/>
                  </a:cxn>
                  <a:cxn ang="0">
                    <a:pos x="101" y="154"/>
                  </a:cxn>
                  <a:cxn ang="0">
                    <a:pos x="92" y="135"/>
                  </a:cxn>
                  <a:cxn ang="0">
                    <a:pos x="89" y="115"/>
                  </a:cxn>
                  <a:cxn ang="0">
                    <a:pos x="89" y="93"/>
                  </a:cxn>
                  <a:cxn ang="0">
                    <a:pos x="92" y="73"/>
                  </a:cxn>
                  <a:cxn ang="0">
                    <a:pos x="101" y="56"/>
                  </a:cxn>
                  <a:cxn ang="0">
                    <a:pos x="112" y="39"/>
                  </a:cxn>
                  <a:cxn ang="0">
                    <a:pos x="127" y="23"/>
                  </a:cxn>
                  <a:cxn ang="0">
                    <a:pos x="144" y="12"/>
                  </a:cxn>
                  <a:cxn ang="0">
                    <a:pos x="162" y="4"/>
                  </a:cxn>
                  <a:cxn ang="0">
                    <a:pos x="183" y="1"/>
                  </a:cxn>
                  <a:cxn ang="0">
                    <a:pos x="100" y="1072"/>
                  </a:cxn>
                  <a:cxn ang="0">
                    <a:pos x="0" y="447"/>
                  </a:cxn>
                  <a:cxn ang="0">
                    <a:pos x="282" y="299"/>
                  </a:cxn>
                  <a:cxn ang="0">
                    <a:pos x="100" y="1072"/>
                  </a:cxn>
                </a:cxnLst>
                <a:rect l="0" t="0" r="r" b="b"/>
                <a:pathLst>
                  <a:path w="298" h="1072">
                    <a:moveTo>
                      <a:pt x="194" y="0"/>
                    </a:move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2" y="12"/>
                    </a:lnTo>
                    <a:lnTo>
                      <a:pt x="251" y="16"/>
                    </a:lnTo>
                    <a:lnTo>
                      <a:pt x="259" y="23"/>
                    </a:lnTo>
                    <a:lnTo>
                      <a:pt x="267" y="30"/>
                    </a:lnTo>
                    <a:lnTo>
                      <a:pt x="274" y="39"/>
                    </a:lnTo>
                    <a:lnTo>
                      <a:pt x="280" y="47"/>
                    </a:lnTo>
                    <a:lnTo>
                      <a:pt x="285" y="56"/>
                    </a:lnTo>
                    <a:lnTo>
                      <a:pt x="290" y="64"/>
                    </a:lnTo>
                    <a:lnTo>
                      <a:pt x="294" y="73"/>
                    </a:lnTo>
                    <a:lnTo>
                      <a:pt x="296" y="84"/>
                    </a:lnTo>
                    <a:lnTo>
                      <a:pt x="297" y="93"/>
                    </a:lnTo>
                    <a:lnTo>
                      <a:pt x="298" y="104"/>
                    </a:lnTo>
                    <a:lnTo>
                      <a:pt x="297" y="115"/>
                    </a:lnTo>
                    <a:lnTo>
                      <a:pt x="296" y="125"/>
                    </a:lnTo>
                    <a:lnTo>
                      <a:pt x="294" y="135"/>
                    </a:lnTo>
                    <a:lnTo>
                      <a:pt x="290" y="144"/>
                    </a:lnTo>
                    <a:lnTo>
                      <a:pt x="285" y="154"/>
                    </a:lnTo>
                    <a:lnTo>
                      <a:pt x="280" y="162"/>
                    </a:lnTo>
                    <a:lnTo>
                      <a:pt x="274" y="170"/>
                    </a:lnTo>
                    <a:lnTo>
                      <a:pt x="267" y="178"/>
                    </a:lnTo>
                    <a:lnTo>
                      <a:pt x="259" y="185"/>
                    </a:lnTo>
                    <a:lnTo>
                      <a:pt x="251" y="192"/>
                    </a:lnTo>
                    <a:lnTo>
                      <a:pt x="242" y="197"/>
                    </a:lnTo>
                    <a:lnTo>
                      <a:pt x="234" y="201"/>
                    </a:lnTo>
                    <a:lnTo>
                      <a:pt x="224" y="204"/>
                    </a:lnTo>
                    <a:lnTo>
                      <a:pt x="214" y="207"/>
                    </a:lnTo>
                    <a:lnTo>
                      <a:pt x="204" y="208"/>
                    </a:lnTo>
                    <a:lnTo>
                      <a:pt x="194" y="208"/>
                    </a:lnTo>
                    <a:lnTo>
                      <a:pt x="183" y="208"/>
                    </a:lnTo>
                    <a:lnTo>
                      <a:pt x="172" y="207"/>
                    </a:lnTo>
                    <a:lnTo>
                      <a:pt x="162" y="204"/>
                    </a:lnTo>
                    <a:lnTo>
                      <a:pt x="153" y="201"/>
                    </a:lnTo>
                    <a:lnTo>
                      <a:pt x="144" y="197"/>
                    </a:lnTo>
                    <a:lnTo>
                      <a:pt x="136" y="192"/>
                    </a:lnTo>
                    <a:lnTo>
                      <a:pt x="127" y="185"/>
                    </a:lnTo>
                    <a:lnTo>
                      <a:pt x="119" y="178"/>
                    </a:lnTo>
                    <a:lnTo>
                      <a:pt x="112" y="170"/>
                    </a:lnTo>
                    <a:lnTo>
                      <a:pt x="106" y="162"/>
                    </a:lnTo>
                    <a:lnTo>
                      <a:pt x="101" y="154"/>
                    </a:lnTo>
                    <a:lnTo>
                      <a:pt x="96" y="144"/>
                    </a:lnTo>
                    <a:lnTo>
                      <a:pt x="92" y="135"/>
                    </a:lnTo>
                    <a:lnTo>
                      <a:pt x="90" y="125"/>
                    </a:lnTo>
                    <a:lnTo>
                      <a:pt x="89" y="115"/>
                    </a:lnTo>
                    <a:lnTo>
                      <a:pt x="88" y="104"/>
                    </a:lnTo>
                    <a:lnTo>
                      <a:pt x="89" y="93"/>
                    </a:lnTo>
                    <a:lnTo>
                      <a:pt x="90" y="84"/>
                    </a:lnTo>
                    <a:lnTo>
                      <a:pt x="92" y="73"/>
                    </a:lnTo>
                    <a:lnTo>
                      <a:pt x="96" y="64"/>
                    </a:lnTo>
                    <a:lnTo>
                      <a:pt x="101" y="56"/>
                    </a:lnTo>
                    <a:lnTo>
                      <a:pt x="106" y="47"/>
                    </a:lnTo>
                    <a:lnTo>
                      <a:pt x="112" y="39"/>
                    </a:lnTo>
                    <a:lnTo>
                      <a:pt x="119" y="30"/>
                    </a:lnTo>
                    <a:lnTo>
                      <a:pt x="127" y="23"/>
                    </a:lnTo>
                    <a:lnTo>
                      <a:pt x="136" y="16"/>
                    </a:lnTo>
                    <a:lnTo>
                      <a:pt x="144" y="12"/>
                    </a:lnTo>
                    <a:lnTo>
                      <a:pt x="153" y="7"/>
                    </a:lnTo>
                    <a:lnTo>
                      <a:pt x="162" y="4"/>
                    </a:lnTo>
                    <a:lnTo>
                      <a:pt x="172" y="2"/>
                    </a:lnTo>
                    <a:lnTo>
                      <a:pt x="183" y="1"/>
                    </a:lnTo>
                    <a:lnTo>
                      <a:pt x="194" y="0"/>
                    </a:lnTo>
                    <a:close/>
                    <a:moveTo>
                      <a:pt x="100" y="1072"/>
                    </a:moveTo>
                    <a:lnTo>
                      <a:pt x="100" y="447"/>
                    </a:lnTo>
                    <a:lnTo>
                      <a:pt x="0" y="447"/>
                    </a:lnTo>
                    <a:lnTo>
                      <a:pt x="0" y="299"/>
                    </a:lnTo>
                    <a:lnTo>
                      <a:pt x="282" y="299"/>
                    </a:lnTo>
                    <a:lnTo>
                      <a:pt x="282" y="1072"/>
                    </a:lnTo>
                    <a:lnTo>
                      <a:pt x="100" y="1072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3" name="Freeform 10"/>
              <p:cNvSpPr>
                <a:spLocks noEditPoints="1"/>
              </p:cNvSpPr>
              <p:nvPr userDrawn="1"/>
            </p:nvSpPr>
            <p:spPr bwMode="gray">
              <a:xfrm>
                <a:off x="855720" y="498475"/>
                <a:ext cx="115903" cy="141288"/>
              </a:xfrm>
              <a:custGeom>
                <a:avLst/>
                <a:gdLst/>
                <a:ahLst/>
                <a:cxnLst>
                  <a:cxn ang="0">
                    <a:pos x="431" y="629"/>
                  </a:cxn>
                  <a:cxn ang="0">
                    <a:pos x="388" y="664"/>
                  </a:cxn>
                  <a:cxn ang="0">
                    <a:pos x="342" y="686"/>
                  </a:cxn>
                  <a:cxn ang="0">
                    <a:pos x="292" y="696"/>
                  </a:cxn>
                  <a:cxn ang="0">
                    <a:pos x="232" y="692"/>
                  </a:cxn>
                  <a:cxn ang="0">
                    <a:pos x="183" y="673"/>
                  </a:cxn>
                  <a:cxn ang="0">
                    <a:pos x="152" y="638"/>
                  </a:cxn>
                  <a:cxn ang="0">
                    <a:pos x="139" y="589"/>
                  </a:cxn>
                  <a:cxn ang="0">
                    <a:pos x="144" y="530"/>
                  </a:cxn>
                  <a:cxn ang="0">
                    <a:pos x="163" y="490"/>
                  </a:cxn>
                  <a:cxn ang="0">
                    <a:pos x="220" y="434"/>
                  </a:cxn>
                  <a:cxn ang="0">
                    <a:pos x="299" y="400"/>
                  </a:cxn>
                  <a:cxn ang="0">
                    <a:pos x="387" y="393"/>
                  </a:cxn>
                  <a:cxn ang="0">
                    <a:pos x="463" y="596"/>
                  </a:cxn>
                  <a:cxn ang="0">
                    <a:pos x="573" y="792"/>
                  </a:cxn>
                  <a:cxn ang="0">
                    <a:pos x="641" y="800"/>
                  </a:cxn>
                  <a:cxn ang="0">
                    <a:pos x="648" y="722"/>
                  </a:cxn>
                  <a:cxn ang="0">
                    <a:pos x="624" y="697"/>
                  </a:cxn>
                  <a:cxn ang="0">
                    <a:pos x="610" y="663"/>
                  </a:cxn>
                  <a:cxn ang="0">
                    <a:pos x="601" y="597"/>
                  </a:cxn>
                  <a:cxn ang="0">
                    <a:pos x="598" y="260"/>
                  </a:cxn>
                  <a:cxn ang="0">
                    <a:pos x="586" y="191"/>
                  </a:cxn>
                  <a:cxn ang="0">
                    <a:pos x="564" y="133"/>
                  </a:cxn>
                  <a:cxn ang="0">
                    <a:pos x="534" y="86"/>
                  </a:cxn>
                  <a:cxn ang="0">
                    <a:pos x="492" y="50"/>
                  </a:cxn>
                  <a:cxn ang="0">
                    <a:pos x="440" y="24"/>
                  </a:cxn>
                  <a:cxn ang="0">
                    <a:pos x="376" y="7"/>
                  </a:cxn>
                  <a:cxn ang="0">
                    <a:pos x="300" y="0"/>
                  </a:cxn>
                  <a:cxn ang="0">
                    <a:pos x="232" y="3"/>
                  </a:cxn>
                  <a:cxn ang="0">
                    <a:pos x="165" y="17"/>
                  </a:cxn>
                  <a:cxn ang="0">
                    <a:pos x="101" y="40"/>
                  </a:cxn>
                  <a:cxn ang="0">
                    <a:pos x="50" y="68"/>
                  </a:cxn>
                  <a:cxn ang="0">
                    <a:pos x="116" y="175"/>
                  </a:cxn>
                  <a:cxn ang="0">
                    <a:pos x="158" y="149"/>
                  </a:cxn>
                  <a:cxn ang="0">
                    <a:pos x="208" y="131"/>
                  </a:cxn>
                  <a:cxn ang="0">
                    <a:pos x="265" y="123"/>
                  </a:cxn>
                  <a:cxn ang="0">
                    <a:pos x="334" y="125"/>
                  </a:cxn>
                  <a:cxn ang="0">
                    <a:pos x="398" y="148"/>
                  </a:cxn>
                  <a:cxn ang="0">
                    <a:pos x="439" y="196"/>
                  </a:cxn>
                  <a:cxn ang="0">
                    <a:pos x="460" y="267"/>
                  </a:cxn>
                  <a:cxn ang="0">
                    <a:pos x="410" y="296"/>
                  </a:cxn>
                  <a:cxn ang="0">
                    <a:pos x="365" y="291"/>
                  </a:cxn>
                  <a:cxn ang="0">
                    <a:pos x="289" y="296"/>
                  </a:cxn>
                  <a:cxn ang="0">
                    <a:pos x="219" y="311"/>
                  </a:cxn>
                  <a:cxn ang="0">
                    <a:pos x="158" y="337"/>
                  </a:cxn>
                  <a:cxn ang="0">
                    <a:pos x="103" y="372"/>
                  </a:cxn>
                  <a:cxn ang="0">
                    <a:pos x="58" y="415"/>
                  </a:cxn>
                  <a:cxn ang="0">
                    <a:pos x="26" y="463"/>
                  </a:cxn>
                  <a:cxn ang="0">
                    <a:pos x="6" y="515"/>
                  </a:cxn>
                  <a:cxn ang="0">
                    <a:pos x="0" y="572"/>
                  </a:cxn>
                  <a:cxn ang="0">
                    <a:pos x="4" y="619"/>
                  </a:cxn>
                  <a:cxn ang="0">
                    <a:pos x="17" y="662"/>
                  </a:cxn>
                  <a:cxn ang="0">
                    <a:pos x="38" y="702"/>
                  </a:cxn>
                  <a:cxn ang="0">
                    <a:pos x="67" y="737"/>
                  </a:cxn>
                  <a:cxn ang="0">
                    <a:pos x="120" y="777"/>
                  </a:cxn>
                  <a:cxn ang="0">
                    <a:pos x="159" y="794"/>
                  </a:cxn>
                  <a:cxn ang="0">
                    <a:pos x="202" y="802"/>
                  </a:cxn>
                  <a:cxn ang="0">
                    <a:pos x="266" y="801"/>
                  </a:cxn>
                  <a:cxn ang="0">
                    <a:pos x="338" y="789"/>
                  </a:cxn>
                  <a:cxn ang="0">
                    <a:pos x="402" y="762"/>
                  </a:cxn>
                  <a:cxn ang="0">
                    <a:pos x="453" y="724"/>
                  </a:cxn>
                  <a:cxn ang="0">
                    <a:pos x="486" y="725"/>
                  </a:cxn>
                  <a:cxn ang="0">
                    <a:pos x="516" y="763"/>
                  </a:cxn>
                </a:cxnLst>
                <a:rect l="0" t="0" r="r" b="b"/>
                <a:pathLst>
                  <a:path w="662" h="803">
                    <a:moveTo>
                      <a:pt x="463" y="596"/>
                    </a:moveTo>
                    <a:lnTo>
                      <a:pt x="452" y="608"/>
                    </a:lnTo>
                    <a:lnTo>
                      <a:pt x="442" y="619"/>
                    </a:lnTo>
                    <a:lnTo>
                      <a:pt x="431" y="629"/>
                    </a:lnTo>
                    <a:lnTo>
                      <a:pt x="421" y="640"/>
                    </a:lnTo>
                    <a:lnTo>
                      <a:pt x="410" y="648"/>
                    </a:lnTo>
                    <a:lnTo>
                      <a:pt x="400" y="657"/>
                    </a:lnTo>
                    <a:lnTo>
                      <a:pt x="388" y="664"/>
                    </a:lnTo>
                    <a:lnTo>
                      <a:pt x="376" y="670"/>
                    </a:lnTo>
                    <a:lnTo>
                      <a:pt x="366" y="677"/>
                    </a:lnTo>
                    <a:lnTo>
                      <a:pt x="353" y="682"/>
                    </a:lnTo>
                    <a:lnTo>
                      <a:pt x="342" y="686"/>
                    </a:lnTo>
                    <a:lnTo>
                      <a:pt x="330" y="689"/>
                    </a:lnTo>
                    <a:lnTo>
                      <a:pt x="317" y="693"/>
                    </a:lnTo>
                    <a:lnTo>
                      <a:pt x="305" y="694"/>
                    </a:lnTo>
                    <a:lnTo>
                      <a:pt x="292" y="696"/>
                    </a:lnTo>
                    <a:lnTo>
                      <a:pt x="279" y="696"/>
                    </a:lnTo>
                    <a:lnTo>
                      <a:pt x="262" y="695"/>
                    </a:lnTo>
                    <a:lnTo>
                      <a:pt x="247" y="694"/>
                    </a:lnTo>
                    <a:lnTo>
                      <a:pt x="232" y="692"/>
                    </a:lnTo>
                    <a:lnTo>
                      <a:pt x="218" y="688"/>
                    </a:lnTo>
                    <a:lnTo>
                      <a:pt x="205" y="684"/>
                    </a:lnTo>
                    <a:lnTo>
                      <a:pt x="194" y="679"/>
                    </a:lnTo>
                    <a:lnTo>
                      <a:pt x="183" y="673"/>
                    </a:lnTo>
                    <a:lnTo>
                      <a:pt x="174" y="665"/>
                    </a:lnTo>
                    <a:lnTo>
                      <a:pt x="165" y="657"/>
                    </a:lnTo>
                    <a:lnTo>
                      <a:pt x="158" y="648"/>
                    </a:lnTo>
                    <a:lnTo>
                      <a:pt x="152" y="638"/>
                    </a:lnTo>
                    <a:lnTo>
                      <a:pt x="147" y="627"/>
                    </a:lnTo>
                    <a:lnTo>
                      <a:pt x="143" y="616"/>
                    </a:lnTo>
                    <a:lnTo>
                      <a:pt x="140" y="603"/>
                    </a:lnTo>
                    <a:lnTo>
                      <a:pt x="139" y="589"/>
                    </a:lnTo>
                    <a:lnTo>
                      <a:pt x="138" y="575"/>
                    </a:lnTo>
                    <a:lnTo>
                      <a:pt x="139" y="556"/>
                    </a:lnTo>
                    <a:lnTo>
                      <a:pt x="142" y="539"/>
                    </a:lnTo>
                    <a:lnTo>
                      <a:pt x="144" y="530"/>
                    </a:lnTo>
                    <a:lnTo>
                      <a:pt x="147" y="522"/>
                    </a:lnTo>
                    <a:lnTo>
                      <a:pt x="151" y="513"/>
                    </a:lnTo>
                    <a:lnTo>
                      <a:pt x="155" y="506"/>
                    </a:lnTo>
                    <a:lnTo>
                      <a:pt x="163" y="490"/>
                    </a:lnTo>
                    <a:lnTo>
                      <a:pt x="175" y="474"/>
                    </a:lnTo>
                    <a:lnTo>
                      <a:pt x="189" y="461"/>
                    </a:lnTo>
                    <a:lnTo>
                      <a:pt x="203" y="447"/>
                    </a:lnTo>
                    <a:lnTo>
                      <a:pt x="220" y="434"/>
                    </a:lnTo>
                    <a:lnTo>
                      <a:pt x="238" y="423"/>
                    </a:lnTo>
                    <a:lnTo>
                      <a:pt x="258" y="414"/>
                    </a:lnTo>
                    <a:lnTo>
                      <a:pt x="278" y="406"/>
                    </a:lnTo>
                    <a:lnTo>
                      <a:pt x="299" y="400"/>
                    </a:lnTo>
                    <a:lnTo>
                      <a:pt x="323" y="396"/>
                    </a:lnTo>
                    <a:lnTo>
                      <a:pt x="347" y="393"/>
                    </a:lnTo>
                    <a:lnTo>
                      <a:pt x="372" y="393"/>
                    </a:lnTo>
                    <a:lnTo>
                      <a:pt x="387" y="393"/>
                    </a:lnTo>
                    <a:lnTo>
                      <a:pt x="408" y="396"/>
                    </a:lnTo>
                    <a:lnTo>
                      <a:pt x="432" y="402"/>
                    </a:lnTo>
                    <a:lnTo>
                      <a:pt x="463" y="408"/>
                    </a:lnTo>
                    <a:lnTo>
                      <a:pt x="463" y="596"/>
                    </a:lnTo>
                    <a:close/>
                    <a:moveTo>
                      <a:pt x="536" y="777"/>
                    </a:moveTo>
                    <a:lnTo>
                      <a:pt x="546" y="783"/>
                    </a:lnTo>
                    <a:lnTo>
                      <a:pt x="559" y="788"/>
                    </a:lnTo>
                    <a:lnTo>
                      <a:pt x="573" y="792"/>
                    </a:lnTo>
                    <a:lnTo>
                      <a:pt x="589" y="795"/>
                    </a:lnTo>
                    <a:lnTo>
                      <a:pt x="604" y="798"/>
                    </a:lnTo>
                    <a:lnTo>
                      <a:pt x="622" y="799"/>
                    </a:lnTo>
                    <a:lnTo>
                      <a:pt x="641" y="800"/>
                    </a:lnTo>
                    <a:lnTo>
                      <a:pt x="662" y="801"/>
                    </a:lnTo>
                    <a:lnTo>
                      <a:pt x="662" y="732"/>
                    </a:lnTo>
                    <a:lnTo>
                      <a:pt x="655" y="727"/>
                    </a:lnTo>
                    <a:lnTo>
                      <a:pt x="648" y="722"/>
                    </a:lnTo>
                    <a:lnTo>
                      <a:pt x="641" y="717"/>
                    </a:lnTo>
                    <a:lnTo>
                      <a:pt x="635" y="711"/>
                    </a:lnTo>
                    <a:lnTo>
                      <a:pt x="630" y="704"/>
                    </a:lnTo>
                    <a:lnTo>
                      <a:pt x="624" y="697"/>
                    </a:lnTo>
                    <a:lnTo>
                      <a:pt x="620" y="689"/>
                    </a:lnTo>
                    <a:lnTo>
                      <a:pt x="616" y="681"/>
                    </a:lnTo>
                    <a:lnTo>
                      <a:pt x="613" y="673"/>
                    </a:lnTo>
                    <a:lnTo>
                      <a:pt x="610" y="663"/>
                    </a:lnTo>
                    <a:lnTo>
                      <a:pt x="606" y="654"/>
                    </a:lnTo>
                    <a:lnTo>
                      <a:pt x="604" y="643"/>
                    </a:lnTo>
                    <a:lnTo>
                      <a:pt x="601" y="621"/>
                    </a:lnTo>
                    <a:lnTo>
                      <a:pt x="601" y="597"/>
                    </a:lnTo>
                    <a:lnTo>
                      <a:pt x="601" y="319"/>
                    </a:lnTo>
                    <a:lnTo>
                      <a:pt x="600" y="298"/>
                    </a:lnTo>
                    <a:lnTo>
                      <a:pt x="599" y="279"/>
                    </a:lnTo>
                    <a:lnTo>
                      <a:pt x="598" y="260"/>
                    </a:lnTo>
                    <a:lnTo>
                      <a:pt x="596" y="241"/>
                    </a:lnTo>
                    <a:lnTo>
                      <a:pt x="593" y="223"/>
                    </a:lnTo>
                    <a:lnTo>
                      <a:pt x="590" y="206"/>
                    </a:lnTo>
                    <a:lnTo>
                      <a:pt x="586" y="191"/>
                    </a:lnTo>
                    <a:lnTo>
                      <a:pt x="581" y="175"/>
                    </a:lnTo>
                    <a:lnTo>
                      <a:pt x="577" y="160"/>
                    </a:lnTo>
                    <a:lnTo>
                      <a:pt x="571" y="146"/>
                    </a:lnTo>
                    <a:lnTo>
                      <a:pt x="564" y="133"/>
                    </a:lnTo>
                    <a:lnTo>
                      <a:pt x="558" y="120"/>
                    </a:lnTo>
                    <a:lnTo>
                      <a:pt x="551" y="107"/>
                    </a:lnTo>
                    <a:lnTo>
                      <a:pt x="542" y="97"/>
                    </a:lnTo>
                    <a:lnTo>
                      <a:pt x="534" y="86"/>
                    </a:lnTo>
                    <a:lnTo>
                      <a:pt x="524" y="76"/>
                    </a:lnTo>
                    <a:lnTo>
                      <a:pt x="515" y="66"/>
                    </a:lnTo>
                    <a:lnTo>
                      <a:pt x="504" y="58"/>
                    </a:lnTo>
                    <a:lnTo>
                      <a:pt x="492" y="50"/>
                    </a:lnTo>
                    <a:lnTo>
                      <a:pt x="481" y="43"/>
                    </a:lnTo>
                    <a:lnTo>
                      <a:pt x="468" y="36"/>
                    </a:lnTo>
                    <a:lnTo>
                      <a:pt x="455" y="29"/>
                    </a:lnTo>
                    <a:lnTo>
                      <a:pt x="440" y="24"/>
                    </a:lnTo>
                    <a:lnTo>
                      <a:pt x="425" y="19"/>
                    </a:lnTo>
                    <a:lnTo>
                      <a:pt x="410" y="14"/>
                    </a:lnTo>
                    <a:lnTo>
                      <a:pt x="393" y="10"/>
                    </a:lnTo>
                    <a:lnTo>
                      <a:pt x="376" y="7"/>
                    </a:lnTo>
                    <a:lnTo>
                      <a:pt x="358" y="4"/>
                    </a:lnTo>
                    <a:lnTo>
                      <a:pt x="339" y="2"/>
                    </a:lnTo>
                    <a:lnTo>
                      <a:pt x="320" y="1"/>
                    </a:lnTo>
                    <a:lnTo>
                      <a:pt x="300" y="0"/>
                    </a:lnTo>
                    <a:lnTo>
                      <a:pt x="280" y="0"/>
                    </a:lnTo>
                    <a:lnTo>
                      <a:pt x="265" y="0"/>
                    </a:lnTo>
                    <a:lnTo>
                      <a:pt x="249" y="1"/>
                    </a:lnTo>
                    <a:lnTo>
                      <a:pt x="232" y="3"/>
                    </a:lnTo>
                    <a:lnTo>
                      <a:pt x="216" y="5"/>
                    </a:lnTo>
                    <a:lnTo>
                      <a:pt x="199" y="8"/>
                    </a:lnTo>
                    <a:lnTo>
                      <a:pt x="182" y="12"/>
                    </a:lnTo>
                    <a:lnTo>
                      <a:pt x="165" y="17"/>
                    </a:lnTo>
                    <a:lnTo>
                      <a:pt x="148" y="22"/>
                    </a:lnTo>
                    <a:lnTo>
                      <a:pt x="132" y="28"/>
                    </a:lnTo>
                    <a:lnTo>
                      <a:pt x="116" y="33"/>
                    </a:lnTo>
                    <a:lnTo>
                      <a:pt x="101" y="40"/>
                    </a:lnTo>
                    <a:lnTo>
                      <a:pt x="87" y="47"/>
                    </a:lnTo>
                    <a:lnTo>
                      <a:pt x="74" y="53"/>
                    </a:lnTo>
                    <a:lnTo>
                      <a:pt x="62" y="61"/>
                    </a:lnTo>
                    <a:lnTo>
                      <a:pt x="50" y="68"/>
                    </a:lnTo>
                    <a:lnTo>
                      <a:pt x="41" y="76"/>
                    </a:lnTo>
                    <a:lnTo>
                      <a:pt x="98" y="192"/>
                    </a:lnTo>
                    <a:lnTo>
                      <a:pt x="107" y="183"/>
                    </a:lnTo>
                    <a:lnTo>
                      <a:pt x="116" y="175"/>
                    </a:lnTo>
                    <a:lnTo>
                      <a:pt x="126" y="167"/>
                    </a:lnTo>
                    <a:lnTo>
                      <a:pt x="136" y="161"/>
                    </a:lnTo>
                    <a:lnTo>
                      <a:pt x="147" y="155"/>
                    </a:lnTo>
                    <a:lnTo>
                      <a:pt x="158" y="149"/>
                    </a:lnTo>
                    <a:lnTo>
                      <a:pt x="170" y="144"/>
                    </a:lnTo>
                    <a:lnTo>
                      <a:pt x="182" y="139"/>
                    </a:lnTo>
                    <a:lnTo>
                      <a:pt x="195" y="136"/>
                    </a:lnTo>
                    <a:lnTo>
                      <a:pt x="208" y="131"/>
                    </a:lnTo>
                    <a:lnTo>
                      <a:pt x="221" y="129"/>
                    </a:lnTo>
                    <a:lnTo>
                      <a:pt x="235" y="126"/>
                    </a:lnTo>
                    <a:lnTo>
                      <a:pt x="250" y="124"/>
                    </a:lnTo>
                    <a:lnTo>
                      <a:pt x="265" y="123"/>
                    </a:lnTo>
                    <a:lnTo>
                      <a:pt x="279" y="122"/>
                    </a:lnTo>
                    <a:lnTo>
                      <a:pt x="295" y="122"/>
                    </a:lnTo>
                    <a:lnTo>
                      <a:pt x="315" y="123"/>
                    </a:lnTo>
                    <a:lnTo>
                      <a:pt x="334" y="125"/>
                    </a:lnTo>
                    <a:lnTo>
                      <a:pt x="352" y="128"/>
                    </a:lnTo>
                    <a:lnTo>
                      <a:pt x="368" y="134"/>
                    </a:lnTo>
                    <a:lnTo>
                      <a:pt x="384" y="141"/>
                    </a:lnTo>
                    <a:lnTo>
                      <a:pt x="398" y="148"/>
                    </a:lnTo>
                    <a:lnTo>
                      <a:pt x="409" y="158"/>
                    </a:lnTo>
                    <a:lnTo>
                      <a:pt x="421" y="169"/>
                    </a:lnTo>
                    <a:lnTo>
                      <a:pt x="430" y="182"/>
                    </a:lnTo>
                    <a:lnTo>
                      <a:pt x="439" y="196"/>
                    </a:lnTo>
                    <a:lnTo>
                      <a:pt x="446" y="211"/>
                    </a:lnTo>
                    <a:lnTo>
                      <a:pt x="452" y="227"/>
                    </a:lnTo>
                    <a:lnTo>
                      <a:pt x="457" y="246"/>
                    </a:lnTo>
                    <a:lnTo>
                      <a:pt x="460" y="267"/>
                    </a:lnTo>
                    <a:lnTo>
                      <a:pt x="462" y="288"/>
                    </a:lnTo>
                    <a:lnTo>
                      <a:pt x="463" y="310"/>
                    </a:lnTo>
                    <a:lnTo>
                      <a:pt x="436" y="301"/>
                    </a:lnTo>
                    <a:lnTo>
                      <a:pt x="410" y="296"/>
                    </a:lnTo>
                    <a:lnTo>
                      <a:pt x="399" y="294"/>
                    </a:lnTo>
                    <a:lnTo>
                      <a:pt x="387" y="292"/>
                    </a:lnTo>
                    <a:lnTo>
                      <a:pt x="375" y="291"/>
                    </a:lnTo>
                    <a:lnTo>
                      <a:pt x="365" y="291"/>
                    </a:lnTo>
                    <a:lnTo>
                      <a:pt x="345" y="291"/>
                    </a:lnTo>
                    <a:lnTo>
                      <a:pt x="326" y="292"/>
                    </a:lnTo>
                    <a:lnTo>
                      <a:pt x="307" y="294"/>
                    </a:lnTo>
                    <a:lnTo>
                      <a:pt x="289" y="296"/>
                    </a:lnTo>
                    <a:lnTo>
                      <a:pt x="271" y="299"/>
                    </a:lnTo>
                    <a:lnTo>
                      <a:pt x="253" y="302"/>
                    </a:lnTo>
                    <a:lnTo>
                      <a:pt x="236" y="307"/>
                    </a:lnTo>
                    <a:lnTo>
                      <a:pt x="219" y="311"/>
                    </a:lnTo>
                    <a:lnTo>
                      <a:pt x="203" y="317"/>
                    </a:lnTo>
                    <a:lnTo>
                      <a:pt x="188" y="322"/>
                    </a:lnTo>
                    <a:lnTo>
                      <a:pt x="173" y="330"/>
                    </a:lnTo>
                    <a:lnTo>
                      <a:pt x="158" y="337"/>
                    </a:lnTo>
                    <a:lnTo>
                      <a:pt x="143" y="345"/>
                    </a:lnTo>
                    <a:lnTo>
                      <a:pt x="129" y="353"/>
                    </a:lnTo>
                    <a:lnTo>
                      <a:pt x="116" y="362"/>
                    </a:lnTo>
                    <a:lnTo>
                      <a:pt x="103" y="372"/>
                    </a:lnTo>
                    <a:lnTo>
                      <a:pt x="90" y="383"/>
                    </a:lnTo>
                    <a:lnTo>
                      <a:pt x="79" y="393"/>
                    </a:lnTo>
                    <a:lnTo>
                      <a:pt x="67" y="405"/>
                    </a:lnTo>
                    <a:lnTo>
                      <a:pt x="58" y="415"/>
                    </a:lnTo>
                    <a:lnTo>
                      <a:pt x="48" y="427"/>
                    </a:lnTo>
                    <a:lnTo>
                      <a:pt x="40" y="438"/>
                    </a:lnTo>
                    <a:lnTo>
                      <a:pt x="32" y="451"/>
                    </a:lnTo>
                    <a:lnTo>
                      <a:pt x="26" y="463"/>
                    </a:lnTo>
                    <a:lnTo>
                      <a:pt x="20" y="475"/>
                    </a:lnTo>
                    <a:lnTo>
                      <a:pt x="14" y="489"/>
                    </a:lnTo>
                    <a:lnTo>
                      <a:pt x="10" y="502"/>
                    </a:lnTo>
                    <a:lnTo>
                      <a:pt x="6" y="515"/>
                    </a:lnTo>
                    <a:lnTo>
                      <a:pt x="4" y="529"/>
                    </a:lnTo>
                    <a:lnTo>
                      <a:pt x="2" y="543"/>
                    </a:lnTo>
                    <a:lnTo>
                      <a:pt x="1" y="558"/>
                    </a:lnTo>
                    <a:lnTo>
                      <a:pt x="0" y="572"/>
                    </a:lnTo>
                    <a:lnTo>
                      <a:pt x="1" y="584"/>
                    </a:lnTo>
                    <a:lnTo>
                      <a:pt x="1" y="597"/>
                    </a:lnTo>
                    <a:lnTo>
                      <a:pt x="3" y="608"/>
                    </a:lnTo>
                    <a:lnTo>
                      <a:pt x="4" y="619"/>
                    </a:lnTo>
                    <a:lnTo>
                      <a:pt x="7" y="630"/>
                    </a:lnTo>
                    <a:lnTo>
                      <a:pt x="9" y="641"/>
                    </a:lnTo>
                    <a:lnTo>
                      <a:pt x="12" y="653"/>
                    </a:lnTo>
                    <a:lnTo>
                      <a:pt x="17" y="662"/>
                    </a:lnTo>
                    <a:lnTo>
                      <a:pt x="21" y="673"/>
                    </a:lnTo>
                    <a:lnTo>
                      <a:pt x="26" y="683"/>
                    </a:lnTo>
                    <a:lnTo>
                      <a:pt x="31" y="693"/>
                    </a:lnTo>
                    <a:lnTo>
                      <a:pt x="38" y="702"/>
                    </a:lnTo>
                    <a:lnTo>
                      <a:pt x="44" y="711"/>
                    </a:lnTo>
                    <a:lnTo>
                      <a:pt x="51" y="720"/>
                    </a:lnTo>
                    <a:lnTo>
                      <a:pt x="59" y="728"/>
                    </a:lnTo>
                    <a:lnTo>
                      <a:pt x="67" y="737"/>
                    </a:lnTo>
                    <a:lnTo>
                      <a:pt x="84" y="753"/>
                    </a:lnTo>
                    <a:lnTo>
                      <a:pt x="101" y="765"/>
                    </a:lnTo>
                    <a:lnTo>
                      <a:pt x="110" y="772"/>
                    </a:lnTo>
                    <a:lnTo>
                      <a:pt x="120" y="777"/>
                    </a:lnTo>
                    <a:lnTo>
                      <a:pt x="129" y="782"/>
                    </a:lnTo>
                    <a:lnTo>
                      <a:pt x="139" y="787"/>
                    </a:lnTo>
                    <a:lnTo>
                      <a:pt x="150" y="791"/>
                    </a:lnTo>
                    <a:lnTo>
                      <a:pt x="159" y="794"/>
                    </a:lnTo>
                    <a:lnTo>
                      <a:pt x="170" y="797"/>
                    </a:lnTo>
                    <a:lnTo>
                      <a:pt x="180" y="799"/>
                    </a:lnTo>
                    <a:lnTo>
                      <a:pt x="191" y="801"/>
                    </a:lnTo>
                    <a:lnTo>
                      <a:pt x="202" y="802"/>
                    </a:lnTo>
                    <a:lnTo>
                      <a:pt x="213" y="803"/>
                    </a:lnTo>
                    <a:lnTo>
                      <a:pt x="224" y="803"/>
                    </a:lnTo>
                    <a:lnTo>
                      <a:pt x="246" y="802"/>
                    </a:lnTo>
                    <a:lnTo>
                      <a:pt x="266" y="801"/>
                    </a:lnTo>
                    <a:lnTo>
                      <a:pt x="285" y="799"/>
                    </a:lnTo>
                    <a:lnTo>
                      <a:pt x="304" y="797"/>
                    </a:lnTo>
                    <a:lnTo>
                      <a:pt x="322" y="793"/>
                    </a:lnTo>
                    <a:lnTo>
                      <a:pt x="338" y="789"/>
                    </a:lnTo>
                    <a:lnTo>
                      <a:pt x="355" y="783"/>
                    </a:lnTo>
                    <a:lnTo>
                      <a:pt x="372" y="777"/>
                    </a:lnTo>
                    <a:lnTo>
                      <a:pt x="387" y="771"/>
                    </a:lnTo>
                    <a:lnTo>
                      <a:pt x="402" y="762"/>
                    </a:lnTo>
                    <a:lnTo>
                      <a:pt x="415" y="754"/>
                    </a:lnTo>
                    <a:lnTo>
                      <a:pt x="429" y="745"/>
                    </a:lnTo>
                    <a:lnTo>
                      <a:pt x="442" y="735"/>
                    </a:lnTo>
                    <a:lnTo>
                      <a:pt x="453" y="724"/>
                    </a:lnTo>
                    <a:lnTo>
                      <a:pt x="465" y="713"/>
                    </a:lnTo>
                    <a:lnTo>
                      <a:pt x="476" y="700"/>
                    </a:lnTo>
                    <a:lnTo>
                      <a:pt x="481" y="713"/>
                    </a:lnTo>
                    <a:lnTo>
                      <a:pt x="486" y="725"/>
                    </a:lnTo>
                    <a:lnTo>
                      <a:pt x="492" y="736"/>
                    </a:lnTo>
                    <a:lnTo>
                      <a:pt x="500" y="746"/>
                    </a:lnTo>
                    <a:lnTo>
                      <a:pt x="507" y="756"/>
                    </a:lnTo>
                    <a:lnTo>
                      <a:pt x="516" y="763"/>
                    </a:lnTo>
                    <a:lnTo>
                      <a:pt x="525" y="771"/>
                    </a:lnTo>
                    <a:lnTo>
                      <a:pt x="536" y="77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4" name="Freeform 11"/>
              <p:cNvSpPr>
                <a:spLocks/>
              </p:cNvSpPr>
              <p:nvPr userDrawn="1"/>
            </p:nvSpPr>
            <p:spPr bwMode="gray">
              <a:xfrm>
                <a:off x="1001790" y="498475"/>
                <a:ext cx="82561" cy="139700"/>
              </a:xfrm>
              <a:custGeom>
                <a:avLst/>
                <a:gdLst/>
                <a:ahLst/>
                <a:cxnLst>
                  <a:cxn ang="0">
                    <a:pos x="411" y="145"/>
                  </a:cxn>
                  <a:cxn ang="0">
                    <a:pos x="399" y="138"/>
                  </a:cxn>
                  <a:cxn ang="0">
                    <a:pos x="388" y="131"/>
                  </a:cxn>
                  <a:cxn ang="0">
                    <a:pos x="377" y="126"/>
                  </a:cxn>
                  <a:cxn ang="0">
                    <a:pos x="365" y="122"/>
                  </a:cxn>
                  <a:cxn ang="0">
                    <a:pos x="355" y="119"/>
                  </a:cxn>
                  <a:cxn ang="0">
                    <a:pos x="343" y="117"/>
                  </a:cxn>
                  <a:cxn ang="0">
                    <a:pos x="331" y="115"/>
                  </a:cxn>
                  <a:cxn ang="0">
                    <a:pos x="320" y="115"/>
                  </a:cxn>
                  <a:cxn ang="0">
                    <a:pos x="302" y="116"/>
                  </a:cxn>
                  <a:cxn ang="0">
                    <a:pos x="285" y="119"/>
                  </a:cxn>
                  <a:cxn ang="0">
                    <a:pos x="277" y="121"/>
                  </a:cxn>
                  <a:cxn ang="0">
                    <a:pos x="268" y="124"/>
                  </a:cxn>
                  <a:cxn ang="0">
                    <a:pos x="260" y="127"/>
                  </a:cxn>
                  <a:cxn ang="0">
                    <a:pos x="252" y="131"/>
                  </a:cxn>
                  <a:cxn ang="0">
                    <a:pos x="236" y="141"/>
                  </a:cxn>
                  <a:cxn ang="0">
                    <a:pos x="221" y="153"/>
                  </a:cxn>
                  <a:cxn ang="0">
                    <a:pos x="207" y="166"/>
                  </a:cxn>
                  <a:cxn ang="0">
                    <a:pos x="192" y="182"/>
                  </a:cxn>
                  <a:cxn ang="0">
                    <a:pos x="179" y="199"/>
                  </a:cxn>
                  <a:cxn ang="0">
                    <a:pos x="169" y="217"/>
                  </a:cxn>
                  <a:cxn ang="0">
                    <a:pos x="159" y="236"/>
                  </a:cxn>
                  <a:cxn ang="0">
                    <a:pos x="152" y="256"/>
                  </a:cxn>
                  <a:cxn ang="0">
                    <a:pos x="146" y="277"/>
                  </a:cxn>
                  <a:cxn ang="0">
                    <a:pos x="141" y="298"/>
                  </a:cxn>
                  <a:cxn ang="0">
                    <a:pos x="138" y="320"/>
                  </a:cxn>
                  <a:cxn ang="0">
                    <a:pos x="138" y="344"/>
                  </a:cxn>
                  <a:cxn ang="0">
                    <a:pos x="138" y="788"/>
                  </a:cxn>
                  <a:cxn ang="0">
                    <a:pos x="0" y="788"/>
                  </a:cxn>
                  <a:cxn ang="0">
                    <a:pos x="0" y="14"/>
                  </a:cxn>
                  <a:cxn ang="0">
                    <a:pos x="138" y="14"/>
                  </a:cxn>
                  <a:cxn ang="0">
                    <a:pos x="138" y="138"/>
                  </a:cxn>
                  <a:cxn ang="0">
                    <a:pos x="148" y="121"/>
                  </a:cxn>
                  <a:cxn ang="0">
                    <a:pos x="158" y="105"/>
                  </a:cxn>
                  <a:cxn ang="0">
                    <a:pos x="169" y="90"/>
                  </a:cxn>
                  <a:cxn ang="0">
                    <a:pos x="181" y="77"/>
                  </a:cxn>
                  <a:cxn ang="0">
                    <a:pos x="192" y="65"/>
                  </a:cxn>
                  <a:cxn ang="0">
                    <a:pos x="205" y="53"/>
                  </a:cxn>
                  <a:cxn ang="0">
                    <a:pos x="217" y="43"/>
                  </a:cxn>
                  <a:cxn ang="0">
                    <a:pos x="231" y="33"/>
                  </a:cxn>
                  <a:cxn ang="0">
                    <a:pos x="246" y="26"/>
                  </a:cxn>
                  <a:cxn ang="0">
                    <a:pos x="261" y="19"/>
                  </a:cxn>
                  <a:cxn ang="0">
                    <a:pos x="275" y="13"/>
                  </a:cxn>
                  <a:cxn ang="0">
                    <a:pos x="292" y="8"/>
                  </a:cxn>
                  <a:cxn ang="0">
                    <a:pos x="308" y="4"/>
                  </a:cxn>
                  <a:cxn ang="0">
                    <a:pos x="325" y="2"/>
                  </a:cxn>
                  <a:cxn ang="0">
                    <a:pos x="343" y="0"/>
                  </a:cxn>
                  <a:cxn ang="0">
                    <a:pos x="362" y="0"/>
                  </a:cxn>
                  <a:cxn ang="0">
                    <a:pos x="382" y="1"/>
                  </a:cxn>
                  <a:cxn ang="0">
                    <a:pos x="406" y="3"/>
                  </a:cxn>
                  <a:cxn ang="0">
                    <a:pos x="435" y="7"/>
                  </a:cxn>
                  <a:cxn ang="0">
                    <a:pos x="468" y="12"/>
                  </a:cxn>
                  <a:cxn ang="0">
                    <a:pos x="411" y="145"/>
                  </a:cxn>
                </a:cxnLst>
                <a:rect l="0" t="0" r="r" b="b"/>
                <a:pathLst>
                  <a:path w="468" h="788">
                    <a:moveTo>
                      <a:pt x="411" y="145"/>
                    </a:moveTo>
                    <a:lnTo>
                      <a:pt x="399" y="138"/>
                    </a:lnTo>
                    <a:lnTo>
                      <a:pt x="388" y="131"/>
                    </a:lnTo>
                    <a:lnTo>
                      <a:pt x="377" y="126"/>
                    </a:lnTo>
                    <a:lnTo>
                      <a:pt x="365" y="122"/>
                    </a:lnTo>
                    <a:lnTo>
                      <a:pt x="355" y="119"/>
                    </a:lnTo>
                    <a:lnTo>
                      <a:pt x="343" y="117"/>
                    </a:lnTo>
                    <a:lnTo>
                      <a:pt x="331" y="115"/>
                    </a:lnTo>
                    <a:lnTo>
                      <a:pt x="320" y="115"/>
                    </a:lnTo>
                    <a:lnTo>
                      <a:pt x="302" y="116"/>
                    </a:lnTo>
                    <a:lnTo>
                      <a:pt x="285" y="119"/>
                    </a:lnTo>
                    <a:lnTo>
                      <a:pt x="277" y="121"/>
                    </a:lnTo>
                    <a:lnTo>
                      <a:pt x="268" y="124"/>
                    </a:lnTo>
                    <a:lnTo>
                      <a:pt x="260" y="127"/>
                    </a:lnTo>
                    <a:lnTo>
                      <a:pt x="252" y="131"/>
                    </a:lnTo>
                    <a:lnTo>
                      <a:pt x="236" y="141"/>
                    </a:lnTo>
                    <a:lnTo>
                      <a:pt x="221" y="153"/>
                    </a:lnTo>
                    <a:lnTo>
                      <a:pt x="207" y="166"/>
                    </a:lnTo>
                    <a:lnTo>
                      <a:pt x="192" y="182"/>
                    </a:lnTo>
                    <a:lnTo>
                      <a:pt x="179" y="199"/>
                    </a:lnTo>
                    <a:lnTo>
                      <a:pt x="169" y="217"/>
                    </a:lnTo>
                    <a:lnTo>
                      <a:pt x="159" y="236"/>
                    </a:lnTo>
                    <a:lnTo>
                      <a:pt x="152" y="256"/>
                    </a:lnTo>
                    <a:lnTo>
                      <a:pt x="146" y="277"/>
                    </a:lnTo>
                    <a:lnTo>
                      <a:pt x="141" y="298"/>
                    </a:lnTo>
                    <a:lnTo>
                      <a:pt x="138" y="320"/>
                    </a:lnTo>
                    <a:lnTo>
                      <a:pt x="138" y="344"/>
                    </a:lnTo>
                    <a:lnTo>
                      <a:pt x="138" y="788"/>
                    </a:lnTo>
                    <a:lnTo>
                      <a:pt x="0" y="788"/>
                    </a:lnTo>
                    <a:lnTo>
                      <a:pt x="0" y="14"/>
                    </a:lnTo>
                    <a:lnTo>
                      <a:pt x="138" y="14"/>
                    </a:lnTo>
                    <a:lnTo>
                      <a:pt x="138" y="138"/>
                    </a:lnTo>
                    <a:lnTo>
                      <a:pt x="148" y="121"/>
                    </a:lnTo>
                    <a:lnTo>
                      <a:pt x="158" y="105"/>
                    </a:lnTo>
                    <a:lnTo>
                      <a:pt x="169" y="90"/>
                    </a:lnTo>
                    <a:lnTo>
                      <a:pt x="181" y="77"/>
                    </a:lnTo>
                    <a:lnTo>
                      <a:pt x="192" y="65"/>
                    </a:lnTo>
                    <a:lnTo>
                      <a:pt x="205" y="53"/>
                    </a:lnTo>
                    <a:lnTo>
                      <a:pt x="217" y="43"/>
                    </a:lnTo>
                    <a:lnTo>
                      <a:pt x="231" y="33"/>
                    </a:lnTo>
                    <a:lnTo>
                      <a:pt x="246" y="26"/>
                    </a:lnTo>
                    <a:lnTo>
                      <a:pt x="261" y="19"/>
                    </a:lnTo>
                    <a:lnTo>
                      <a:pt x="275" y="13"/>
                    </a:lnTo>
                    <a:lnTo>
                      <a:pt x="292" y="8"/>
                    </a:lnTo>
                    <a:lnTo>
                      <a:pt x="308" y="4"/>
                    </a:lnTo>
                    <a:lnTo>
                      <a:pt x="325" y="2"/>
                    </a:lnTo>
                    <a:lnTo>
                      <a:pt x="343" y="0"/>
                    </a:lnTo>
                    <a:lnTo>
                      <a:pt x="362" y="0"/>
                    </a:lnTo>
                    <a:lnTo>
                      <a:pt x="382" y="1"/>
                    </a:lnTo>
                    <a:lnTo>
                      <a:pt x="406" y="3"/>
                    </a:lnTo>
                    <a:lnTo>
                      <a:pt x="435" y="7"/>
                    </a:lnTo>
                    <a:lnTo>
                      <a:pt x="468" y="12"/>
                    </a:lnTo>
                    <a:lnTo>
                      <a:pt x="411" y="14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6" name="Freeform 12"/>
              <p:cNvSpPr>
                <a:spLocks/>
              </p:cNvSpPr>
              <p:nvPr userDrawn="1"/>
            </p:nvSpPr>
            <p:spPr bwMode="gray">
              <a:xfrm>
                <a:off x="1093877" y="463550"/>
                <a:ext cx="87324" cy="176213"/>
              </a:xfrm>
              <a:custGeom>
                <a:avLst/>
                <a:gdLst/>
                <a:ahLst/>
                <a:cxnLst>
                  <a:cxn ang="0">
                    <a:pos x="0" y="322"/>
                  </a:cxn>
                  <a:cxn ang="0">
                    <a:pos x="90" y="214"/>
                  </a:cxn>
                  <a:cxn ang="0">
                    <a:pos x="228" y="0"/>
                  </a:cxn>
                  <a:cxn ang="0">
                    <a:pos x="442" y="214"/>
                  </a:cxn>
                  <a:cxn ang="0">
                    <a:pos x="228" y="322"/>
                  </a:cxn>
                  <a:cxn ang="0">
                    <a:pos x="229" y="731"/>
                  </a:cxn>
                  <a:cxn ang="0">
                    <a:pos x="234" y="773"/>
                  </a:cxn>
                  <a:cxn ang="0">
                    <a:pos x="241" y="808"/>
                  </a:cxn>
                  <a:cxn ang="0">
                    <a:pos x="254" y="836"/>
                  </a:cxn>
                  <a:cxn ang="0">
                    <a:pos x="271" y="857"/>
                  </a:cxn>
                  <a:cxn ang="0">
                    <a:pos x="292" y="872"/>
                  </a:cxn>
                  <a:cxn ang="0">
                    <a:pos x="318" y="882"/>
                  </a:cxn>
                  <a:cxn ang="0">
                    <a:pos x="350" y="887"/>
                  </a:cxn>
                  <a:cxn ang="0">
                    <a:pos x="381" y="887"/>
                  </a:cxn>
                  <a:cxn ang="0">
                    <a:pos x="408" y="884"/>
                  </a:cxn>
                  <a:cxn ang="0">
                    <a:pos x="435" y="878"/>
                  </a:cxn>
                  <a:cxn ang="0">
                    <a:pos x="463" y="867"/>
                  </a:cxn>
                  <a:cxn ang="0">
                    <a:pos x="497" y="981"/>
                  </a:cxn>
                  <a:cxn ang="0">
                    <a:pos x="453" y="991"/>
                  </a:cxn>
                  <a:cxn ang="0">
                    <a:pos x="408" y="998"/>
                  </a:cxn>
                  <a:cxn ang="0">
                    <a:pos x="359" y="1001"/>
                  </a:cxn>
                  <a:cxn ang="0">
                    <a:pos x="310" y="1003"/>
                  </a:cxn>
                  <a:cxn ang="0">
                    <a:pos x="286" y="1002"/>
                  </a:cxn>
                  <a:cxn ang="0">
                    <a:pos x="265" y="999"/>
                  </a:cxn>
                  <a:cxn ang="0">
                    <a:pos x="244" y="994"/>
                  </a:cxn>
                  <a:cxn ang="0">
                    <a:pos x="224" y="987"/>
                  </a:cxn>
                  <a:cxn ang="0">
                    <a:pos x="205" y="976"/>
                  </a:cxn>
                  <a:cxn ang="0">
                    <a:pos x="187" y="964"/>
                  </a:cxn>
                  <a:cxn ang="0">
                    <a:pos x="170" y="951"/>
                  </a:cxn>
                  <a:cxn ang="0">
                    <a:pos x="153" y="935"/>
                  </a:cxn>
                  <a:cxn ang="0">
                    <a:pos x="139" y="917"/>
                  </a:cxn>
                  <a:cxn ang="0">
                    <a:pos x="126" y="898"/>
                  </a:cxn>
                  <a:cxn ang="0">
                    <a:pos x="115" y="879"/>
                  </a:cxn>
                  <a:cxn ang="0">
                    <a:pos x="106" y="858"/>
                  </a:cxn>
                  <a:cxn ang="0">
                    <a:pos x="100" y="836"/>
                  </a:cxn>
                  <a:cxn ang="0">
                    <a:pos x="94" y="812"/>
                  </a:cxn>
                  <a:cxn ang="0">
                    <a:pos x="90" y="762"/>
                  </a:cxn>
                </a:cxnLst>
                <a:rect l="0" t="0" r="r" b="b"/>
                <a:pathLst>
                  <a:path w="497" h="1003">
                    <a:moveTo>
                      <a:pt x="90" y="322"/>
                    </a:moveTo>
                    <a:lnTo>
                      <a:pt x="0" y="322"/>
                    </a:lnTo>
                    <a:lnTo>
                      <a:pt x="0" y="214"/>
                    </a:lnTo>
                    <a:lnTo>
                      <a:pt x="90" y="214"/>
                    </a:lnTo>
                    <a:lnTo>
                      <a:pt x="90" y="53"/>
                    </a:lnTo>
                    <a:lnTo>
                      <a:pt x="228" y="0"/>
                    </a:lnTo>
                    <a:lnTo>
                      <a:pt x="228" y="214"/>
                    </a:lnTo>
                    <a:lnTo>
                      <a:pt x="442" y="214"/>
                    </a:lnTo>
                    <a:lnTo>
                      <a:pt x="442" y="322"/>
                    </a:lnTo>
                    <a:lnTo>
                      <a:pt x="228" y="322"/>
                    </a:lnTo>
                    <a:lnTo>
                      <a:pt x="228" y="708"/>
                    </a:lnTo>
                    <a:lnTo>
                      <a:pt x="229" y="731"/>
                    </a:lnTo>
                    <a:lnTo>
                      <a:pt x="231" y="753"/>
                    </a:lnTo>
                    <a:lnTo>
                      <a:pt x="234" y="773"/>
                    </a:lnTo>
                    <a:lnTo>
                      <a:pt x="237" y="791"/>
                    </a:lnTo>
                    <a:lnTo>
                      <a:pt x="241" y="808"/>
                    </a:lnTo>
                    <a:lnTo>
                      <a:pt x="247" y="823"/>
                    </a:lnTo>
                    <a:lnTo>
                      <a:pt x="254" y="836"/>
                    </a:lnTo>
                    <a:lnTo>
                      <a:pt x="262" y="846"/>
                    </a:lnTo>
                    <a:lnTo>
                      <a:pt x="271" y="857"/>
                    </a:lnTo>
                    <a:lnTo>
                      <a:pt x="280" y="865"/>
                    </a:lnTo>
                    <a:lnTo>
                      <a:pt x="292" y="872"/>
                    </a:lnTo>
                    <a:lnTo>
                      <a:pt x="304" y="878"/>
                    </a:lnTo>
                    <a:lnTo>
                      <a:pt x="318" y="882"/>
                    </a:lnTo>
                    <a:lnTo>
                      <a:pt x="334" y="885"/>
                    </a:lnTo>
                    <a:lnTo>
                      <a:pt x="350" y="887"/>
                    </a:lnTo>
                    <a:lnTo>
                      <a:pt x="368" y="888"/>
                    </a:lnTo>
                    <a:lnTo>
                      <a:pt x="381" y="887"/>
                    </a:lnTo>
                    <a:lnTo>
                      <a:pt x="394" y="886"/>
                    </a:lnTo>
                    <a:lnTo>
                      <a:pt x="408" y="884"/>
                    </a:lnTo>
                    <a:lnTo>
                      <a:pt x="422" y="881"/>
                    </a:lnTo>
                    <a:lnTo>
                      <a:pt x="435" y="878"/>
                    </a:lnTo>
                    <a:lnTo>
                      <a:pt x="449" y="873"/>
                    </a:lnTo>
                    <a:lnTo>
                      <a:pt x="463" y="867"/>
                    </a:lnTo>
                    <a:lnTo>
                      <a:pt x="477" y="861"/>
                    </a:lnTo>
                    <a:lnTo>
                      <a:pt x="497" y="981"/>
                    </a:lnTo>
                    <a:lnTo>
                      <a:pt x="475" y="987"/>
                    </a:lnTo>
                    <a:lnTo>
                      <a:pt x="453" y="991"/>
                    </a:lnTo>
                    <a:lnTo>
                      <a:pt x="431" y="995"/>
                    </a:lnTo>
                    <a:lnTo>
                      <a:pt x="408" y="998"/>
                    </a:lnTo>
                    <a:lnTo>
                      <a:pt x="384" y="1000"/>
                    </a:lnTo>
                    <a:lnTo>
                      <a:pt x="359" y="1001"/>
                    </a:lnTo>
                    <a:lnTo>
                      <a:pt x="335" y="1002"/>
                    </a:lnTo>
                    <a:lnTo>
                      <a:pt x="310" y="1003"/>
                    </a:lnTo>
                    <a:lnTo>
                      <a:pt x="298" y="1003"/>
                    </a:lnTo>
                    <a:lnTo>
                      <a:pt x="286" y="1002"/>
                    </a:lnTo>
                    <a:lnTo>
                      <a:pt x="276" y="1001"/>
                    </a:lnTo>
                    <a:lnTo>
                      <a:pt x="265" y="999"/>
                    </a:lnTo>
                    <a:lnTo>
                      <a:pt x="255" y="996"/>
                    </a:lnTo>
                    <a:lnTo>
                      <a:pt x="244" y="994"/>
                    </a:lnTo>
                    <a:lnTo>
                      <a:pt x="235" y="990"/>
                    </a:lnTo>
                    <a:lnTo>
                      <a:pt x="224" y="987"/>
                    </a:lnTo>
                    <a:lnTo>
                      <a:pt x="215" y="981"/>
                    </a:lnTo>
                    <a:lnTo>
                      <a:pt x="205" y="976"/>
                    </a:lnTo>
                    <a:lnTo>
                      <a:pt x="197" y="971"/>
                    </a:lnTo>
                    <a:lnTo>
                      <a:pt x="187" y="964"/>
                    </a:lnTo>
                    <a:lnTo>
                      <a:pt x="179" y="958"/>
                    </a:lnTo>
                    <a:lnTo>
                      <a:pt x="170" y="951"/>
                    </a:lnTo>
                    <a:lnTo>
                      <a:pt x="162" y="943"/>
                    </a:lnTo>
                    <a:lnTo>
                      <a:pt x="153" y="935"/>
                    </a:lnTo>
                    <a:lnTo>
                      <a:pt x="146" y="926"/>
                    </a:lnTo>
                    <a:lnTo>
                      <a:pt x="139" y="917"/>
                    </a:lnTo>
                    <a:lnTo>
                      <a:pt x="132" y="907"/>
                    </a:lnTo>
                    <a:lnTo>
                      <a:pt x="126" y="898"/>
                    </a:lnTo>
                    <a:lnTo>
                      <a:pt x="121" y="888"/>
                    </a:lnTo>
                    <a:lnTo>
                      <a:pt x="115" y="879"/>
                    </a:lnTo>
                    <a:lnTo>
                      <a:pt x="110" y="868"/>
                    </a:lnTo>
                    <a:lnTo>
                      <a:pt x="106" y="858"/>
                    </a:lnTo>
                    <a:lnTo>
                      <a:pt x="103" y="846"/>
                    </a:lnTo>
                    <a:lnTo>
                      <a:pt x="100" y="836"/>
                    </a:lnTo>
                    <a:lnTo>
                      <a:pt x="96" y="824"/>
                    </a:lnTo>
                    <a:lnTo>
                      <a:pt x="94" y="812"/>
                    </a:lnTo>
                    <a:lnTo>
                      <a:pt x="91" y="787"/>
                    </a:lnTo>
                    <a:lnTo>
                      <a:pt x="90" y="762"/>
                    </a:lnTo>
                    <a:lnTo>
                      <a:pt x="90" y="32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7" name="Freeform 13"/>
              <p:cNvSpPr>
                <a:spLocks noEditPoints="1"/>
              </p:cNvSpPr>
              <p:nvPr userDrawn="1"/>
            </p:nvSpPr>
            <p:spPr bwMode="gray">
              <a:xfrm>
                <a:off x="1197078" y="449263"/>
                <a:ext cx="47631" cy="188912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207" y="3"/>
                  </a:cxn>
                  <a:cxn ang="0">
                    <a:pos x="222" y="10"/>
                  </a:cxn>
                  <a:cxn ang="0">
                    <a:pos x="236" y="19"/>
                  </a:cxn>
                  <a:cxn ang="0">
                    <a:pos x="248" y="31"/>
                  </a:cxn>
                  <a:cxn ang="0">
                    <a:pos x="257" y="45"/>
                  </a:cxn>
                  <a:cxn ang="0">
                    <a:pos x="263" y="59"/>
                  </a:cxn>
                  <a:cxn ang="0">
                    <a:pos x="266" y="75"/>
                  </a:cxn>
                  <a:cxn ang="0">
                    <a:pos x="266" y="93"/>
                  </a:cxn>
                  <a:cxn ang="0">
                    <a:pos x="263" y="109"/>
                  </a:cxn>
                  <a:cxn ang="0">
                    <a:pos x="257" y="124"/>
                  </a:cxn>
                  <a:cxn ang="0">
                    <a:pos x="248" y="137"/>
                  </a:cxn>
                  <a:cxn ang="0">
                    <a:pos x="236" y="150"/>
                  </a:cxn>
                  <a:cxn ang="0">
                    <a:pos x="222" y="160"/>
                  </a:cxn>
                  <a:cxn ang="0">
                    <a:pos x="207" y="166"/>
                  </a:cxn>
                  <a:cxn ang="0">
                    <a:pos x="190" y="168"/>
                  </a:cxn>
                  <a:cxn ang="0">
                    <a:pos x="173" y="168"/>
                  </a:cxn>
                  <a:cxn ang="0">
                    <a:pos x="158" y="166"/>
                  </a:cxn>
                  <a:cxn ang="0">
                    <a:pos x="143" y="160"/>
                  </a:cxn>
                  <a:cxn ang="0">
                    <a:pos x="129" y="150"/>
                  </a:cxn>
                  <a:cxn ang="0">
                    <a:pos x="117" y="137"/>
                  </a:cxn>
                  <a:cxn ang="0">
                    <a:pos x="108" y="124"/>
                  </a:cxn>
                  <a:cxn ang="0">
                    <a:pos x="102" y="109"/>
                  </a:cxn>
                  <a:cxn ang="0">
                    <a:pos x="98" y="93"/>
                  </a:cxn>
                  <a:cxn ang="0">
                    <a:pos x="98" y="75"/>
                  </a:cxn>
                  <a:cxn ang="0">
                    <a:pos x="102" y="59"/>
                  </a:cxn>
                  <a:cxn ang="0">
                    <a:pos x="108" y="45"/>
                  </a:cxn>
                  <a:cxn ang="0">
                    <a:pos x="116" y="31"/>
                  </a:cxn>
                  <a:cxn ang="0">
                    <a:pos x="129" y="19"/>
                  </a:cxn>
                  <a:cxn ang="0">
                    <a:pos x="143" y="10"/>
                  </a:cxn>
                  <a:cxn ang="0">
                    <a:pos x="158" y="3"/>
                  </a:cxn>
                  <a:cxn ang="0">
                    <a:pos x="173" y="0"/>
                  </a:cxn>
                  <a:cxn ang="0">
                    <a:pos x="106" y="1065"/>
                  </a:cxn>
                  <a:cxn ang="0">
                    <a:pos x="0" y="406"/>
                  </a:cxn>
                  <a:cxn ang="0">
                    <a:pos x="244" y="291"/>
                  </a:cxn>
                  <a:cxn ang="0">
                    <a:pos x="106" y="1065"/>
                  </a:cxn>
                </a:cxnLst>
                <a:rect l="0" t="0" r="r" b="b"/>
                <a:pathLst>
                  <a:path w="267" h="1065">
                    <a:moveTo>
                      <a:pt x="182" y="0"/>
                    </a:moveTo>
                    <a:lnTo>
                      <a:pt x="190" y="0"/>
                    </a:lnTo>
                    <a:lnTo>
                      <a:pt x="199" y="1"/>
                    </a:lnTo>
                    <a:lnTo>
                      <a:pt x="207" y="3"/>
                    </a:lnTo>
                    <a:lnTo>
                      <a:pt x="215" y="7"/>
                    </a:lnTo>
                    <a:lnTo>
                      <a:pt x="222" y="10"/>
                    </a:lnTo>
                    <a:lnTo>
                      <a:pt x="229" y="14"/>
                    </a:lnTo>
                    <a:lnTo>
                      <a:pt x="236" y="19"/>
                    </a:lnTo>
                    <a:lnTo>
                      <a:pt x="242" y="25"/>
                    </a:lnTo>
                    <a:lnTo>
                      <a:pt x="248" y="31"/>
                    </a:lnTo>
                    <a:lnTo>
                      <a:pt x="252" y="38"/>
                    </a:lnTo>
                    <a:lnTo>
                      <a:pt x="257" y="45"/>
                    </a:lnTo>
                    <a:lnTo>
                      <a:pt x="261" y="52"/>
                    </a:lnTo>
                    <a:lnTo>
                      <a:pt x="263" y="59"/>
                    </a:lnTo>
                    <a:lnTo>
                      <a:pt x="265" y="68"/>
                    </a:lnTo>
                    <a:lnTo>
                      <a:pt x="266" y="75"/>
                    </a:lnTo>
                    <a:lnTo>
                      <a:pt x="267" y="84"/>
                    </a:lnTo>
                    <a:lnTo>
                      <a:pt x="266" y="93"/>
                    </a:lnTo>
                    <a:lnTo>
                      <a:pt x="265" y="102"/>
                    </a:lnTo>
                    <a:lnTo>
                      <a:pt x="263" y="109"/>
                    </a:lnTo>
                    <a:lnTo>
                      <a:pt x="261" y="116"/>
                    </a:lnTo>
                    <a:lnTo>
                      <a:pt x="257" y="124"/>
                    </a:lnTo>
                    <a:lnTo>
                      <a:pt x="252" y="131"/>
                    </a:lnTo>
                    <a:lnTo>
                      <a:pt x="248" y="137"/>
                    </a:lnTo>
                    <a:lnTo>
                      <a:pt x="242" y="144"/>
                    </a:lnTo>
                    <a:lnTo>
                      <a:pt x="236" y="150"/>
                    </a:lnTo>
                    <a:lnTo>
                      <a:pt x="229" y="155"/>
                    </a:lnTo>
                    <a:lnTo>
                      <a:pt x="222" y="160"/>
                    </a:lnTo>
                    <a:lnTo>
                      <a:pt x="215" y="163"/>
                    </a:lnTo>
                    <a:lnTo>
                      <a:pt x="207" y="166"/>
                    </a:lnTo>
                    <a:lnTo>
                      <a:pt x="199" y="167"/>
                    </a:lnTo>
                    <a:lnTo>
                      <a:pt x="190" y="168"/>
                    </a:lnTo>
                    <a:lnTo>
                      <a:pt x="182" y="169"/>
                    </a:lnTo>
                    <a:lnTo>
                      <a:pt x="173" y="168"/>
                    </a:lnTo>
                    <a:lnTo>
                      <a:pt x="165" y="167"/>
                    </a:lnTo>
                    <a:lnTo>
                      <a:pt x="158" y="166"/>
                    </a:lnTo>
                    <a:lnTo>
                      <a:pt x="150" y="163"/>
                    </a:lnTo>
                    <a:lnTo>
                      <a:pt x="143" y="160"/>
                    </a:lnTo>
                    <a:lnTo>
                      <a:pt x="135" y="155"/>
                    </a:lnTo>
                    <a:lnTo>
                      <a:pt x="129" y="150"/>
                    </a:lnTo>
                    <a:lnTo>
                      <a:pt x="123" y="144"/>
                    </a:lnTo>
                    <a:lnTo>
                      <a:pt x="117" y="137"/>
                    </a:lnTo>
                    <a:lnTo>
                      <a:pt x="112" y="131"/>
                    </a:lnTo>
                    <a:lnTo>
                      <a:pt x="108" y="124"/>
                    </a:lnTo>
                    <a:lnTo>
                      <a:pt x="104" y="116"/>
                    </a:lnTo>
                    <a:lnTo>
                      <a:pt x="102" y="109"/>
                    </a:lnTo>
                    <a:lnTo>
                      <a:pt x="99" y="102"/>
                    </a:lnTo>
                    <a:lnTo>
                      <a:pt x="98" y="93"/>
                    </a:lnTo>
                    <a:lnTo>
                      <a:pt x="98" y="84"/>
                    </a:lnTo>
                    <a:lnTo>
                      <a:pt x="98" y="75"/>
                    </a:lnTo>
                    <a:lnTo>
                      <a:pt x="99" y="67"/>
                    </a:lnTo>
                    <a:lnTo>
                      <a:pt x="102" y="59"/>
                    </a:lnTo>
                    <a:lnTo>
                      <a:pt x="104" y="52"/>
                    </a:lnTo>
                    <a:lnTo>
                      <a:pt x="108" y="45"/>
                    </a:lnTo>
                    <a:lnTo>
                      <a:pt x="112" y="37"/>
                    </a:lnTo>
                    <a:lnTo>
                      <a:pt x="116" y="31"/>
                    </a:lnTo>
                    <a:lnTo>
                      <a:pt x="123" y="25"/>
                    </a:lnTo>
                    <a:lnTo>
                      <a:pt x="129" y="19"/>
                    </a:lnTo>
                    <a:lnTo>
                      <a:pt x="135" y="14"/>
                    </a:lnTo>
                    <a:lnTo>
                      <a:pt x="143" y="10"/>
                    </a:lnTo>
                    <a:lnTo>
                      <a:pt x="149" y="7"/>
                    </a:lnTo>
                    <a:lnTo>
                      <a:pt x="158" y="3"/>
                    </a:lnTo>
                    <a:lnTo>
                      <a:pt x="165" y="1"/>
                    </a:lnTo>
                    <a:lnTo>
                      <a:pt x="173" y="0"/>
                    </a:lnTo>
                    <a:lnTo>
                      <a:pt x="182" y="0"/>
                    </a:lnTo>
                    <a:close/>
                    <a:moveTo>
                      <a:pt x="106" y="1065"/>
                    </a:moveTo>
                    <a:lnTo>
                      <a:pt x="106" y="406"/>
                    </a:lnTo>
                    <a:lnTo>
                      <a:pt x="0" y="406"/>
                    </a:lnTo>
                    <a:lnTo>
                      <a:pt x="0" y="291"/>
                    </a:lnTo>
                    <a:lnTo>
                      <a:pt x="244" y="291"/>
                    </a:lnTo>
                    <a:lnTo>
                      <a:pt x="244" y="1065"/>
                    </a:lnTo>
                    <a:lnTo>
                      <a:pt x="106" y="106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8" name="Freeform 14"/>
              <p:cNvSpPr>
                <a:spLocks/>
              </p:cNvSpPr>
              <p:nvPr userDrawn="1"/>
            </p:nvSpPr>
            <p:spPr bwMode="gray">
              <a:xfrm>
                <a:off x="1279639" y="498475"/>
                <a:ext cx="182588" cy="139700"/>
              </a:xfrm>
              <a:custGeom>
                <a:avLst/>
                <a:gdLst/>
                <a:ahLst/>
                <a:cxnLst>
                  <a:cxn ang="0">
                    <a:pos x="894" y="275"/>
                  </a:cxn>
                  <a:cxn ang="0">
                    <a:pos x="885" y="217"/>
                  </a:cxn>
                  <a:cxn ang="0">
                    <a:pos x="865" y="173"/>
                  </a:cxn>
                  <a:cxn ang="0">
                    <a:pos x="833" y="140"/>
                  </a:cxn>
                  <a:cxn ang="0">
                    <a:pos x="791" y="121"/>
                  </a:cxn>
                  <a:cxn ang="0">
                    <a:pos x="737" y="115"/>
                  </a:cxn>
                  <a:cxn ang="0">
                    <a:pos x="701" y="119"/>
                  </a:cxn>
                  <a:cxn ang="0">
                    <a:pos x="666" y="131"/>
                  </a:cxn>
                  <a:cxn ang="0">
                    <a:pos x="635" y="153"/>
                  </a:cxn>
                  <a:cxn ang="0">
                    <a:pos x="608" y="178"/>
                  </a:cxn>
                  <a:cxn ang="0">
                    <a:pos x="590" y="205"/>
                  </a:cxn>
                  <a:cxn ang="0">
                    <a:pos x="448" y="788"/>
                  </a:cxn>
                  <a:cxn ang="0">
                    <a:pos x="445" y="211"/>
                  </a:cxn>
                  <a:cxn ang="0">
                    <a:pos x="431" y="176"/>
                  </a:cxn>
                  <a:cxn ang="0">
                    <a:pos x="405" y="147"/>
                  </a:cxn>
                  <a:cxn ang="0">
                    <a:pos x="369" y="127"/>
                  </a:cxn>
                  <a:cxn ang="0">
                    <a:pos x="326" y="117"/>
                  </a:cxn>
                  <a:cxn ang="0">
                    <a:pos x="281" y="115"/>
                  </a:cxn>
                  <a:cxn ang="0">
                    <a:pos x="250" y="122"/>
                  </a:cxn>
                  <a:cxn ang="0">
                    <a:pos x="216" y="139"/>
                  </a:cxn>
                  <a:cxn ang="0">
                    <a:pos x="183" y="162"/>
                  </a:cxn>
                  <a:cxn ang="0">
                    <a:pos x="157" y="188"/>
                  </a:cxn>
                  <a:cxn ang="0">
                    <a:pos x="139" y="216"/>
                  </a:cxn>
                  <a:cxn ang="0">
                    <a:pos x="0" y="14"/>
                  </a:cxn>
                  <a:cxn ang="0">
                    <a:pos x="146" y="90"/>
                  </a:cxn>
                  <a:cxn ang="0">
                    <a:pos x="178" y="58"/>
                  </a:cxn>
                  <a:cxn ang="0">
                    <a:pos x="213" y="32"/>
                  </a:cxn>
                  <a:cxn ang="0">
                    <a:pos x="251" y="14"/>
                  </a:cxn>
                  <a:cxn ang="0">
                    <a:pos x="291" y="3"/>
                  </a:cxn>
                  <a:cxn ang="0">
                    <a:pos x="334" y="0"/>
                  </a:cxn>
                  <a:cxn ang="0">
                    <a:pos x="393" y="3"/>
                  </a:cxn>
                  <a:cxn ang="0">
                    <a:pos x="445" y="14"/>
                  </a:cxn>
                  <a:cxn ang="0">
                    <a:pos x="489" y="32"/>
                  </a:cxn>
                  <a:cxn ang="0">
                    <a:pos x="527" y="58"/>
                  </a:cxn>
                  <a:cxn ang="0">
                    <a:pos x="558" y="90"/>
                  </a:cxn>
                  <a:cxn ang="0">
                    <a:pos x="581" y="82"/>
                  </a:cxn>
                  <a:cxn ang="0">
                    <a:pos x="610" y="53"/>
                  </a:cxn>
                  <a:cxn ang="0">
                    <a:pos x="653" y="29"/>
                  </a:cxn>
                  <a:cxn ang="0">
                    <a:pos x="700" y="11"/>
                  </a:cxn>
                  <a:cxn ang="0">
                    <a:pos x="749" y="2"/>
                  </a:cxn>
                  <a:cxn ang="0">
                    <a:pos x="796" y="0"/>
                  </a:cxn>
                  <a:cxn ang="0">
                    <a:pos x="838" y="4"/>
                  </a:cxn>
                  <a:cxn ang="0">
                    <a:pos x="876" y="13"/>
                  </a:cxn>
                  <a:cxn ang="0">
                    <a:pos x="910" y="27"/>
                  </a:cxn>
                  <a:cxn ang="0">
                    <a:pos x="941" y="46"/>
                  </a:cxn>
                  <a:cxn ang="0">
                    <a:pos x="967" y="70"/>
                  </a:cxn>
                  <a:cxn ang="0">
                    <a:pos x="989" y="99"/>
                  </a:cxn>
                  <a:cxn ang="0">
                    <a:pos x="1007" y="131"/>
                  </a:cxn>
                  <a:cxn ang="0">
                    <a:pos x="1020" y="168"/>
                  </a:cxn>
                  <a:cxn ang="0">
                    <a:pos x="1029" y="210"/>
                  </a:cxn>
                  <a:cxn ang="0">
                    <a:pos x="1033" y="255"/>
                  </a:cxn>
                  <a:cxn ang="0">
                    <a:pos x="894" y="788"/>
                  </a:cxn>
                </a:cxnLst>
                <a:rect l="0" t="0" r="r" b="b"/>
                <a:pathLst>
                  <a:path w="1033" h="788">
                    <a:moveTo>
                      <a:pt x="894" y="788"/>
                    </a:moveTo>
                    <a:lnTo>
                      <a:pt x="894" y="297"/>
                    </a:lnTo>
                    <a:lnTo>
                      <a:pt x="894" y="275"/>
                    </a:lnTo>
                    <a:lnTo>
                      <a:pt x="892" y="255"/>
                    </a:lnTo>
                    <a:lnTo>
                      <a:pt x="889" y="235"/>
                    </a:lnTo>
                    <a:lnTo>
                      <a:pt x="885" y="217"/>
                    </a:lnTo>
                    <a:lnTo>
                      <a:pt x="880" y="201"/>
                    </a:lnTo>
                    <a:lnTo>
                      <a:pt x="872" y="186"/>
                    </a:lnTo>
                    <a:lnTo>
                      <a:pt x="865" y="173"/>
                    </a:lnTo>
                    <a:lnTo>
                      <a:pt x="855" y="160"/>
                    </a:lnTo>
                    <a:lnTo>
                      <a:pt x="845" y="149"/>
                    </a:lnTo>
                    <a:lnTo>
                      <a:pt x="833" y="140"/>
                    </a:lnTo>
                    <a:lnTo>
                      <a:pt x="820" y="133"/>
                    </a:lnTo>
                    <a:lnTo>
                      <a:pt x="807" y="126"/>
                    </a:lnTo>
                    <a:lnTo>
                      <a:pt x="791" y="121"/>
                    </a:lnTo>
                    <a:lnTo>
                      <a:pt x="774" y="118"/>
                    </a:lnTo>
                    <a:lnTo>
                      <a:pt x="756" y="116"/>
                    </a:lnTo>
                    <a:lnTo>
                      <a:pt x="737" y="115"/>
                    </a:lnTo>
                    <a:lnTo>
                      <a:pt x="725" y="115"/>
                    </a:lnTo>
                    <a:lnTo>
                      <a:pt x="713" y="117"/>
                    </a:lnTo>
                    <a:lnTo>
                      <a:pt x="701" y="119"/>
                    </a:lnTo>
                    <a:lnTo>
                      <a:pt x="690" y="122"/>
                    </a:lnTo>
                    <a:lnTo>
                      <a:pt x="678" y="126"/>
                    </a:lnTo>
                    <a:lnTo>
                      <a:pt x="666" y="131"/>
                    </a:lnTo>
                    <a:lnTo>
                      <a:pt x="656" y="138"/>
                    </a:lnTo>
                    <a:lnTo>
                      <a:pt x="644" y="145"/>
                    </a:lnTo>
                    <a:lnTo>
                      <a:pt x="635" y="153"/>
                    </a:lnTo>
                    <a:lnTo>
                      <a:pt x="625" y="161"/>
                    </a:lnTo>
                    <a:lnTo>
                      <a:pt x="616" y="169"/>
                    </a:lnTo>
                    <a:lnTo>
                      <a:pt x="608" y="178"/>
                    </a:lnTo>
                    <a:lnTo>
                      <a:pt x="602" y="186"/>
                    </a:lnTo>
                    <a:lnTo>
                      <a:pt x="596" y="196"/>
                    </a:lnTo>
                    <a:lnTo>
                      <a:pt x="590" y="205"/>
                    </a:lnTo>
                    <a:lnTo>
                      <a:pt x="586" y="215"/>
                    </a:lnTo>
                    <a:lnTo>
                      <a:pt x="586" y="788"/>
                    </a:lnTo>
                    <a:lnTo>
                      <a:pt x="448" y="788"/>
                    </a:lnTo>
                    <a:lnTo>
                      <a:pt x="448" y="237"/>
                    </a:lnTo>
                    <a:lnTo>
                      <a:pt x="447" y="223"/>
                    </a:lnTo>
                    <a:lnTo>
                      <a:pt x="445" y="211"/>
                    </a:lnTo>
                    <a:lnTo>
                      <a:pt x="442" y="198"/>
                    </a:lnTo>
                    <a:lnTo>
                      <a:pt x="437" y="186"/>
                    </a:lnTo>
                    <a:lnTo>
                      <a:pt x="431" y="176"/>
                    </a:lnTo>
                    <a:lnTo>
                      <a:pt x="424" y="165"/>
                    </a:lnTo>
                    <a:lnTo>
                      <a:pt x="415" y="156"/>
                    </a:lnTo>
                    <a:lnTo>
                      <a:pt x="405" y="147"/>
                    </a:lnTo>
                    <a:lnTo>
                      <a:pt x="394" y="140"/>
                    </a:lnTo>
                    <a:lnTo>
                      <a:pt x="381" y="133"/>
                    </a:lnTo>
                    <a:lnTo>
                      <a:pt x="369" y="127"/>
                    </a:lnTo>
                    <a:lnTo>
                      <a:pt x="355" y="123"/>
                    </a:lnTo>
                    <a:lnTo>
                      <a:pt x="340" y="119"/>
                    </a:lnTo>
                    <a:lnTo>
                      <a:pt x="326" y="117"/>
                    </a:lnTo>
                    <a:lnTo>
                      <a:pt x="309" y="115"/>
                    </a:lnTo>
                    <a:lnTo>
                      <a:pt x="292" y="115"/>
                    </a:lnTo>
                    <a:lnTo>
                      <a:pt x="281" y="115"/>
                    </a:lnTo>
                    <a:lnTo>
                      <a:pt x="271" y="117"/>
                    </a:lnTo>
                    <a:lnTo>
                      <a:pt x="260" y="119"/>
                    </a:lnTo>
                    <a:lnTo>
                      <a:pt x="250" y="122"/>
                    </a:lnTo>
                    <a:lnTo>
                      <a:pt x="238" y="127"/>
                    </a:lnTo>
                    <a:lnTo>
                      <a:pt x="227" y="133"/>
                    </a:lnTo>
                    <a:lnTo>
                      <a:pt x="216" y="139"/>
                    </a:lnTo>
                    <a:lnTo>
                      <a:pt x="204" y="146"/>
                    </a:lnTo>
                    <a:lnTo>
                      <a:pt x="194" y="155"/>
                    </a:lnTo>
                    <a:lnTo>
                      <a:pt x="183" y="162"/>
                    </a:lnTo>
                    <a:lnTo>
                      <a:pt x="174" y="171"/>
                    </a:lnTo>
                    <a:lnTo>
                      <a:pt x="165" y="180"/>
                    </a:lnTo>
                    <a:lnTo>
                      <a:pt x="157" y="188"/>
                    </a:lnTo>
                    <a:lnTo>
                      <a:pt x="150" y="197"/>
                    </a:lnTo>
                    <a:lnTo>
                      <a:pt x="144" y="206"/>
                    </a:lnTo>
                    <a:lnTo>
                      <a:pt x="139" y="216"/>
                    </a:lnTo>
                    <a:lnTo>
                      <a:pt x="139" y="788"/>
                    </a:lnTo>
                    <a:lnTo>
                      <a:pt x="0" y="788"/>
                    </a:lnTo>
                    <a:lnTo>
                      <a:pt x="0" y="14"/>
                    </a:lnTo>
                    <a:lnTo>
                      <a:pt x="90" y="14"/>
                    </a:lnTo>
                    <a:lnTo>
                      <a:pt x="136" y="103"/>
                    </a:lnTo>
                    <a:lnTo>
                      <a:pt x="146" y="90"/>
                    </a:lnTo>
                    <a:lnTo>
                      <a:pt x="156" y="79"/>
                    </a:lnTo>
                    <a:lnTo>
                      <a:pt x="167" y="68"/>
                    </a:lnTo>
                    <a:lnTo>
                      <a:pt x="178" y="58"/>
                    </a:lnTo>
                    <a:lnTo>
                      <a:pt x="189" y="48"/>
                    </a:lnTo>
                    <a:lnTo>
                      <a:pt x="201" y="40"/>
                    </a:lnTo>
                    <a:lnTo>
                      <a:pt x="213" y="32"/>
                    </a:lnTo>
                    <a:lnTo>
                      <a:pt x="225" y="25"/>
                    </a:lnTo>
                    <a:lnTo>
                      <a:pt x="238" y="20"/>
                    </a:lnTo>
                    <a:lnTo>
                      <a:pt x="251" y="14"/>
                    </a:lnTo>
                    <a:lnTo>
                      <a:pt x="263" y="9"/>
                    </a:lnTo>
                    <a:lnTo>
                      <a:pt x="277" y="6"/>
                    </a:lnTo>
                    <a:lnTo>
                      <a:pt x="291" y="3"/>
                    </a:lnTo>
                    <a:lnTo>
                      <a:pt x="305" y="1"/>
                    </a:lnTo>
                    <a:lnTo>
                      <a:pt x="319" y="0"/>
                    </a:lnTo>
                    <a:lnTo>
                      <a:pt x="334" y="0"/>
                    </a:lnTo>
                    <a:lnTo>
                      <a:pt x="355" y="0"/>
                    </a:lnTo>
                    <a:lnTo>
                      <a:pt x="374" y="1"/>
                    </a:lnTo>
                    <a:lnTo>
                      <a:pt x="393" y="3"/>
                    </a:lnTo>
                    <a:lnTo>
                      <a:pt x="411" y="6"/>
                    </a:lnTo>
                    <a:lnTo>
                      <a:pt x="428" y="9"/>
                    </a:lnTo>
                    <a:lnTo>
                      <a:pt x="445" y="14"/>
                    </a:lnTo>
                    <a:lnTo>
                      <a:pt x="461" y="20"/>
                    </a:lnTo>
                    <a:lnTo>
                      <a:pt x="475" y="25"/>
                    </a:lnTo>
                    <a:lnTo>
                      <a:pt x="489" y="32"/>
                    </a:lnTo>
                    <a:lnTo>
                      <a:pt x="503" y="40"/>
                    </a:lnTo>
                    <a:lnTo>
                      <a:pt x="515" y="48"/>
                    </a:lnTo>
                    <a:lnTo>
                      <a:pt x="527" y="58"/>
                    </a:lnTo>
                    <a:lnTo>
                      <a:pt x="539" y="68"/>
                    </a:lnTo>
                    <a:lnTo>
                      <a:pt x="548" y="79"/>
                    </a:lnTo>
                    <a:lnTo>
                      <a:pt x="558" y="90"/>
                    </a:lnTo>
                    <a:lnTo>
                      <a:pt x="567" y="103"/>
                    </a:lnTo>
                    <a:lnTo>
                      <a:pt x="573" y="92"/>
                    </a:lnTo>
                    <a:lnTo>
                      <a:pt x="581" y="82"/>
                    </a:lnTo>
                    <a:lnTo>
                      <a:pt x="589" y="71"/>
                    </a:lnTo>
                    <a:lnTo>
                      <a:pt x="600" y="62"/>
                    </a:lnTo>
                    <a:lnTo>
                      <a:pt x="610" y="53"/>
                    </a:lnTo>
                    <a:lnTo>
                      <a:pt x="623" y="45"/>
                    </a:lnTo>
                    <a:lnTo>
                      <a:pt x="638" y="37"/>
                    </a:lnTo>
                    <a:lnTo>
                      <a:pt x="653" y="29"/>
                    </a:lnTo>
                    <a:lnTo>
                      <a:pt x="668" y="22"/>
                    </a:lnTo>
                    <a:lnTo>
                      <a:pt x="684" y="17"/>
                    </a:lnTo>
                    <a:lnTo>
                      <a:pt x="700" y="11"/>
                    </a:lnTo>
                    <a:lnTo>
                      <a:pt x="716" y="7"/>
                    </a:lnTo>
                    <a:lnTo>
                      <a:pt x="732" y="4"/>
                    </a:lnTo>
                    <a:lnTo>
                      <a:pt x="749" y="2"/>
                    </a:lnTo>
                    <a:lnTo>
                      <a:pt x="764" y="0"/>
                    </a:lnTo>
                    <a:lnTo>
                      <a:pt x="781" y="0"/>
                    </a:lnTo>
                    <a:lnTo>
                      <a:pt x="796" y="0"/>
                    </a:lnTo>
                    <a:lnTo>
                      <a:pt x="811" y="1"/>
                    </a:lnTo>
                    <a:lnTo>
                      <a:pt x="825" y="2"/>
                    </a:lnTo>
                    <a:lnTo>
                      <a:pt x="838" y="4"/>
                    </a:lnTo>
                    <a:lnTo>
                      <a:pt x="851" y="6"/>
                    </a:lnTo>
                    <a:lnTo>
                      <a:pt x="864" y="9"/>
                    </a:lnTo>
                    <a:lnTo>
                      <a:pt x="876" y="13"/>
                    </a:lnTo>
                    <a:lnTo>
                      <a:pt x="888" y="18"/>
                    </a:lnTo>
                    <a:lnTo>
                      <a:pt x="900" y="22"/>
                    </a:lnTo>
                    <a:lnTo>
                      <a:pt x="910" y="27"/>
                    </a:lnTo>
                    <a:lnTo>
                      <a:pt x="921" y="33"/>
                    </a:lnTo>
                    <a:lnTo>
                      <a:pt x="931" y="40"/>
                    </a:lnTo>
                    <a:lnTo>
                      <a:pt x="941" y="46"/>
                    </a:lnTo>
                    <a:lnTo>
                      <a:pt x="950" y="53"/>
                    </a:lnTo>
                    <a:lnTo>
                      <a:pt x="959" y="62"/>
                    </a:lnTo>
                    <a:lnTo>
                      <a:pt x="967" y="70"/>
                    </a:lnTo>
                    <a:lnTo>
                      <a:pt x="976" y="80"/>
                    </a:lnTo>
                    <a:lnTo>
                      <a:pt x="983" y="89"/>
                    </a:lnTo>
                    <a:lnTo>
                      <a:pt x="989" y="99"/>
                    </a:lnTo>
                    <a:lnTo>
                      <a:pt x="996" y="109"/>
                    </a:lnTo>
                    <a:lnTo>
                      <a:pt x="1002" y="121"/>
                    </a:lnTo>
                    <a:lnTo>
                      <a:pt x="1007" y="131"/>
                    </a:lnTo>
                    <a:lnTo>
                      <a:pt x="1012" y="144"/>
                    </a:lnTo>
                    <a:lnTo>
                      <a:pt x="1017" y="156"/>
                    </a:lnTo>
                    <a:lnTo>
                      <a:pt x="1020" y="168"/>
                    </a:lnTo>
                    <a:lnTo>
                      <a:pt x="1024" y="182"/>
                    </a:lnTo>
                    <a:lnTo>
                      <a:pt x="1026" y="196"/>
                    </a:lnTo>
                    <a:lnTo>
                      <a:pt x="1029" y="210"/>
                    </a:lnTo>
                    <a:lnTo>
                      <a:pt x="1030" y="224"/>
                    </a:lnTo>
                    <a:lnTo>
                      <a:pt x="1031" y="239"/>
                    </a:lnTo>
                    <a:lnTo>
                      <a:pt x="1033" y="255"/>
                    </a:lnTo>
                    <a:lnTo>
                      <a:pt x="1033" y="271"/>
                    </a:lnTo>
                    <a:lnTo>
                      <a:pt x="1033" y="788"/>
                    </a:lnTo>
                    <a:lnTo>
                      <a:pt x="894" y="78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9" name="Freeform 15"/>
              <p:cNvSpPr>
                <a:spLocks noEditPoints="1"/>
              </p:cNvSpPr>
              <p:nvPr userDrawn="1"/>
            </p:nvSpPr>
            <p:spPr bwMode="gray">
              <a:xfrm>
                <a:off x="1487630" y="498475"/>
                <a:ext cx="125429" cy="141288"/>
              </a:xfrm>
              <a:custGeom>
                <a:avLst/>
                <a:gdLst/>
                <a:ahLst/>
                <a:cxnLst>
                  <a:cxn ang="0">
                    <a:pos x="556" y="221"/>
                  </a:cxn>
                  <a:cxn ang="0">
                    <a:pos x="575" y="294"/>
                  </a:cxn>
                  <a:cxn ang="0">
                    <a:pos x="155" y="274"/>
                  </a:cxn>
                  <a:cxn ang="0">
                    <a:pos x="189" y="203"/>
                  </a:cxn>
                  <a:cxn ang="0">
                    <a:pos x="248" y="147"/>
                  </a:cxn>
                  <a:cxn ang="0">
                    <a:pos x="325" y="118"/>
                  </a:cxn>
                  <a:cxn ang="0">
                    <a:pos x="416" y="119"/>
                  </a:cxn>
                  <a:cxn ang="0">
                    <a:pos x="476" y="138"/>
                  </a:cxn>
                  <a:cxn ang="0">
                    <a:pos x="510" y="161"/>
                  </a:cxn>
                  <a:cxn ang="0">
                    <a:pos x="712" y="312"/>
                  </a:cxn>
                  <a:cxn ang="0">
                    <a:pos x="704" y="243"/>
                  </a:cxn>
                  <a:cxn ang="0">
                    <a:pos x="684" y="182"/>
                  </a:cxn>
                  <a:cxn ang="0">
                    <a:pos x="652" y="128"/>
                  </a:cxn>
                  <a:cxn ang="0">
                    <a:pos x="610" y="81"/>
                  </a:cxn>
                  <a:cxn ang="0">
                    <a:pos x="556" y="44"/>
                  </a:cxn>
                  <a:cxn ang="0">
                    <a:pos x="494" y="18"/>
                  </a:cxn>
                  <a:cxn ang="0">
                    <a:pos x="422" y="3"/>
                  </a:cxn>
                  <a:cxn ang="0">
                    <a:pos x="345" y="0"/>
                  </a:cxn>
                  <a:cxn ang="0">
                    <a:pos x="278" y="9"/>
                  </a:cxn>
                  <a:cxn ang="0">
                    <a:pos x="215" y="32"/>
                  </a:cxn>
                  <a:cxn ang="0">
                    <a:pos x="157" y="68"/>
                  </a:cxn>
                  <a:cxn ang="0">
                    <a:pos x="102" y="118"/>
                  </a:cxn>
                  <a:cxn ang="0">
                    <a:pos x="55" y="183"/>
                  </a:cxn>
                  <a:cxn ang="0">
                    <a:pos x="22" y="257"/>
                  </a:cxn>
                  <a:cxn ang="0">
                    <a:pos x="4" y="341"/>
                  </a:cxn>
                  <a:cxn ang="0">
                    <a:pos x="1" y="433"/>
                  </a:cxn>
                  <a:cxn ang="0">
                    <a:pos x="12" y="519"/>
                  </a:cxn>
                  <a:cxn ang="0">
                    <a:pos x="36" y="595"/>
                  </a:cxn>
                  <a:cxn ang="0">
                    <a:pos x="75" y="660"/>
                  </a:cxn>
                  <a:cxn ang="0">
                    <a:pos x="127" y="716"/>
                  </a:cxn>
                  <a:cxn ang="0">
                    <a:pos x="182" y="756"/>
                  </a:cxn>
                  <a:cxn ang="0">
                    <a:pos x="242" y="784"/>
                  </a:cxn>
                  <a:cxn ang="0">
                    <a:pos x="308" y="799"/>
                  </a:cxn>
                  <a:cxn ang="0">
                    <a:pos x="386" y="802"/>
                  </a:cxn>
                  <a:cxn ang="0">
                    <a:pos x="480" y="792"/>
                  </a:cxn>
                  <a:cxn ang="0">
                    <a:pos x="560" y="768"/>
                  </a:cxn>
                  <a:cxn ang="0">
                    <a:pos x="613" y="741"/>
                  </a:cxn>
                  <a:cxn ang="0">
                    <a:pos x="584" y="619"/>
                  </a:cxn>
                  <a:cxn ang="0">
                    <a:pos x="542" y="649"/>
                  </a:cxn>
                  <a:cxn ang="0">
                    <a:pos x="495" y="670"/>
                  </a:cxn>
                  <a:cxn ang="0">
                    <a:pos x="444" y="684"/>
                  </a:cxn>
                  <a:cxn ang="0">
                    <a:pos x="387" y="688"/>
                  </a:cxn>
                  <a:cxn ang="0">
                    <a:pos x="316" y="679"/>
                  </a:cxn>
                  <a:cxn ang="0">
                    <a:pos x="273" y="663"/>
                  </a:cxn>
                  <a:cxn ang="0">
                    <a:pos x="235" y="639"/>
                  </a:cxn>
                  <a:cxn ang="0">
                    <a:pos x="202" y="605"/>
                  </a:cxn>
                  <a:cxn ang="0">
                    <a:pos x="173" y="560"/>
                  </a:cxn>
                  <a:cxn ang="0">
                    <a:pos x="155" y="507"/>
                  </a:cxn>
                  <a:cxn ang="0">
                    <a:pos x="146" y="447"/>
                  </a:cxn>
                  <a:cxn ang="0">
                    <a:pos x="706" y="394"/>
                  </a:cxn>
                </a:cxnLst>
                <a:rect l="0" t="0" r="r" b="b"/>
                <a:pathLst>
                  <a:path w="712" h="803">
                    <a:moveTo>
                      <a:pt x="525" y="175"/>
                    </a:moveTo>
                    <a:lnTo>
                      <a:pt x="536" y="190"/>
                    </a:lnTo>
                    <a:lnTo>
                      <a:pt x="547" y="204"/>
                    </a:lnTo>
                    <a:lnTo>
                      <a:pt x="556" y="221"/>
                    </a:lnTo>
                    <a:lnTo>
                      <a:pt x="564" y="238"/>
                    </a:lnTo>
                    <a:lnTo>
                      <a:pt x="569" y="256"/>
                    </a:lnTo>
                    <a:lnTo>
                      <a:pt x="573" y="274"/>
                    </a:lnTo>
                    <a:lnTo>
                      <a:pt x="575" y="294"/>
                    </a:lnTo>
                    <a:lnTo>
                      <a:pt x="576" y="314"/>
                    </a:lnTo>
                    <a:lnTo>
                      <a:pt x="149" y="314"/>
                    </a:lnTo>
                    <a:lnTo>
                      <a:pt x="151" y="293"/>
                    </a:lnTo>
                    <a:lnTo>
                      <a:pt x="155" y="274"/>
                    </a:lnTo>
                    <a:lnTo>
                      <a:pt x="162" y="255"/>
                    </a:lnTo>
                    <a:lnTo>
                      <a:pt x="169" y="237"/>
                    </a:lnTo>
                    <a:lnTo>
                      <a:pt x="178" y="220"/>
                    </a:lnTo>
                    <a:lnTo>
                      <a:pt x="189" y="203"/>
                    </a:lnTo>
                    <a:lnTo>
                      <a:pt x="202" y="188"/>
                    </a:lnTo>
                    <a:lnTo>
                      <a:pt x="215" y="174"/>
                    </a:lnTo>
                    <a:lnTo>
                      <a:pt x="231" y="160"/>
                    </a:lnTo>
                    <a:lnTo>
                      <a:pt x="248" y="147"/>
                    </a:lnTo>
                    <a:lnTo>
                      <a:pt x="266" y="138"/>
                    </a:lnTo>
                    <a:lnTo>
                      <a:pt x="285" y="129"/>
                    </a:lnTo>
                    <a:lnTo>
                      <a:pt x="305" y="123"/>
                    </a:lnTo>
                    <a:lnTo>
                      <a:pt x="325" y="118"/>
                    </a:lnTo>
                    <a:lnTo>
                      <a:pt x="346" y="116"/>
                    </a:lnTo>
                    <a:lnTo>
                      <a:pt x="369" y="115"/>
                    </a:lnTo>
                    <a:lnTo>
                      <a:pt x="393" y="116"/>
                    </a:lnTo>
                    <a:lnTo>
                      <a:pt x="416" y="119"/>
                    </a:lnTo>
                    <a:lnTo>
                      <a:pt x="437" y="123"/>
                    </a:lnTo>
                    <a:lnTo>
                      <a:pt x="457" y="129"/>
                    </a:lnTo>
                    <a:lnTo>
                      <a:pt x="467" y="134"/>
                    </a:lnTo>
                    <a:lnTo>
                      <a:pt x="476" y="138"/>
                    </a:lnTo>
                    <a:lnTo>
                      <a:pt x="484" y="143"/>
                    </a:lnTo>
                    <a:lnTo>
                      <a:pt x="493" y="148"/>
                    </a:lnTo>
                    <a:lnTo>
                      <a:pt x="501" y="155"/>
                    </a:lnTo>
                    <a:lnTo>
                      <a:pt x="510" y="161"/>
                    </a:lnTo>
                    <a:lnTo>
                      <a:pt x="517" y="167"/>
                    </a:lnTo>
                    <a:lnTo>
                      <a:pt x="525" y="175"/>
                    </a:lnTo>
                    <a:close/>
                    <a:moveTo>
                      <a:pt x="712" y="330"/>
                    </a:moveTo>
                    <a:lnTo>
                      <a:pt x="712" y="312"/>
                    </a:lnTo>
                    <a:lnTo>
                      <a:pt x="711" y="294"/>
                    </a:lnTo>
                    <a:lnTo>
                      <a:pt x="709" y="277"/>
                    </a:lnTo>
                    <a:lnTo>
                      <a:pt x="707" y="259"/>
                    </a:lnTo>
                    <a:lnTo>
                      <a:pt x="704" y="243"/>
                    </a:lnTo>
                    <a:lnTo>
                      <a:pt x="700" y="227"/>
                    </a:lnTo>
                    <a:lnTo>
                      <a:pt x="696" y="212"/>
                    </a:lnTo>
                    <a:lnTo>
                      <a:pt x="690" y="197"/>
                    </a:lnTo>
                    <a:lnTo>
                      <a:pt x="684" y="182"/>
                    </a:lnTo>
                    <a:lnTo>
                      <a:pt x="677" y="167"/>
                    </a:lnTo>
                    <a:lnTo>
                      <a:pt x="669" y="154"/>
                    </a:lnTo>
                    <a:lnTo>
                      <a:pt x="662" y="141"/>
                    </a:lnTo>
                    <a:lnTo>
                      <a:pt x="652" y="128"/>
                    </a:lnTo>
                    <a:lnTo>
                      <a:pt x="643" y="116"/>
                    </a:lnTo>
                    <a:lnTo>
                      <a:pt x="632" y="104"/>
                    </a:lnTo>
                    <a:lnTo>
                      <a:pt x="622" y="92"/>
                    </a:lnTo>
                    <a:lnTo>
                      <a:pt x="610" y="81"/>
                    </a:lnTo>
                    <a:lnTo>
                      <a:pt x="597" y="70"/>
                    </a:lnTo>
                    <a:lnTo>
                      <a:pt x="584" y="61"/>
                    </a:lnTo>
                    <a:lnTo>
                      <a:pt x="570" y="51"/>
                    </a:lnTo>
                    <a:lnTo>
                      <a:pt x="556" y="44"/>
                    </a:lnTo>
                    <a:lnTo>
                      <a:pt x="541" y="36"/>
                    </a:lnTo>
                    <a:lnTo>
                      <a:pt x="526" y="29"/>
                    </a:lnTo>
                    <a:lnTo>
                      <a:pt x="510" y="23"/>
                    </a:lnTo>
                    <a:lnTo>
                      <a:pt x="494" y="18"/>
                    </a:lnTo>
                    <a:lnTo>
                      <a:pt x="476" y="12"/>
                    </a:lnTo>
                    <a:lnTo>
                      <a:pt x="459" y="8"/>
                    </a:lnTo>
                    <a:lnTo>
                      <a:pt x="441" y="5"/>
                    </a:lnTo>
                    <a:lnTo>
                      <a:pt x="422" y="3"/>
                    </a:lnTo>
                    <a:lnTo>
                      <a:pt x="403" y="1"/>
                    </a:lnTo>
                    <a:lnTo>
                      <a:pt x="383" y="0"/>
                    </a:lnTo>
                    <a:lnTo>
                      <a:pt x="363" y="0"/>
                    </a:lnTo>
                    <a:lnTo>
                      <a:pt x="345" y="0"/>
                    </a:lnTo>
                    <a:lnTo>
                      <a:pt x="328" y="1"/>
                    </a:lnTo>
                    <a:lnTo>
                      <a:pt x="310" y="3"/>
                    </a:lnTo>
                    <a:lnTo>
                      <a:pt x="295" y="6"/>
                    </a:lnTo>
                    <a:lnTo>
                      <a:pt x="278" y="9"/>
                    </a:lnTo>
                    <a:lnTo>
                      <a:pt x="262" y="14"/>
                    </a:lnTo>
                    <a:lnTo>
                      <a:pt x="246" y="20"/>
                    </a:lnTo>
                    <a:lnTo>
                      <a:pt x="230" y="25"/>
                    </a:lnTo>
                    <a:lnTo>
                      <a:pt x="215" y="32"/>
                    </a:lnTo>
                    <a:lnTo>
                      <a:pt x="200" y="40"/>
                    </a:lnTo>
                    <a:lnTo>
                      <a:pt x="185" y="48"/>
                    </a:lnTo>
                    <a:lnTo>
                      <a:pt x="171" y="58"/>
                    </a:lnTo>
                    <a:lnTo>
                      <a:pt x="157" y="68"/>
                    </a:lnTo>
                    <a:lnTo>
                      <a:pt x="144" y="79"/>
                    </a:lnTo>
                    <a:lnTo>
                      <a:pt x="130" y="90"/>
                    </a:lnTo>
                    <a:lnTo>
                      <a:pt x="116" y="103"/>
                    </a:lnTo>
                    <a:lnTo>
                      <a:pt x="102" y="118"/>
                    </a:lnTo>
                    <a:lnTo>
                      <a:pt x="90" y="133"/>
                    </a:lnTo>
                    <a:lnTo>
                      <a:pt x="77" y="149"/>
                    </a:lnTo>
                    <a:lnTo>
                      <a:pt x="66" y="165"/>
                    </a:lnTo>
                    <a:lnTo>
                      <a:pt x="55" y="183"/>
                    </a:lnTo>
                    <a:lnTo>
                      <a:pt x="45" y="200"/>
                    </a:lnTo>
                    <a:lnTo>
                      <a:pt x="37" y="219"/>
                    </a:lnTo>
                    <a:lnTo>
                      <a:pt x="30" y="238"/>
                    </a:lnTo>
                    <a:lnTo>
                      <a:pt x="22" y="257"/>
                    </a:lnTo>
                    <a:lnTo>
                      <a:pt x="17" y="277"/>
                    </a:lnTo>
                    <a:lnTo>
                      <a:pt x="12" y="298"/>
                    </a:lnTo>
                    <a:lnTo>
                      <a:pt x="7" y="319"/>
                    </a:lnTo>
                    <a:lnTo>
                      <a:pt x="4" y="341"/>
                    </a:lnTo>
                    <a:lnTo>
                      <a:pt x="2" y="364"/>
                    </a:lnTo>
                    <a:lnTo>
                      <a:pt x="1" y="387"/>
                    </a:lnTo>
                    <a:lnTo>
                      <a:pt x="0" y="410"/>
                    </a:lnTo>
                    <a:lnTo>
                      <a:pt x="1" y="433"/>
                    </a:lnTo>
                    <a:lnTo>
                      <a:pt x="2" y="455"/>
                    </a:lnTo>
                    <a:lnTo>
                      <a:pt x="4" y="476"/>
                    </a:lnTo>
                    <a:lnTo>
                      <a:pt x="7" y="498"/>
                    </a:lnTo>
                    <a:lnTo>
                      <a:pt x="12" y="519"/>
                    </a:lnTo>
                    <a:lnTo>
                      <a:pt x="16" y="539"/>
                    </a:lnTo>
                    <a:lnTo>
                      <a:pt x="22" y="558"/>
                    </a:lnTo>
                    <a:lnTo>
                      <a:pt x="29" y="576"/>
                    </a:lnTo>
                    <a:lnTo>
                      <a:pt x="36" y="595"/>
                    </a:lnTo>
                    <a:lnTo>
                      <a:pt x="44" y="611"/>
                    </a:lnTo>
                    <a:lnTo>
                      <a:pt x="54" y="628"/>
                    </a:lnTo>
                    <a:lnTo>
                      <a:pt x="64" y="645"/>
                    </a:lnTo>
                    <a:lnTo>
                      <a:pt x="75" y="660"/>
                    </a:lnTo>
                    <a:lnTo>
                      <a:pt x="88" y="676"/>
                    </a:lnTo>
                    <a:lnTo>
                      <a:pt x="100" y="691"/>
                    </a:lnTo>
                    <a:lnTo>
                      <a:pt x="114" y="704"/>
                    </a:lnTo>
                    <a:lnTo>
                      <a:pt x="127" y="716"/>
                    </a:lnTo>
                    <a:lnTo>
                      <a:pt x="139" y="727"/>
                    </a:lnTo>
                    <a:lnTo>
                      <a:pt x="153" y="738"/>
                    </a:lnTo>
                    <a:lnTo>
                      <a:pt x="167" y="747"/>
                    </a:lnTo>
                    <a:lnTo>
                      <a:pt x="182" y="756"/>
                    </a:lnTo>
                    <a:lnTo>
                      <a:pt x="196" y="764"/>
                    </a:lnTo>
                    <a:lnTo>
                      <a:pt x="211" y="772"/>
                    </a:lnTo>
                    <a:lnTo>
                      <a:pt x="226" y="778"/>
                    </a:lnTo>
                    <a:lnTo>
                      <a:pt x="242" y="784"/>
                    </a:lnTo>
                    <a:lnTo>
                      <a:pt x="258" y="790"/>
                    </a:lnTo>
                    <a:lnTo>
                      <a:pt x="274" y="794"/>
                    </a:lnTo>
                    <a:lnTo>
                      <a:pt x="291" y="797"/>
                    </a:lnTo>
                    <a:lnTo>
                      <a:pt x="308" y="799"/>
                    </a:lnTo>
                    <a:lnTo>
                      <a:pt x="325" y="801"/>
                    </a:lnTo>
                    <a:lnTo>
                      <a:pt x="343" y="802"/>
                    </a:lnTo>
                    <a:lnTo>
                      <a:pt x="361" y="803"/>
                    </a:lnTo>
                    <a:lnTo>
                      <a:pt x="386" y="802"/>
                    </a:lnTo>
                    <a:lnTo>
                      <a:pt x="411" y="801"/>
                    </a:lnTo>
                    <a:lnTo>
                      <a:pt x="434" y="799"/>
                    </a:lnTo>
                    <a:lnTo>
                      <a:pt x="457" y="796"/>
                    </a:lnTo>
                    <a:lnTo>
                      <a:pt x="480" y="792"/>
                    </a:lnTo>
                    <a:lnTo>
                      <a:pt x="502" y="787"/>
                    </a:lnTo>
                    <a:lnTo>
                      <a:pt x="524" y="780"/>
                    </a:lnTo>
                    <a:lnTo>
                      <a:pt x="545" y="773"/>
                    </a:lnTo>
                    <a:lnTo>
                      <a:pt x="560" y="768"/>
                    </a:lnTo>
                    <a:lnTo>
                      <a:pt x="575" y="761"/>
                    </a:lnTo>
                    <a:lnTo>
                      <a:pt x="589" y="755"/>
                    </a:lnTo>
                    <a:lnTo>
                      <a:pt x="602" y="749"/>
                    </a:lnTo>
                    <a:lnTo>
                      <a:pt x="613" y="741"/>
                    </a:lnTo>
                    <a:lnTo>
                      <a:pt x="624" y="734"/>
                    </a:lnTo>
                    <a:lnTo>
                      <a:pt x="633" y="726"/>
                    </a:lnTo>
                    <a:lnTo>
                      <a:pt x="642" y="719"/>
                    </a:lnTo>
                    <a:lnTo>
                      <a:pt x="584" y="619"/>
                    </a:lnTo>
                    <a:lnTo>
                      <a:pt x="574" y="627"/>
                    </a:lnTo>
                    <a:lnTo>
                      <a:pt x="564" y="636"/>
                    </a:lnTo>
                    <a:lnTo>
                      <a:pt x="553" y="642"/>
                    </a:lnTo>
                    <a:lnTo>
                      <a:pt x="542" y="649"/>
                    </a:lnTo>
                    <a:lnTo>
                      <a:pt x="531" y="656"/>
                    </a:lnTo>
                    <a:lnTo>
                      <a:pt x="519" y="661"/>
                    </a:lnTo>
                    <a:lnTo>
                      <a:pt x="508" y="666"/>
                    </a:lnTo>
                    <a:lnTo>
                      <a:pt x="495" y="670"/>
                    </a:lnTo>
                    <a:lnTo>
                      <a:pt x="483" y="675"/>
                    </a:lnTo>
                    <a:lnTo>
                      <a:pt x="471" y="678"/>
                    </a:lnTo>
                    <a:lnTo>
                      <a:pt x="457" y="681"/>
                    </a:lnTo>
                    <a:lnTo>
                      <a:pt x="444" y="684"/>
                    </a:lnTo>
                    <a:lnTo>
                      <a:pt x="431" y="685"/>
                    </a:lnTo>
                    <a:lnTo>
                      <a:pt x="416" y="687"/>
                    </a:lnTo>
                    <a:lnTo>
                      <a:pt x="402" y="687"/>
                    </a:lnTo>
                    <a:lnTo>
                      <a:pt x="387" y="688"/>
                    </a:lnTo>
                    <a:lnTo>
                      <a:pt x="362" y="687"/>
                    </a:lnTo>
                    <a:lnTo>
                      <a:pt x="339" y="684"/>
                    </a:lnTo>
                    <a:lnTo>
                      <a:pt x="327" y="682"/>
                    </a:lnTo>
                    <a:lnTo>
                      <a:pt x="316" y="679"/>
                    </a:lnTo>
                    <a:lnTo>
                      <a:pt x="304" y="676"/>
                    </a:lnTo>
                    <a:lnTo>
                      <a:pt x="293" y="672"/>
                    </a:lnTo>
                    <a:lnTo>
                      <a:pt x="283" y="667"/>
                    </a:lnTo>
                    <a:lnTo>
                      <a:pt x="273" y="663"/>
                    </a:lnTo>
                    <a:lnTo>
                      <a:pt x="264" y="658"/>
                    </a:lnTo>
                    <a:lnTo>
                      <a:pt x="254" y="653"/>
                    </a:lnTo>
                    <a:lnTo>
                      <a:pt x="245" y="646"/>
                    </a:lnTo>
                    <a:lnTo>
                      <a:pt x="235" y="639"/>
                    </a:lnTo>
                    <a:lnTo>
                      <a:pt x="227" y="631"/>
                    </a:lnTo>
                    <a:lnTo>
                      <a:pt x="219" y="624"/>
                    </a:lnTo>
                    <a:lnTo>
                      <a:pt x="210" y="615"/>
                    </a:lnTo>
                    <a:lnTo>
                      <a:pt x="202" y="605"/>
                    </a:lnTo>
                    <a:lnTo>
                      <a:pt x="193" y="595"/>
                    </a:lnTo>
                    <a:lnTo>
                      <a:pt x="186" y="583"/>
                    </a:lnTo>
                    <a:lnTo>
                      <a:pt x="179" y="572"/>
                    </a:lnTo>
                    <a:lnTo>
                      <a:pt x="173" y="560"/>
                    </a:lnTo>
                    <a:lnTo>
                      <a:pt x="168" y="548"/>
                    </a:lnTo>
                    <a:lnTo>
                      <a:pt x="163" y="534"/>
                    </a:lnTo>
                    <a:lnTo>
                      <a:pt x="158" y="522"/>
                    </a:lnTo>
                    <a:lnTo>
                      <a:pt x="155" y="507"/>
                    </a:lnTo>
                    <a:lnTo>
                      <a:pt x="152" y="493"/>
                    </a:lnTo>
                    <a:lnTo>
                      <a:pt x="149" y="479"/>
                    </a:lnTo>
                    <a:lnTo>
                      <a:pt x="147" y="463"/>
                    </a:lnTo>
                    <a:lnTo>
                      <a:pt x="146" y="447"/>
                    </a:lnTo>
                    <a:lnTo>
                      <a:pt x="145" y="431"/>
                    </a:lnTo>
                    <a:lnTo>
                      <a:pt x="145" y="414"/>
                    </a:lnTo>
                    <a:lnTo>
                      <a:pt x="702" y="414"/>
                    </a:lnTo>
                    <a:lnTo>
                      <a:pt x="706" y="394"/>
                    </a:lnTo>
                    <a:lnTo>
                      <a:pt x="710" y="374"/>
                    </a:lnTo>
                    <a:lnTo>
                      <a:pt x="711" y="352"/>
                    </a:lnTo>
                    <a:lnTo>
                      <a:pt x="712" y="33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60" name="Freeform 16"/>
              <p:cNvSpPr>
                <a:spLocks/>
              </p:cNvSpPr>
              <p:nvPr userDrawn="1"/>
            </p:nvSpPr>
            <p:spPr bwMode="gray">
              <a:xfrm>
                <a:off x="1638462" y="498475"/>
                <a:ext cx="107965" cy="139700"/>
              </a:xfrm>
              <a:custGeom>
                <a:avLst/>
                <a:gdLst/>
                <a:ahLst/>
                <a:cxnLst>
                  <a:cxn ang="0">
                    <a:pos x="476" y="337"/>
                  </a:cxn>
                  <a:cxn ang="0">
                    <a:pos x="473" y="280"/>
                  </a:cxn>
                  <a:cxn ang="0">
                    <a:pos x="467" y="232"/>
                  </a:cxn>
                  <a:cxn ang="0">
                    <a:pos x="455" y="194"/>
                  </a:cxn>
                  <a:cxn ang="0">
                    <a:pos x="438" y="164"/>
                  </a:cxn>
                  <a:cxn ang="0">
                    <a:pos x="429" y="153"/>
                  </a:cxn>
                  <a:cxn ang="0">
                    <a:pos x="417" y="142"/>
                  </a:cxn>
                  <a:cxn ang="0">
                    <a:pos x="388" y="127"/>
                  </a:cxn>
                  <a:cxn ang="0">
                    <a:pos x="355" y="118"/>
                  </a:cxn>
                  <a:cxn ang="0">
                    <a:pos x="315" y="115"/>
                  </a:cxn>
                  <a:cxn ang="0">
                    <a:pos x="290" y="117"/>
                  </a:cxn>
                  <a:cxn ang="0">
                    <a:pos x="266" y="122"/>
                  </a:cxn>
                  <a:cxn ang="0">
                    <a:pos x="242" y="130"/>
                  </a:cxn>
                  <a:cxn ang="0">
                    <a:pos x="216" y="143"/>
                  </a:cxn>
                  <a:cxn ang="0">
                    <a:pos x="192" y="158"/>
                  </a:cxn>
                  <a:cxn ang="0">
                    <a:pos x="171" y="174"/>
                  </a:cxn>
                  <a:cxn ang="0">
                    <a:pos x="153" y="193"/>
                  </a:cxn>
                  <a:cxn ang="0">
                    <a:pos x="138" y="212"/>
                  </a:cxn>
                  <a:cxn ang="0">
                    <a:pos x="0" y="788"/>
                  </a:cxn>
                  <a:cxn ang="0">
                    <a:pos x="94" y="14"/>
                  </a:cxn>
                  <a:cxn ang="0">
                    <a:pos x="146" y="101"/>
                  </a:cxn>
                  <a:cxn ang="0">
                    <a:pos x="166" y="76"/>
                  </a:cxn>
                  <a:cxn ang="0">
                    <a:pos x="188" y="53"/>
                  </a:cxn>
                  <a:cxn ang="0">
                    <a:pos x="213" y="36"/>
                  </a:cxn>
                  <a:cxn ang="0">
                    <a:pos x="241" y="22"/>
                  </a:cxn>
                  <a:cxn ang="0">
                    <a:pos x="271" y="10"/>
                  </a:cxn>
                  <a:cxn ang="0">
                    <a:pos x="304" y="4"/>
                  </a:cxn>
                  <a:cxn ang="0">
                    <a:pos x="340" y="0"/>
                  </a:cxn>
                  <a:cxn ang="0">
                    <a:pos x="375" y="0"/>
                  </a:cxn>
                  <a:cxn ang="0">
                    <a:pos x="404" y="2"/>
                  </a:cxn>
                  <a:cxn ang="0">
                    <a:pos x="433" y="7"/>
                  </a:cxn>
                  <a:cxn ang="0">
                    <a:pos x="458" y="14"/>
                  </a:cxn>
                  <a:cxn ang="0">
                    <a:pos x="482" y="24"/>
                  </a:cxn>
                  <a:cxn ang="0">
                    <a:pos x="505" y="36"/>
                  </a:cxn>
                  <a:cxn ang="0">
                    <a:pos x="525" y="50"/>
                  </a:cxn>
                  <a:cxn ang="0">
                    <a:pos x="541" y="67"/>
                  </a:cxn>
                  <a:cxn ang="0">
                    <a:pos x="558" y="87"/>
                  </a:cxn>
                  <a:cxn ang="0">
                    <a:pos x="572" y="108"/>
                  </a:cxn>
                  <a:cxn ang="0">
                    <a:pos x="584" y="133"/>
                  </a:cxn>
                  <a:cxn ang="0">
                    <a:pos x="593" y="159"/>
                  </a:cxn>
                  <a:cxn ang="0">
                    <a:pos x="602" y="188"/>
                  </a:cxn>
                  <a:cxn ang="0">
                    <a:pos x="608" y="220"/>
                  </a:cxn>
                  <a:cxn ang="0">
                    <a:pos x="613" y="272"/>
                  </a:cxn>
                  <a:cxn ang="0">
                    <a:pos x="614" y="788"/>
                  </a:cxn>
                </a:cxnLst>
                <a:rect l="0" t="0" r="r" b="b"/>
                <a:pathLst>
                  <a:path w="614" h="788">
                    <a:moveTo>
                      <a:pt x="476" y="788"/>
                    </a:moveTo>
                    <a:lnTo>
                      <a:pt x="476" y="337"/>
                    </a:lnTo>
                    <a:lnTo>
                      <a:pt x="475" y="308"/>
                    </a:lnTo>
                    <a:lnTo>
                      <a:pt x="473" y="280"/>
                    </a:lnTo>
                    <a:lnTo>
                      <a:pt x="471" y="255"/>
                    </a:lnTo>
                    <a:lnTo>
                      <a:pt x="467" y="232"/>
                    </a:lnTo>
                    <a:lnTo>
                      <a:pt x="461" y="212"/>
                    </a:lnTo>
                    <a:lnTo>
                      <a:pt x="455" y="194"/>
                    </a:lnTo>
                    <a:lnTo>
                      <a:pt x="448" y="178"/>
                    </a:lnTo>
                    <a:lnTo>
                      <a:pt x="438" y="164"/>
                    </a:lnTo>
                    <a:lnTo>
                      <a:pt x="434" y="158"/>
                    </a:lnTo>
                    <a:lnTo>
                      <a:pt x="429" y="153"/>
                    </a:lnTo>
                    <a:lnTo>
                      <a:pt x="423" y="147"/>
                    </a:lnTo>
                    <a:lnTo>
                      <a:pt x="417" y="142"/>
                    </a:lnTo>
                    <a:lnTo>
                      <a:pt x="403" y="134"/>
                    </a:lnTo>
                    <a:lnTo>
                      <a:pt x="388" y="127"/>
                    </a:lnTo>
                    <a:lnTo>
                      <a:pt x="373" y="122"/>
                    </a:lnTo>
                    <a:lnTo>
                      <a:pt x="355" y="118"/>
                    </a:lnTo>
                    <a:lnTo>
                      <a:pt x="336" y="116"/>
                    </a:lnTo>
                    <a:lnTo>
                      <a:pt x="315" y="115"/>
                    </a:lnTo>
                    <a:lnTo>
                      <a:pt x="303" y="115"/>
                    </a:lnTo>
                    <a:lnTo>
                      <a:pt x="290" y="117"/>
                    </a:lnTo>
                    <a:lnTo>
                      <a:pt x="279" y="119"/>
                    </a:lnTo>
                    <a:lnTo>
                      <a:pt x="266" y="122"/>
                    </a:lnTo>
                    <a:lnTo>
                      <a:pt x="254" y="125"/>
                    </a:lnTo>
                    <a:lnTo>
                      <a:pt x="242" y="130"/>
                    </a:lnTo>
                    <a:lnTo>
                      <a:pt x="229" y="136"/>
                    </a:lnTo>
                    <a:lnTo>
                      <a:pt x="216" y="143"/>
                    </a:lnTo>
                    <a:lnTo>
                      <a:pt x="204" y="150"/>
                    </a:lnTo>
                    <a:lnTo>
                      <a:pt x="192" y="158"/>
                    </a:lnTo>
                    <a:lnTo>
                      <a:pt x="182" y="165"/>
                    </a:lnTo>
                    <a:lnTo>
                      <a:pt x="171" y="174"/>
                    </a:lnTo>
                    <a:lnTo>
                      <a:pt x="162" y="183"/>
                    </a:lnTo>
                    <a:lnTo>
                      <a:pt x="153" y="193"/>
                    </a:lnTo>
                    <a:lnTo>
                      <a:pt x="146" y="202"/>
                    </a:lnTo>
                    <a:lnTo>
                      <a:pt x="138" y="212"/>
                    </a:lnTo>
                    <a:lnTo>
                      <a:pt x="138" y="788"/>
                    </a:lnTo>
                    <a:lnTo>
                      <a:pt x="0" y="788"/>
                    </a:lnTo>
                    <a:lnTo>
                      <a:pt x="0" y="14"/>
                    </a:lnTo>
                    <a:lnTo>
                      <a:pt x="94" y="14"/>
                    </a:lnTo>
                    <a:lnTo>
                      <a:pt x="137" y="115"/>
                    </a:lnTo>
                    <a:lnTo>
                      <a:pt x="146" y="101"/>
                    </a:lnTo>
                    <a:lnTo>
                      <a:pt x="155" y="87"/>
                    </a:lnTo>
                    <a:lnTo>
                      <a:pt x="166" y="76"/>
                    </a:lnTo>
                    <a:lnTo>
                      <a:pt x="176" y="64"/>
                    </a:lnTo>
                    <a:lnTo>
                      <a:pt x="188" y="53"/>
                    </a:lnTo>
                    <a:lnTo>
                      <a:pt x="201" y="44"/>
                    </a:lnTo>
                    <a:lnTo>
                      <a:pt x="213" y="36"/>
                    </a:lnTo>
                    <a:lnTo>
                      <a:pt x="227" y="28"/>
                    </a:lnTo>
                    <a:lnTo>
                      <a:pt x="241" y="22"/>
                    </a:lnTo>
                    <a:lnTo>
                      <a:pt x="255" y="15"/>
                    </a:lnTo>
                    <a:lnTo>
                      <a:pt x="271" y="10"/>
                    </a:lnTo>
                    <a:lnTo>
                      <a:pt x="287" y="7"/>
                    </a:lnTo>
                    <a:lnTo>
                      <a:pt x="304" y="4"/>
                    </a:lnTo>
                    <a:lnTo>
                      <a:pt x="322" y="1"/>
                    </a:lnTo>
                    <a:lnTo>
                      <a:pt x="340" y="0"/>
                    </a:lnTo>
                    <a:lnTo>
                      <a:pt x="359" y="0"/>
                    </a:lnTo>
                    <a:lnTo>
                      <a:pt x="375" y="0"/>
                    </a:lnTo>
                    <a:lnTo>
                      <a:pt x="391" y="1"/>
                    </a:lnTo>
                    <a:lnTo>
                      <a:pt x="404" y="2"/>
                    </a:lnTo>
                    <a:lnTo>
                      <a:pt x="419" y="4"/>
                    </a:lnTo>
                    <a:lnTo>
                      <a:pt x="433" y="7"/>
                    </a:lnTo>
                    <a:lnTo>
                      <a:pt x="445" y="10"/>
                    </a:lnTo>
                    <a:lnTo>
                      <a:pt x="458" y="14"/>
                    </a:lnTo>
                    <a:lnTo>
                      <a:pt x="471" y="19"/>
                    </a:lnTo>
                    <a:lnTo>
                      <a:pt x="482" y="24"/>
                    </a:lnTo>
                    <a:lnTo>
                      <a:pt x="494" y="29"/>
                    </a:lnTo>
                    <a:lnTo>
                      <a:pt x="505" y="36"/>
                    </a:lnTo>
                    <a:lnTo>
                      <a:pt x="514" y="43"/>
                    </a:lnTo>
                    <a:lnTo>
                      <a:pt x="525" y="50"/>
                    </a:lnTo>
                    <a:lnTo>
                      <a:pt x="533" y="59"/>
                    </a:lnTo>
                    <a:lnTo>
                      <a:pt x="541" y="67"/>
                    </a:lnTo>
                    <a:lnTo>
                      <a:pt x="550" y="77"/>
                    </a:lnTo>
                    <a:lnTo>
                      <a:pt x="558" y="87"/>
                    </a:lnTo>
                    <a:lnTo>
                      <a:pt x="565" y="98"/>
                    </a:lnTo>
                    <a:lnTo>
                      <a:pt x="572" y="108"/>
                    </a:lnTo>
                    <a:lnTo>
                      <a:pt x="578" y="120"/>
                    </a:lnTo>
                    <a:lnTo>
                      <a:pt x="584" y="133"/>
                    </a:lnTo>
                    <a:lnTo>
                      <a:pt x="589" y="145"/>
                    </a:lnTo>
                    <a:lnTo>
                      <a:pt x="593" y="159"/>
                    </a:lnTo>
                    <a:lnTo>
                      <a:pt x="598" y="174"/>
                    </a:lnTo>
                    <a:lnTo>
                      <a:pt x="602" y="188"/>
                    </a:lnTo>
                    <a:lnTo>
                      <a:pt x="605" y="203"/>
                    </a:lnTo>
                    <a:lnTo>
                      <a:pt x="608" y="220"/>
                    </a:lnTo>
                    <a:lnTo>
                      <a:pt x="610" y="236"/>
                    </a:lnTo>
                    <a:lnTo>
                      <a:pt x="613" y="272"/>
                    </a:lnTo>
                    <a:lnTo>
                      <a:pt x="614" y="309"/>
                    </a:lnTo>
                    <a:lnTo>
                      <a:pt x="614" y="788"/>
                    </a:lnTo>
                    <a:lnTo>
                      <a:pt x="476" y="78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61" name="Freeform 17"/>
              <p:cNvSpPr>
                <a:spLocks/>
              </p:cNvSpPr>
              <p:nvPr userDrawn="1"/>
            </p:nvSpPr>
            <p:spPr bwMode="gray">
              <a:xfrm>
                <a:off x="1773419" y="463550"/>
                <a:ext cx="87324" cy="176213"/>
              </a:xfrm>
              <a:custGeom>
                <a:avLst/>
                <a:gdLst/>
                <a:ahLst/>
                <a:cxnLst>
                  <a:cxn ang="0">
                    <a:pos x="0" y="322"/>
                  </a:cxn>
                  <a:cxn ang="0">
                    <a:pos x="91" y="214"/>
                  </a:cxn>
                  <a:cxn ang="0">
                    <a:pos x="228" y="0"/>
                  </a:cxn>
                  <a:cxn ang="0">
                    <a:pos x="441" y="214"/>
                  </a:cxn>
                  <a:cxn ang="0">
                    <a:pos x="228" y="322"/>
                  </a:cxn>
                  <a:cxn ang="0">
                    <a:pos x="229" y="731"/>
                  </a:cxn>
                  <a:cxn ang="0">
                    <a:pos x="233" y="773"/>
                  </a:cxn>
                  <a:cxn ang="0">
                    <a:pos x="242" y="808"/>
                  </a:cxn>
                  <a:cxn ang="0">
                    <a:pos x="253" y="836"/>
                  </a:cxn>
                  <a:cxn ang="0">
                    <a:pos x="270" y="857"/>
                  </a:cxn>
                  <a:cxn ang="0">
                    <a:pos x="293" y="872"/>
                  </a:cxn>
                  <a:cxn ang="0">
                    <a:pos x="319" y="882"/>
                  </a:cxn>
                  <a:cxn ang="0">
                    <a:pos x="351" y="887"/>
                  </a:cxn>
                  <a:cxn ang="0">
                    <a:pos x="381" y="887"/>
                  </a:cxn>
                  <a:cxn ang="0">
                    <a:pos x="408" y="884"/>
                  </a:cxn>
                  <a:cxn ang="0">
                    <a:pos x="435" y="878"/>
                  </a:cxn>
                  <a:cxn ang="0">
                    <a:pos x="463" y="867"/>
                  </a:cxn>
                  <a:cxn ang="0">
                    <a:pos x="497" y="981"/>
                  </a:cxn>
                  <a:cxn ang="0">
                    <a:pos x="454" y="991"/>
                  </a:cxn>
                  <a:cxn ang="0">
                    <a:pos x="408" y="998"/>
                  </a:cxn>
                  <a:cxn ang="0">
                    <a:pos x="360" y="1001"/>
                  </a:cxn>
                  <a:cxn ang="0">
                    <a:pos x="309" y="1003"/>
                  </a:cxn>
                  <a:cxn ang="0">
                    <a:pos x="287" y="1002"/>
                  </a:cxn>
                  <a:cxn ang="0">
                    <a:pos x="265" y="999"/>
                  </a:cxn>
                  <a:cxn ang="0">
                    <a:pos x="244" y="994"/>
                  </a:cxn>
                  <a:cxn ang="0">
                    <a:pos x="225" y="987"/>
                  </a:cxn>
                  <a:cxn ang="0">
                    <a:pos x="206" y="976"/>
                  </a:cxn>
                  <a:cxn ang="0">
                    <a:pos x="187" y="964"/>
                  </a:cxn>
                  <a:cxn ang="0">
                    <a:pos x="170" y="951"/>
                  </a:cxn>
                  <a:cxn ang="0">
                    <a:pos x="154" y="935"/>
                  </a:cxn>
                  <a:cxn ang="0">
                    <a:pos x="140" y="917"/>
                  </a:cxn>
                  <a:cxn ang="0">
                    <a:pos x="126" y="898"/>
                  </a:cxn>
                  <a:cxn ang="0">
                    <a:pos x="115" y="879"/>
                  </a:cxn>
                  <a:cxn ang="0">
                    <a:pos x="107" y="858"/>
                  </a:cxn>
                  <a:cxn ang="0">
                    <a:pos x="99" y="836"/>
                  </a:cxn>
                  <a:cxn ang="0">
                    <a:pos x="94" y="812"/>
                  </a:cxn>
                  <a:cxn ang="0">
                    <a:pos x="91" y="762"/>
                  </a:cxn>
                </a:cxnLst>
                <a:rect l="0" t="0" r="r" b="b"/>
                <a:pathLst>
                  <a:path w="497" h="1003">
                    <a:moveTo>
                      <a:pt x="91" y="322"/>
                    </a:moveTo>
                    <a:lnTo>
                      <a:pt x="0" y="322"/>
                    </a:lnTo>
                    <a:lnTo>
                      <a:pt x="0" y="214"/>
                    </a:lnTo>
                    <a:lnTo>
                      <a:pt x="91" y="214"/>
                    </a:lnTo>
                    <a:lnTo>
                      <a:pt x="91" y="53"/>
                    </a:lnTo>
                    <a:lnTo>
                      <a:pt x="228" y="0"/>
                    </a:lnTo>
                    <a:lnTo>
                      <a:pt x="228" y="214"/>
                    </a:lnTo>
                    <a:lnTo>
                      <a:pt x="441" y="214"/>
                    </a:lnTo>
                    <a:lnTo>
                      <a:pt x="441" y="322"/>
                    </a:lnTo>
                    <a:lnTo>
                      <a:pt x="228" y="322"/>
                    </a:lnTo>
                    <a:lnTo>
                      <a:pt x="228" y="708"/>
                    </a:lnTo>
                    <a:lnTo>
                      <a:pt x="229" y="731"/>
                    </a:lnTo>
                    <a:lnTo>
                      <a:pt x="230" y="753"/>
                    </a:lnTo>
                    <a:lnTo>
                      <a:pt x="233" y="773"/>
                    </a:lnTo>
                    <a:lnTo>
                      <a:pt x="237" y="791"/>
                    </a:lnTo>
                    <a:lnTo>
                      <a:pt x="242" y="808"/>
                    </a:lnTo>
                    <a:lnTo>
                      <a:pt x="247" y="823"/>
                    </a:lnTo>
                    <a:lnTo>
                      <a:pt x="253" y="836"/>
                    </a:lnTo>
                    <a:lnTo>
                      <a:pt x="262" y="846"/>
                    </a:lnTo>
                    <a:lnTo>
                      <a:pt x="270" y="857"/>
                    </a:lnTo>
                    <a:lnTo>
                      <a:pt x="281" y="865"/>
                    </a:lnTo>
                    <a:lnTo>
                      <a:pt x="293" y="872"/>
                    </a:lnTo>
                    <a:lnTo>
                      <a:pt x="305" y="878"/>
                    </a:lnTo>
                    <a:lnTo>
                      <a:pt x="319" y="882"/>
                    </a:lnTo>
                    <a:lnTo>
                      <a:pt x="334" y="885"/>
                    </a:lnTo>
                    <a:lnTo>
                      <a:pt x="351" y="887"/>
                    </a:lnTo>
                    <a:lnTo>
                      <a:pt x="367" y="888"/>
                    </a:lnTo>
                    <a:lnTo>
                      <a:pt x="381" y="887"/>
                    </a:lnTo>
                    <a:lnTo>
                      <a:pt x="395" y="886"/>
                    </a:lnTo>
                    <a:lnTo>
                      <a:pt x="408" y="884"/>
                    </a:lnTo>
                    <a:lnTo>
                      <a:pt x="421" y="881"/>
                    </a:lnTo>
                    <a:lnTo>
                      <a:pt x="435" y="878"/>
                    </a:lnTo>
                    <a:lnTo>
                      <a:pt x="449" y="873"/>
                    </a:lnTo>
                    <a:lnTo>
                      <a:pt x="463" y="867"/>
                    </a:lnTo>
                    <a:lnTo>
                      <a:pt x="477" y="861"/>
                    </a:lnTo>
                    <a:lnTo>
                      <a:pt x="497" y="981"/>
                    </a:lnTo>
                    <a:lnTo>
                      <a:pt x="476" y="987"/>
                    </a:lnTo>
                    <a:lnTo>
                      <a:pt x="454" y="991"/>
                    </a:lnTo>
                    <a:lnTo>
                      <a:pt x="431" y="995"/>
                    </a:lnTo>
                    <a:lnTo>
                      <a:pt x="408" y="998"/>
                    </a:lnTo>
                    <a:lnTo>
                      <a:pt x="384" y="1000"/>
                    </a:lnTo>
                    <a:lnTo>
                      <a:pt x="360" y="1001"/>
                    </a:lnTo>
                    <a:lnTo>
                      <a:pt x="335" y="1002"/>
                    </a:lnTo>
                    <a:lnTo>
                      <a:pt x="309" y="1003"/>
                    </a:lnTo>
                    <a:lnTo>
                      <a:pt x="298" y="1003"/>
                    </a:lnTo>
                    <a:lnTo>
                      <a:pt x="287" y="1002"/>
                    </a:lnTo>
                    <a:lnTo>
                      <a:pt x="276" y="1001"/>
                    </a:lnTo>
                    <a:lnTo>
                      <a:pt x="265" y="999"/>
                    </a:lnTo>
                    <a:lnTo>
                      <a:pt x="255" y="996"/>
                    </a:lnTo>
                    <a:lnTo>
                      <a:pt x="244" y="994"/>
                    </a:lnTo>
                    <a:lnTo>
                      <a:pt x="235" y="990"/>
                    </a:lnTo>
                    <a:lnTo>
                      <a:pt x="225" y="987"/>
                    </a:lnTo>
                    <a:lnTo>
                      <a:pt x="214" y="981"/>
                    </a:lnTo>
                    <a:lnTo>
                      <a:pt x="206" y="976"/>
                    </a:lnTo>
                    <a:lnTo>
                      <a:pt x="197" y="971"/>
                    </a:lnTo>
                    <a:lnTo>
                      <a:pt x="187" y="964"/>
                    </a:lnTo>
                    <a:lnTo>
                      <a:pt x="179" y="958"/>
                    </a:lnTo>
                    <a:lnTo>
                      <a:pt x="170" y="951"/>
                    </a:lnTo>
                    <a:lnTo>
                      <a:pt x="162" y="943"/>
                    </a:lnTo>
                    <a:lnTo>
                      <a:pt x="154" y="935"/>
                    </a:lnTo>
                    <a:lnTo>
                      <a:pt x="147" y="926"/>
                    </a:lnTo>
                    <a:lnTo>
                      <a:pt x="140" y="917"/>
                    </a:lnTo>
                    <a:lnTo>
                      <a:pt x="132" y="907"/>
                    </a:lnTo>
                    <a:lnTo>
                      <a:pt x="126" y="898"/>
                    </a:lnTo>
                    <a:lnTo>
                      <a:pt x="121" y="888"/>
                    </a:lnTo>
                    <a:lnTo>
                      <a:pt x="115" y="879"/>
                    </a:lnTo>
                    <a:lnTo>
                      <a:pt x="111" y="868"/>
                    </a:lnTo>
                    <a:lnTo>
                      <a:pt x="107" y="858"/>
                    </a:lnTo>
                    <a:lnTo>
                      <a:pt x="103" y="846"/>
                    </a:lnTo>
                    <a:lnTo>
                      <a:pt x="99" y="836"/>
                    </a:lnTo>
                    <a:lnTo>
                      <a:pt x="97" y="824"/>
                    </a:lnTo>
                    <a:lnTo>
                      <a:pt x="94" y="812"/>
                    </a:lnTo>
                    <a:lnTo>
                      <a:pt x="92" y="787"/>
                    </a:lnTo>
                    <a:lnTo>
                      <a:pt x="91" y="762"/>
                    </a:lnTo>
                    <a:lnTo>
                      <a:pt x="91" y="32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62" name="Freeform 18"/>
              <p:cNvSpPr>
                <a:spLocks noEditPoints="1"/>
              </p:cNvSpPr>
              <p:nvPr userDrawn="1"/>
            </p:nvSpPr>
            <p:spPr bwMode="gray">
              <a:xfrm>
                <a:off x="1875032" y="498475"/>
                <a:ext cx="123842" cy="141288"/>
              </a:xfrm>
              <a:custGeom>
                <a:avLst/>
                <a:gdLst/>
                <a:ahLst/>
                <a:cxnLst>
                  <a:cxn ang="0">
                    <a:pos x="223" y="161"/>
                  </a:cxn>
                  <a:cxn ang="0">
                    <a:pos x="257" y="135"/>
                  </a:cxn>
                  <a:cxn ang="0">
                    <a:pos x="296" y="118"/>
                  </a:cxn>
                  <a:cxn ang="0">
                    <a:pos x="340" y="110"/>
                  </a:cxn>
                  <a:cxn ang="0">
                    <a:pos x="388" y="114"/>
                  </a:cxn>
                  <a:cxn ang="0">
                    <a:pos x="432" y="124"/>
                  </a:cxn>
                  <a:cxn ang="0">
                    <a:pos x="469" y="145"/>
                  </a:cxn>
                  <a:cxn ang="0">
                    <a:pos x="500" y="174"/>
                  </a:cxn>
                  <a:cxn ang="0">
                    <a:pos x="523" y="213"/>
                  </a:cxn>
                  <a:cxn ang="0">
                    <a:pos x="541" y="260"/>
                  </a:cxn>
                  <a:cxn ang="0">
                    <a:pos x="557" y="365"/>
                  </a:cxn>
                  <a:cxn ang="0">
                    <a:pos x="549" y="493"/>
                  </a:cxn>
                  <a:cxn ang="0">
                    <a:pos x="531" y="559"/>
                  </a:cxn>
                  <a:cxn ang="0">
                    <a:pos x="509" y="603"/>
                  </a:cxn>
                  <a:cxn ang="0">
                    <a:pos x="481" y="640"/>
                  </a:cxn>
                  <a:cxn ang="0">
                    <a:pos x="447" y="667"/>
                  </a:cxn>
                  <a:cxn ang="0">
                    <a:pos x="408" y="684"/>
                  </a:cxn>
                  <a:cxn ang="0">
                    <a:pos x="363" y="692"/>
                  </a:cxn>
                  <a:cxn ang="0">
                    <a:pos x="314" y="689"/>
                  </a:cxn>
                  <a:cxn ang="0">
                    <a:pos x="271" y="678"/>
                  </a:cxn>
                  <a:cxn ang="0">
                    <a:pos x="234" y="658"/>
                  </a:cxn>
                  <a:cxn ang="0">
                    <a:pos x="203" y="627"/>
                  </a:cxn>
                  <a:cxn ang="0">
                    <a:pos x="179" y="589"/>
                  </a:cxn>
                  <a:cxn ang="0">
                    <a:pos x="161" y="541"/>
                  </a:cxn>
                  <a:cxn ang="0">
                    <a:pos x="145" y="435"/>
                  </a:cxn>
                  <a:cxn ang="0">
                    <a:pos x="152" y="307"/>
                  </a:cxn>
                  <a:cxn ang="0">
                    <a:pos x="171" y="241"/>
                  </a:cxn>
                  <a:cxn ang="0">
                    <a:pos x="194" y="197"/>
                  </a:cxn>
                  <a:cxn ang="0">
                    <a:pos x="118" y="719"/>
                  </a:cxn>
                  <a:cxn ang="0">
                    <a:pos x="172" y="760"/>
                  </a:cxn>
                  <a:cxn ang="0">
                    <a:pos x="238" y="788"/>
                  </a:cxn>
                  <a:cxn ang="0">
                    <a:pos x="311" y="801"/>
                  </a:cxn>
                  <a:cxn ang="0">
                    <a:pos x="391" y="801"/>
                  </a:cxn>
                  <a:cxn ang="0">
                    <a:pos x="464" y="788"/>
                  </a:cxn>
                  <a:cxn ang="0">
                    <a:pos x="527" y="761"/>
                  </a:cxn>
                  <a:cxn ang="0">
                    <a:pos x="583" y="720"/>
                  </a:cxn>
                  <a:cxn ang="0">
                    <a:pos x="629" y="666"/>
                  </a:cxn>
                  <a:cxn ang="0">
                    <a:pos x="664" y="603"/>
                  </a:cxn>
                  <a:cxn ang="0">
                    <a:pos x="688" y="529"/>
                  </a:cxn>
                  <a:cxn ang="0">
                    <a:pos x="700" y="445"/>
                  </a:cxn>
                  <a:cxn ang="0">
                    <a:pos x="700" y="354"/>
                  </a:cxn>
                  <a:cxn ang="0">
                    <a:pos x="688" y="270"/>
                  </a:cxn>
                  <a:cxn ang="0">
                    <a:pos x="665" y="197"/>
                  </a:cxn>
                  <a:cxn ang="0">
                    <a:pos x="630" y="134"/>
                  </a:cxn>
                  <a:cxn ang="0">
                    <a:pos x="585" y="81"/>
                  </a:cxn>
                  <a:cxn ang="0">
                    <a:pos x="530" y="41"/>
                  </a:cxn>
                  <a:cxn ang="0">
                    <a:pos x="466" y="14"/>
                  </a:cxn>
                  <a:cxn ang="0">
                    <a:pos x="392" y="1"/>
                  </a:cxn>
                  <a:cxn ang="0">
                    <a:pos x="313" y="1"/>
                  </a:cxn>
                  <a:cxn ang="0">
                    <a:pos x="242" y="14"/>
                  </a:cxn>
                  <a:cxn ang="0">
                    <a:pos x="178" y="43"/>
                  </a:cxn>
                  <a:cxn ang="0">
                    <a:pos x="122" y="84"/>
                  </a:cxn>
                  <a:cxn ang="0">
                    <a:pos x="74" y="138"/>
                  </a:cxn>
                  <a:cxn ang="0">
                    <a:pos x="38" y="202"/>
                  </a:cxn>
                  <a:cxn ang="0">
                    <a:pos x="14" y="275"/>
                  </a:cxn>
                  <a:cxn ang="0">
                    <a:pos x="3" y="356"/>
                  </a:cxn>
                  <a:cxn ang="0">
                    <a:pos x="3" y="445"/>
                  </a:cxn>
                  <a:cxn ang="0">
                    <a:pos x="14" y="528"/>
                  </a:cxn>
                  <a:cxn ang="0">
                    <a:pos x="36" y="601"/>
                  </a:cxn>
                  <a:cxn ang="0">
                    <a:pos x="71" y="665"/>
                  </a:cxn>
                </a:cxnLst>
                <a:rect l="0" t="0" r="r" b="b"/>
                <a:pathLst>
                  <a:path w="701" h="803">
                    <a:moveTo>
                      <a:pt x="201" y="187"/>
                    </a:moveTo>
                    <a:lnTo>
                      <a:pt x="208" y="178"/>
                    </a:lnTo>
                    <a:lnTo>
                      <a:pt x="216" y="169"/>
                    </a:lnTo>
                    <a:lnTo>
                      <a:pt x="223" y="161"/>
                    </a:lnTo>
                    <a:lnTo>
                      <a:pt x="232" y="154"/>
                    </a:lnTo>
                    <a:lnTo>
                      <a:pt x="240" y="147"/>
                    </a:lnTo>
                    <a:lnTo>
                      <a:pt x="248" y="141"/>
                    </a:lnTo>
                    <a:lnTo>
                      <a:pt x="257" y="135"/>
                    </a:lnTo>
                    <a:lnTo>
                      <a:pt x="266" y="129"/>
                    </a:lnTo>
                    <a:lnTo>
                      <a:pt x="276" y="125"/>
                    </a:lnTo>
                    <a:lnTo>
                      <a:pt x="286" y="121"/>
                    </a:lnTo>
                    <a:lnTo>
                      <a:pt x="296" y="118"/>
                    </a:lnTo>
                    <a:lnTo>
                      <a:pt x="306" y="116"/>
                    </a:lnTo>
                    <a:lnTo>
                      <a:pt x="317" y="114"/>
                    </a:lnTo>
                    <a:lnTo>
                      <a:pt x="329" y="111"/>
                    </a:lnTo>
                    <a:lnTo>
                      <a:pt x="340" y="110"/>
                    </a:lnTo>
                    <a:lnTo>
                      <a:pt x="352" y="110"/>
                    </a:lnTo>
                    <a:lnTo>
                      <a:pt x="365" y="110"/>
                    </a:lnTo>
                    <a:lnTo>
                      <a:pt x="376" y="111"/>
                    </a:lnTo>
                    <a:lnTo>
                      <a:pt x="388" y="114"/>
                    </a:lnTo>
                    <a:lnTo>
                      <a:pt x="399" y="115"/>
                    </a:lnTo>
                    <a:lnTo>
                      <a:pt x="411" y="118"/>
                    </a:lnTo>
                    <a:lnTo>
                      <a:pt x="422" y="121"/>
                    </a:lnTo>
                    <a:lnTo>
                      <a:pt x="432" y="124"/>
                    </a:lnTo>
                    <a:lnTo>
                      <a:pt x="442" y="128"/>
                    </a:lnTo>
                    <a:lnTo>
                      <a:pt x="451" y="134"/>
                    </a:lnTo>
                    <a:lnTo>
                      <a:pt x="459" y="139"/>
                    </a:lnTo>
                    <a:lnTo>
                      <a:pt x="469" y="145"/>
                    </a:lnTo>
                    <a:lnTo>
                      <a:pt x="476" y="152"/>
                    </a:lnTo>
                    <a:lnTo>
                      <a:pt x="485" y="158"/>
                    </a:lnTo>
                    <a:lnTo>
                      <a:pt x="492" y="166"/>
                    </a:lnTo>
                    <a:lnTo>
                      <a:pt x="500" y="174"/>
                    </a:lnTo>
                    <a:lnTo>
                      <a:pt x="506" y="183"/>
                    </a:lnTo>
                    <a:lnTo>
                      <a:pt x="512" y="192"/>
                    </a:lnTo>
                    <a:lnTo>
                      <a:pt x="518" y="202"/>
                    </a:lnTo>
                    <a:lnTo>
                      <a:pt x="523" y="213"/>
                    </a:lnTo>
                    <a:lnTo>
                      <a:pt x="528" y="223"/>
                    </a:lnTo>
                    <a:lnTo>
                      <a:pt x="533" y="235"/>
                    </a:lnTo>
                    <a:lnTo>
                      <a:pt x="538" y="248"/>
                    </a:lnTo>
                    <a:lnTo>
                      <a:pt x="541" y="260"/>
                    </a:lnTo>
                    <a:lnTo>
                      <a:pt x="544" y="273"/>
                    </a:lnTo>
                    <a:lnTo>
                      <a:pt x="550" y="301"/>
                    </a:lnTo>
                    <a:lnTo>
                      <a:pt x="554" y="332"/>
                    </a:lnTo>
                    <a:lnTo>
                      <a:pt x="557" y="365"/>
                    </a:lnTo>
                    <a:lnTo>
                      <a:pt x="558" y="399"/>
                    </a:lnTo>
                    <a:lnTo>
                      <a:pt x="557" y="432"/>
                    </a:lnTo>
                    <a:lnTo>
                      <a:pt x="553" y="464"/>
                    </a:lnTo>
                    <a:lnTo>
                      <a:pt x="549" y="493"/>
                    </a:lnTo>
                    <a:lnTo>
                      <a:pt x="544" y="521"/>
                    </a:lnTo>
                    <a:lnTo>
                      <a:pt x="540" y="534"/>
                    </a:lnTo>
                    <a:lnTo>
                      <a:pt x="535" y="547"/>
                    </a:lnTo>
                    <a:lnTo>
                      <a:pt x="531" y="559"/>
                    </a:lnTo>
                    <a:lnTo>
                      <a:pt x="526" y="570"/>
                    </a:lnTo>
                    <a:lnTo>
                      <a:pt x="521" y="582"/>
                    </a:lnTo>
                    <a:lnTo>
                      <a:pt x="515" y="593"/>
                    </a:lnTo>
                    <a:lnTo>
                      <a:pt x="509" y="603"/>
                    </a:lnTo>
                    <a:lnTo>
                      <a:pt x="503" y="614"/>
                    </a:lnTo>
                    <a:lnTo>
                      <a:pt x="495" y="623"/>
                    </a:lnTo>
                    <a:lnTo>
                      <a:pt x="488" y="631"/>
                    </a:lnTo>
                    <a:lnTo>
                      <a:pt x="481" y="640"/>
                    </a:lnTo>
                    <a:lnTo>
                      <a:pt x="472" y="647"/>
                    </a:lnTo>
                    <a:lnTo>
                      <a:pt x="464" y="655"/>
                    </a:lnTo>
                    <a:lnTo>
                      <a:pt x="455" y="661"/>
                    </a:lnTo>
                    <a:lnTo>
                      <a:pt x="447" y="667"/>
                    </a:lnTo>
                    <a:lnTo>
                      <a:pt x="437" y="673"/>
                    </a:lnTo>
                    <a:lnTo>
                      <a:pt x="428" y="677"/>
                    </a:lnTo>
                    <a:lnTo>
                      <a:pt x="418" y="681"/>
                    </a:lnTo>
                    <a:lnTo>
                      <a:pt x="408" y="684"/>
                    </a:lnTo>
                    <a:lnTo>
                      <a:pt x="397" y="687"/>
                    </a:lnTo>
                    <a:lnTo>
                      <a:pt x="386" y="689"/>
                    </a:lnTo>
                    <a:lnTo>
                      <a:pt x="375" y="691"/>
                    </a:lnTo>
                    <a:lnTo>
                      <a:pt x="363" y="692"/>
                    </a:lnTo>
                    <a:lnTo>
                      <a:pt x="352" y="692"/>
                    </a:lnTo>
                    <a:lnTo>
                      <a:pt x="339" y="692"/>
                    </a:lnTo>
                    <a:lnTo>
                      <a:pt x="327" y="691"/>
                    </a:lnTo>
                    <a:lnTo>
                      <a:pt x="314" y="689"/>
                    </a:lnTo>
                    <a:lnTo>
                      <a:pt x="303" y="687"/>
                    </a:lnTo>
                    <a:lnTo>
                      <a:pt x="292" y="684"/>
                    </a:lnTo>
                    <a:lnTo>
                      <a:pt x="281" y="681"/>
                    </a:lnTo>
                    <a:lnTo>
                      <a:pt x="271" y="678"/>
                    </a:lnTo>
                    <a:lnTo>
                      <a:pt x="261" y="674"/>
                    </a:lnTo>
                    <a:lnTo>
                      <a:pt x="252" y="668"/>
                    </a:lnTo>
                    <a:lnTo>
                      <a:pt x="242" y="663"/>
                    </a:lnTo>
                    <a:lnTo>
                      <a:pt x="234" y="658"/>
                    </a:lnTo>
                    <a:lnTo>
                      <a:pt x="225" y="650"/>
                    </a:lnTo>
                    <a:lnTo>
                      <a:pt x="218" y="644"/>
                    </a:lnTo>
                    <a:lnTo>
                      <a:pt x="210" y="636"/>
                    </a:lnTo>
                    <a:lnTo>
                      <a:pt x="203" y="627"/>
                    </a:lnTo>
                    <a:lnTo>
                      <a:pt x="197" y="619"/>
                    </a:lnTo>
                    <a:lnTo>
                      <a:pt x="190" y="609"/>
                    </a:lnTo>
                    <a:lnTo>
                      <a:pt x="184" y="600"/>
                    </a:lnTo>
                    <a:lnTo>
                      <a:pt x="179" y="589"/>
                    </a:lnTo>
                    <a:lnTo>
                      <a:pt x="174" y="578"/>
                    </a:lnTo>
                    <a:lnTo>
                      <a:pt x="169" y="566"/>
                    </a:lnTo>
                    <a:lnTo>
                      <a:pt x="165" y="553"/>
                    </a:lnTo>
                    <a:lnTo>
                      <a:pt x="161" y="541"/>
                    </a:lnTo>
                    <a:lnTo>
                      <a:pt x="158" y="527"/>
                    </a:lnTo>
                    <a:lnTo>
                      <a:pt x="152" y="499"/>
                    </a:lnTo>
                    <a:lnTo>
                      <a:pt x="148" y="468"/>
                    </a:lnTo>
                    <a:lnTo>
                      <a:pt x="145" y="435"/>
                    </a:lnTo>
                    <a:lnTo>
                      <a:pt x="145" y="399"/>
                    </a:lnTo>
                    <a:lnTo>
                      <a:pt x="145" y="367"/>
                    </a:lnTo>
                    <a:lnTo>
                      <a:pt x="148" y="335"/>
                    </a:lnTo>
                    <a:lnTo>
                      <a:pt x="152" y="307"/>
                    </a:lnTo>
                    <a:lnTo>
                      <a:pt x="159" y="279"/>
                    </a:lnTo>
                    <a:lnTo>
                      <a:pt x="162" y="265"/>
                    </a:lnTo>
                    <a:lnTo>
                      <a:pt x="166" y="254"/>
                    </a:lnTo>
                    <a:lnTo>
                      <a:pt x="171" y="241"/>
                    </a:lnTo>
                    <a:lnTo>
                      <a:pt x="177" y="230"/>
                    </a:lnTo>
                    <a:lnTo>
                      <a:pt x="182" y="218"/>
                    </a:lnTo>
                    <a:lnTo>
                      <a:pt x="187" y="207"/>
                    </a:lnTo>
                    <a:lnTo>
                      <a:pt x="194" y="197"/>
                    </a:lnTo>
                    <a:lnTo>
                      <a:pt x="201" y="187"/>
                    </a:lnTo>
                    <a:close/>
                    <a:moveTo>
                      <a:pt x="93" y="694"/>
                    </a:moveTo>
                    <a:lnTo>
                      <a:pt x="105" y="707"/>
                    </a:lnTo>
                    <a:lnTo>
                      <a:pt x="118" y="719"/>
                    </a:lnTo>
                    <a:lnTo>
                      <a:pt x="130" y="731"/>
                    </a:lnTo>
                    <a:lnTo>
                      <a:pt x="144" y="742"/>
                    </a:lnTo>
                    <a:lnTo>
                      <a:pt x="158" y="752"/>
                    </a:lnTo>
                    <a:lnTo>
                      <a:pt x="172" y="760"/>
                    </a:lnTo>
                    <a:lnTo>
                      <a:pt x="188" y="769"/>
                    </a:lnTo>
                    <a:lnTo>
                      <a:pt x="204" y="776"/>
                    </a:lnTo>
                    <a:lnTo>
                      <a:pt x="220" y="782"/>
                    </a:lnTo>
                    <a:lnTo>
                      <a:pt x="238" y="788"/>
                    </a:lnTo>
                    <a:lnTo>
                      <a:pt x="255" y="793"/>
                    </a:lnTo>
                    <a:lnTo>
                      <a:pt x="273" y="796"/>
                    </a:lnTo>
                    <a:lnTo>
                      <a:pt x="292" y="799"/>
                    </a:lnTo>
                    <a:lnTo>
                      <a:pt x="311" y="801"/>
                    </a:lnTo>
                    <a:lnTo>
                      <a:pt x="331" y="802"/>
                    </a:lnTo>
                    <a:lnTo>
                      <a:pt x="352" y="803"/>
                    </a:lnTo>
                    <a:lnTo>
                      <a:pt x="371" y="802"/>
                    </a:lnTo>
                    <a:lnTo>
                      <a:pt x="391" y="801"/>
                    </a:lnTo>
                    <a:lnTo>
                      <a:pt x="410" y="799"/>
                    </a:lnTo>
                    <a:lnTo>
                      <a:pt x="428" y="796"/>
                    </a:lnTo>
                    <a:lnTo>
                      <a:pt x="446" y="793"/>
                    </a:lnTo>
                    <a:lnTo>
                      <a:pt x="464" y="788"/>
                    </a:lnTo>
                    <a:lnTo>
                      <a:pt x="480" y="782"/>
                    </a:lnTo>
                    <a:lnTo>
                      <a:pt x="496" y="776"/>
                    </a:lnTo>
                    <a:lnTo>
                      <a:pt x="512" y="769"/>
                    </a:lnTo>
                    <a:lnTo>
                      <a:pt x="527" y="761"/>
                    </a:lnTo>
                    <a:lnTo>
                      <a:pt x="542" y="752"/>
                    </a:lnTo>
                    <a:lnTo>
                      <a:pt x="556" y="742"/>
                    </a:lnTo>
                    <a:lnTo>
                      <a:pt x="569" y="732"/>
                    </a:lnTo>
                    <a:lnTo>
                      <a:pt x="583" y="720"/>
                    </a:lnTo>
                    <a:lnTo>
                      <a:pt x="596" y="708"/>
                    </a:lnTo>
                    <a:lnTo>
                      <a:pt x="607" y="695"/>
                    </a:lnTo>
                    <a:lnTo>
                      <a:pt x="619" y="681"/>
                    </a:lnTo>
                    <a:lnTo>
                      <a:pt x="629" y="666"/>
                    </a:lnTo>
                    <a:lnTo>
                      <a:pt x="639" y="652"/>
                    </a:lnTo>
                    <a:lnTo>
                      <a:pt x="648" y="636"/>
                    </a:lnTo>
                    <a:lnTo>
                      <a:pt x="657" y="620"/>
                    </a:lnTo>
                    <a:lnTo>
                      <a:pt x="664" y="603"/>
                    </a:lnTo>
                    <a:lnTo>
                      <a:pt x="672" y="585"/>
                    </a:lnTo>
                    <a:lnTo>
                      <a:pt x="678" y="567"/>
                    </a:lnTo>
                    <a:lnTo>
                      <a:pt x="683" y="548"/>
                    </a:lnTo>
                    <a:lnTo>
                      <a:pt x="688" y="529"/>
                    </a:lnTo>
                    <a:lnTo>
                      <a:pt x="692" y="509"/>
                    </a:lnTo>
                    <a:lnTo>
                      <a:pt x="695" y="488"/>
                    </a:lnTo>
                    <a:lnTo>
                      <a:pt x="698" y="467"/>
                    </a:lnTo>
                    <a:lnTo>
                      <a:pt x="700" y="445"/>
                    </a:lnTo>
                    <a:lnTo>
                      <a:pt x="701" y="423"/>
                    </a:lnTo>
                    <a:lnTo>
                      <a:pt x="701" y="399"/>
                    </a:lnTo>
                    <a:lnTo>
                      <a:pt x="701" y="376"/>
                    </a:lnTo>
                    <a:lnTo>
                      <a:pt x="700" y="354"/>
                    </a:lnTo>
                    <a:lnTo>
                      <a:pt x="698" y="332"/>
                    </a:lnTo>
                    <a:lnTo>
                      <a:pt x="696" y="311"/>
                    </a:lnTo>
                    <a:lnTo>
                      <a:pt x="693" y="290"/>
                    </a:lnTo>
                    <a:lnTo>
                      <a:pt x="688" y="270"/>
                    </a:lnTo>
                    <a:lnTo>
                      <a:pt x="683" y="251"/>
                    </a:lnTo>
                    <a:lnTo>
                      <a:pt x="678" y="232"/>
                    </a:lnTo>
                    <a:lnTo>
                      <a:pt x="672" y="214"/>
                    </a:lnTo>
                    <a:lnTo>
                      <a:pt x="665" y="197"/>
                    </a:lnTo>
                    <a:lnTo>
                      <a:pt x="658" y="180"/>
                    </a:lnTo>
                    <a:lnTo>
                      <a:pt x="649" y="163"/>
                    </a:lnTo>
                    <a:lnTo>
                      <a:pt x="641" y="148"/>
                    </a:lnTo>
                    <a:lnTo>
                      <a:pt x="630" y="134"/>
                    </a:lnTo>
                    <a:lnTo>
                      <a:pt x="621" y="119"/>
                    </a:lnTo>
                    <a:lnTo>
                      <a:pt x="609" y="105"/>
                    </a:lnTo>
                    <a:lnTo>
                      <a:pt x="598" y="92"/>
                    </a:lnTo>
                    <a:lnTo>
                      <a:pt x="585" y="81"/>
                    </a:lnTo>
                    <a:lnTo>
                      <a:pt x="572" y="69"/>
                    </a:lnTo>
                    <a:lnTo>
                      <a:pt x="559" y="59"/>
                    </a:lnTo>
                    <a:lnTo>
                      <a:pt x="545" y="49"/>
                    </a:lnTo>
                    <a:lnTo>
                      <a:pt x="530" y="41"/>
                    </a:lnTo>
                    <a:lnTo>
                      <a:pt x="514" y="33"/>
                    </a:lnTo>
                    <a:lnTo>
                      <a:pt x="499" y="26"/>
                    </a:lnTo>
                    <a:lnTo>
                      <a:pt x="483" y="20"/>
                    </a:lnTo>
                    <a:lnTo>
                      <a:pt x="466" y="14"/>
                    </a:lnTo>
                    <a:lnTo>
                      <a:pt x="448" y="10"/>
                    </a:lnTo>
                    <a:lnTo>
                      <a:pt x="430" y="6"/>
                    </a:lnTo>
                    <a:lnTo>
                      <a:pt x="411" y="3"/>
                    </a:lnTo>
                    <a:lnTo>
                      <a:pt x="392" y="1"/>
                    </a:lnTo>
                    <a:lnTo>
                      <a:pt x="372" y="0"/>
                    </a:lnTo>
                    <a:lnTo>
                      <a:pt x="352" y="0"/>
                    </a:lnTo>
                    <a:lnTo>
                      <a:pt x="332" y="0"/>
                    </a:lnTo>
                    <a:lnTo>
                      <a:pt x="313" y="1"/>
                    </a:lnTo>
                    <a:lnTo>
                      <a:pt x="295" y="3"/>
                    </a:lnTo>
                    <a:lnTo>
                      <a:pt x="276" y="6"/>
                    </a:lnTo>
                    <a:lnTo>
                      <a:pt x="259" y="10"/>
                    </a:lnTo>
                    <a:lnTo>
                      <a:pt x="242" y="14"/>
                    </a:lnTo>
                    <a:lnTo>
                      <a:pt x="225" y="21"/>
                    </a:lnTo>
                    <a:lnTo>
                      <a:pt x="209" y="27"/>
                    </a:lnTo>
                    <a:lnTo>
                      <a:pt x="194" y="34"/>
                    </a:lnTo>
                    <a:lnTo>
                      <a:pt x="178" y="43"/>
                    </a:lnTo>
                    <a:lnTo>
                      <a:pt x="164" y="51"/>
                    </a:lnTo>
                    <a:lnTo>
                      <a:pt x="149" y="62"/>
                    </a:lnTo>
                    <a:lnTo>
                      <a:pt x="136" y="72"/>
                    </a:lnTo>
                    <a:lnTo>
                      <a:pt x="122" y="84"/>
                    </a:lnTo>
                    <a:lnTo>
                      <a:pt x="109" y="97"/>
                    </a:lnTo>
                    <a:lnTo>
                      <a:pt x="98" y="109"/>
                    </a:lnTo>
                    <a:lnTo>
                      <a:pt x="86" y="124"/>
                    </a:lnTo>
                    <a:lnTo>
                      <a:pt x="74" y="138"/>
                    </a:lnTo>
                    <a:lnTo>
                      <a:pt x="65" y="154"/>
                    </a:lnTo>
                    <a:lnTo>
                      <a:pt x="55" y="169"/>
                    </a:lnTo>
                    <a:lnTo>
                      <a:pt x="47" y="185"/>
                    </a:lnTo>
                    <a:lnTo>
                      <a:pt x="38" y="202"/>
                    </a:lnTo>
                    <a:lnTo>
                      <a:pt x="31" y="219"/>
                    </a:lnTo>
                    <a:lnTo>
                      <a:pt x="25" y="237"/>
                    </a:lnTo>
                    <a:lnTo>
                      <a:pt x="19" y="256"/>
                    </a:lnTo>
                    <a:lnTo>
                      <a:pt x="14" y="275"/>
                    </a:lnTo>
                    <a:lnTo>
                      <a:pt x="10" y="294"/>
                    </a:lnTo>
                    <a:lnTo>
                      <a:pt x="7" y="314"/>
                    </a:lnTo>
                    <a:lnTo>
                      <a:pt x="5" y="335"/>
                    </a:lnTo>
                    <a:lnTo>
                      <a:pt x="3" y="356"/>
                    </a:lnTo>
                    <a:lnTo>
                      <a:pt x="2" y="377"/>
                    </a:lnTo>
                    <a:lnTo>
                      <a:pt x="0" y="399"/>
                    </a:lnTo>
                    <a:lnTo>
                      <a:pt x="2" y="423"/>
                    </a:lnTo>
                    <a:lnTo>
                      <a:pt x="3" y="445"/>
                    </a:lnTo>
                    <a:lnTo>
                      <a:pt x="4" y="466"/>
                    </a:lnTo>
                    <a:lnTo>
                      <a:pt x="7" y="487"/>
                    </a:lnTo>
                    <a:lnTo>
                      <a:pt x="10" y="508"/>
                    </a:lnTo>
                    <a:lnTo>
                      <a:pt x="14" y="528"/>
                    </a:lnTo>
                    <a:lnTo>
                      <a:pt x="18" y="547"/>
                    </a:lnTo>
                    <a:lnTo>
                      <a:pt x="24" y="566"/>
                    </a:lnTo>
                    <a:lnTo>
                      <a:pt x="30" y="584"/>
                    </a:lnTo>
                    <a:lnTo>
                      <a:pt x="36" y="601"/>
                    </a:lnTo>
                    <a:lnTo>
                      <a:pt x="45" y="618"/>
                    </a:lnTo>
                    <a:lnTo>
                      <a:pt x="53" y="635"/>
                    </a:lnTo>
                    <a:lnTo>
                      <a:pt x="62" y="650"/>
                    </a:lnTo>
                    <a:lnTo>
                      <a:pt x="71" y="665"/>
                    </a:lnTo>
                    <a:lnTo>
                      <a:pt x="82" y="680"/>
                    </a:lnTo>
                    <a:lnTo>
                      <a:pt x="93" y="69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63" name="Freeform 19"/>
              <p:cNvSpPr>
                <a:spLocks noEditPoints="1"/>
              </p:cNvSpPr>
              <p:nvPr userDrawn="1"/>
            </p:nvSpPr>
            <p:spPr bwMode="gray">
              <a:xfrm>
                <a:off x="2016338" y="449263"/>
                <a:ext cx="52395" cy="188912"/>
              </a:xfrm>
              <a:custGeom>
                <a:avLst/>
                <a:gdLst/>
                <a:ahLst/>
                <a:cxnLst>
                  <a:cxn ang="0">
                    <a:pos x="204" y="0"/>
                  </a:cxn>
                  <a:cxn ang="0">
                    <a:pos x="224" y="4"/>
                  </a:cxn>
                  <a:cxn ang="0">
                    <a:pos x="242" y="12"/>
                  </a:cxn>
                  <a:cxn ang="0">
                    <a:pos x="259" y="23"/>
                  </a:cxn>
                  <a:cxn ang="0">
                    <a:pos x="274" y="38"/>
                  </a:cxn>
                  <a:cxn ang="0">
                    <a:pos x="286" y="55"/>
                  </a:cxn>
                  <a:cxn ang="0">
                    <a:pos x="293" y="74"/>
                  </a:cxn>
                  <a:cxn ang="0">
                    <a:pos x="297" y="94"/>
                  </a:cxn>
                  <a:cxn ang="0">
                    <a:pos x="297" y="115"/>
                  </a:cxn>
                  <a:cxn ang="0">
                    <a:pos x="293" y="135"/>
                  </a:cxn>
                  <a:cxn ang="0">
                    <a:pos x="286" y="153"/>
                  </a:cxn>
                  <a:cxn ang="0">
                    <a:pos x="274" y="170"/>
                  </a:cxn>
                  <a:cxn ang="0">
                    <a:pos x="259" y="186"/>
                  </a:cxn>
                  <a:cxn ang="0">
                    <a:pos x="242" y="197"/>
                  </a:cxn>
                  <a:cxn ang="0">
                    <a:pos x="224" y="205"/>
                  </a:cxn>
                  <a:cxn ang="0">
                    <a:pos x="204" y="208"/>
                  </a:cxn>
                  <a:cxn ang="0">
                    <a:pos x="183" y="208"/>
                  </a:cxn>
                  <a:cxn ang="0">
                    <a:pos x="163" y="205"/>
                  </a:cxn>
                  <a:cxn ang="0">
                    <a:pos x="144" y="197"/>
                  </a:cxn>
                  <a:cxn ang="0">
                    <a:pos x="127" y="186"/>
                  </a:cxn>
                  <a:cxn ang="0">
                    <a:pos x="112" y="170"/>
                  </a:cxn>
                  <a:cxn ang="0">
                    <a:pos x="100" y="153"/>
                  </a:cxn>
                  <a:cxn ang="0">
                    <a:pos x="93" y="135"/>
                  </a:cxn>
                  <a:cxn ang="0">
                    <a:pos x="89" y="115"/>
                  </a:cxn>
                  <a:cxn ang="0">
                    <a:pos x="89" y="94"/>
                  </a:cxn>
                  <a:cxn ang="0">
                    <a:pos x="93" y="74"/>
                  </a:cxn>
                  <a:cxn ang="0">
                    <a:pos x="100" y="55"/>
                  </a:cxn>
                  <a:cxn ang="0">
                    <a:pos x="112" y="38"/>
                  </a:cxn>
                  <a:cxn ang="0">
                    <a:pos x="127" y="23"/>
                  </a:cxn>
                  <a:cxn ang="0">
                    <a:pos x="144" y="12"/>
                  </a:cxn>
                  <a:cxn ang="0">
                    <a:pos x="163" y="4"/>
                  </a:cxn>
                  <a:cxn ang="0">
                    <a:pos x="183" y="0"/>
                  </a:cxn>
                  <a:cxn ang="0">
                    <a:pos x="100" y="1072"/>
                  </a:cxn>
                  <a:cxn ang="0">
                    <a:pos x="0" y="446"/>
                  </a:cxn>
                  <a:cxn ang="0">
                    <a:pos x="282" y="298"/>
                  </a:cxn>
                  <a:cxn ang="0">
                    <a:pos x="100" y="1072"/>
                  </a:cxn>
                </a:cxnLst>
                <a:rect l="0" t="0" r="r" b="b"/>
                <a:pathLst>
                  <a:path w="298" h="1072">
                    <a:moveTo>
                      <a:pt x="193" y="0"/>
                    </a:moveTo>
                    <a:lnTo>
                      <a:pt x="204" y="0"/>
                    </a:lnTo>
                    <a:lnTo>
                      <a:pt x="214" y="1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12"/>
                    </a:lnTo>
                    <a:lnTo>
                      <a:pt x="251" y="17"/>
                    </a:lnTo>
                    <a:lnTo>
                      <a:pt x="259" y="23"/>
                    </a:lnTo>
                    <a:lnTo>
                      <a:pt x="267" y="30"/>
                    </a:lnTo>
                    <a:lnTo>
                      <a:pt x="274" y="38"/>
                    </a:lnTo>
                    <a:lnTo>
                      <a:pt x="281" y="46"/>
                    </a:lnTo>
                    <a:lnTo>
                      <a:pt x="286" y="55"/>
                    </a:lnTo>
                    <a:lnTo>
                      <a:pt x="290" y="64"/>
                    </a:lnTo>
                    <a:lnTo>
                      <a:pt x="293" y="74"/>
                    </a:lnTo>
                    <a:lnTo>
                      <a:pt x="296" y="83"/>
                    </a:lnTo>
                    <a:lnTo>
                      <a:pt x="297" y="94"/>
                    </a:lnTo>
                    <a:lnTo>
                      <a:pt x="298" y="104"/>
                    </a:lnTo>
                    <a:lnTo>
                      <a:pt x="297" y="115"/>
                    </a:lnTo>
                    <a:lnTo>
                      <a:pt x="296" y="124"/>
                    </a:lnTo>
                    <a:lnTo>
                      <a:pt x="293" y="135"/>
                    </a:lnTo>
                    <a:lnTo>
                      <a:pt x="290" y="144"/>
                    </a:lnTo>
                    <a:lnTo>
                      <a:pt x="286" y="153"/>
                    </a:lnTo>
                    <a:lnTo>
                      <a:pt x="281" y="162"/>
                    </a:lnTo>
                    <a:lnTo>
                      <a:pt x="274" y="170"/>
                    </a:lnTo>
                    <a:lnTo>
                      <a:pt x="267" y="178"/>
                    </a:lnTo>
                    <a:lnTo>
                      <a:pt x="259" y="186"/>
                    </a:lnTo>
                    <a:lnTo>
                      <a:pt x="251" y="192"/>
                    </a:lnTo>
                    <a:lnTo>
                      <a:pt x="242" y="197"/>
                    </a:lnTo>
                    <a:lnTo>
                      <a:pt x="233" y="201"/>
                    </a:lnTo>
                    <a:lnTo>
                      <a:pt x="224" y="205"/>
                    </a:lnTo>
                    <a:lnTo>
                      <a:pt x="214" y="207"/>
                    </a:lnTo>
                    <a:lnTo>
                      <a:pt x="204" y="208"/>
                    </a:lnTo>
                    <a:lnTo>
                      <a:pt x="193" y="209"/>
                    </a:lnTo>
                    <a:lnTo>
                      <a:pt x="183" y="208"/>
                    </a:lnTo>
                    <a:lnTo>
                      <a:pt x="172" y="207"/>
                    </a:lnTo>
                    <a:lnTo>
                      <a:pt x="163" y="205"/>
                    </a:lnTo>
                    <a:lnTo>
                      <a:pt x="153" y="201"/>
                    </a:lnTo>
                    <a:lnTo>
                      <a:pt x="144" y="197"/>
                    </a:lnTo>
                    <a:lnTo>
                      <a:pt x="135" y="192"/>
                    </a:lnTo>
                    <a:lnTo>
                      <a:pt x="127" y="186"/>
                    </a:lnTo>
                    <a:lnTo>
                      <a:pt x="119" y="178"/>
                    </a:lnTo>
                    <a:lnTo>
                      <a:pt x="112" y="170"/>
                    </a:lnTo>
                    <a:lnTo>
                      <a:pt x="106" y="162"/>
                    </a:lnTo>
                    <a:lnTo>
                      <a:pt x="100" y="153"/>
                    </a:lnTo>
                    <a:lnTo>
                      <a:pt x="96" y="144"/>
                    </a:lnTo>
                    <a:lnTo>
                      <a:pt x="93" y="135"/>
                    </a:lnTo>
                    <a:lnTo>
                      <a:pt x="91" y="124"/>
                    </a:lnTo>
                    <a:lnTo>
                      <a:pt x="89" y="115"/>
                    </a:lnTo>
                    <a:lnTo>
                      <a:pt x="89" y="104"/>
                    </a:lnTo>
                    <a:lnTo>
                      <a:pt x="89" y="94"/>
                    </a:lnTo>
                    <a:lnTo>
                      <a:pt x="91" y="83"/>
                    </a:lnTo>
                    <a:lnTo>
                      <a:pt x="93" y="74"/>
                    </a:lnTo>
                    <a:lnTo>
                      <a:pt x="96" y="64"/>
                    </a:lnTo>
                    <a:lnTo>
                      <a:pt x="100" y="55"/>
                    </a:lnTo>
                    <a:lnTo>
                      <a:pt x="106" y="46"/>
                    </a:lnTo>
                    <a:lnTo>
                      <a:pt x="112" y="38"/>
                    </a:lnTo>
                    <a:lnTo>
                      <a:pt x="119" y="30"/>
                    </a:lnTo>
                    <a:lnTo>
                      <a:pt x="127" y="23"/>
                    </a:lnTo>
                    <a:lnTo>
                      <a:pt x="135" y="17"/>
                    </a:lnTo>
                    <a:lnTo>
                      <a:pt x="144" y="12"/>
                    </a:lnTo>
                    <a:lnTo>
                      <a:pt x="153" y="7"/>
                    </a:lnTo>
                    <a:lnTo>
                      <a:pt x="163" y="4"/>
                    </a:lnTo>
                    <a:lnTo>
                      <a:pt x="172" y="1"/>
                    </a:lnTo>
                    <a:lnTo>
                      <a:pt x="183" y="0"/>
                    </a:lnTo>
                    <a:lnTo>
                      <a:pt x="193" y="0"/>
                    </a:lnTo>
                    <a:close/>
                    <a:moveTo>
                      <a:pt x="100" y="1072"/>
                    </a:moveTo>
                    <a:lnTo>
                      <a:pt x="100" y="446"/>
                    </a:lnTo>
                    <a:lnTo>
                      <a:pt x="0" y="446"/>
                    </a:lnTo>
                    <a:lnTo>
                      <a:pt x="0" y="298"/>
                    </a:lnTo>
                    <a:lnTo>
                      <a:pt x="282" y="298"/>
                    </a:lnTo>
                    <a:lnTo>
                      <a:pt x="282" y="1072"/>
                    </a:lnTo>
                    <a:lnTo>
                      <a:pt x="100" y="10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65" name="Freeform 20"/>
              <p:cNvSpPr>
                <a:spLocks/>
              </p:cNvSpPr>
              <p:nvPr userDrawn="1"/>
            </p:nvSpPr>
            <p:spPr bwMode="gray">
              <a:xfrm>
                <a:off x="2103663" y="498475"/>
                <a:ext cx="119078" cy="139700"/>
              </a:xfrm>
              <a:custGeom>
                <a:avLst/>
                <a:gdLst/>
                <a:ahLst/>
                <a:cxnLst>
                  <a:cxn ang="0">
                    <a:pos x="497" y="340"/>
                  </a:cxn>
                  <a:cxn ang="0">
                    <a:pos x="495" y="294"/>
                  </a:cxn>
                  <a:cxn ang="0">
                    <a:pos x="487" y="255"/>
                  </a:cxn>
                  <a:cxn ang="0">
                    <a:pos x="475" y="222"/>
                  </a:cxn>
                  <a:cxn ang="0">
                    <a:pos x="459" y="196"/>
                  </a:cxn>
                  <a:cxn ang="0">
                    <a:pos x="437" y="176"/>
                  </a:cxn>
                  <a:cxn ang="0">
                    <a:pos x="408" y="162"/>
                  </a:cxn>
                  <a:cxn ang="0">
                    <a:pos x="375" y="154"/>
                  </a:cxn>
                  <a:cxn ang="0">
                    <a:pos x="335" y="151"/>
                  </a:cxn>
                  <a:cxn ang="0">
                    <a:pos x="315" y="153"/>
                  </a:cxn>
                  <a:cxn ang="0">
                    <a:pos x="294" y="156"/>
                  </a:cxn>
                  <a:cxn ang="0">
                    <a:pos x="272" y="163"/>
                  </a:cxn>
                  <a:cxn ang="0">
                    <a:pos x="250" y="173"/>
                  </a:cxn>
                  <a:cxn ang="0">
                    <a:pos x="229" y="185"/>
                  </a:cxn>
                  <a:cxn ang="0">
                    <a:pos x="210" y="198"/>
                  </a:cxn>
                  <a:cxn ang="0">
                    <a:pos x="194" y="213"/>
                  </a:cxn>
                  <a:cxn ang="0">
                    <a:pos x="180" y="229"/>
                  </a:cxn>
                  <a:cxn ang="0">
                    <a:pos x="0" y="786"/>
                  </a:cxn>
                  <a:cxn ang="0">
                    <a:pos x="130" y="12"/>
                  </a:cxn>
                  <a:cxn ang="0">
                    <a:pos x="172" y="75"/>
                  </a:cxn>
                  <a:cxn ang="0">
                    <a:pos x="193" y="56"/>
                  </a:cxn>
                  <a:cxn ang="0">
                    <a:pos x="215" y="40"/>
                  </a:cxn>
                  <a:cxn ang="0">
                    <a:pos x="241" y="26"/>
                  </a:cxn>
                  <a:cxn ang="0">
                    <a:pos x="268" y="16"/>
                  </a:cxn>
                  <a:cxn ang="0">
                    <a:pos x="296" y="8"/>
                  </a:cxn>
                  <a:cxn ang="0">
                    <a:pos x="328" y="2"/>
                  </a:cxn>
                  <a:cxn ang="0">
                    <a:pos x="362" y="0"/>
                  </a:cxn>
                  <a:cxn ang="0">
                    <a:pos x="397" y="0"/>
                  </a:cxn>
                  <a:cxn ang="0">
                    <a:pos x="429" y="2"/>
                  </a:cxn>
                  <a:cxn ang="0">
                    <a:pos x="460" y="7"/>
                  </a:cxn>
                  <a:cxn ang="0">
                    <a:pos x="490" y="16"/>
                  </a:cxn>
                  <a:cxn ang="0">
                    <a:pos x="516" y="25"/>
                  </a:cxn>
                  <a:cxn ang="0">
                    <a:pos x="541" y="39"/>
                  </a:cxn>
                  <a:cxn ang="0">
                    <a:pos x="566" y="54"/>
                  </a:cxn>
                  <a:cxn ang="0">
                    <a:pos x="587" y="71"/>
                  </a:cxn>
                  <a:cxn ang="0">
                    <a:pos x="607" y="93"/>
                  </a:cxn>
                  <a:cxn ang="0">
                    <a:pos x="625" y="115"/>
                  </a:cxn>
                  <a:cxn ang="0">
                    <a:pos x="639" y="140"/>
                  </a:cxn>
                  <a:cxn ang="0">
                    <a:pos x="652" y="166"/>
                  </a:cxn>
                  <a:cxn ang="0">
                    <a:pos x="662" y="195"/>
                  </a:cxn>
                  <a:cxn ang="0">
                    <a:pos x="669" y="227"/>
                  </a:cxn>
                  <a:cxn ang="0">
                    <a:pos x="674" y="259"/>
                  </a:cxn>
                  <a:cxn ang="0">
                    <a:pos x="676" y="294"/>
                  </a:cxn>
                  <a:cxn ang="0">
                    <a:pos x="677" y="786"/>
                  </a:cxn>
                </a:cxnLst>
                <a:rect l="0" t="0" r="r" b="b"/>
                <a:pathLst>
                  <a:path w="677" h="786">
                    <a:moveTo>
                      <a:pt x="497" y="786"/>
                    </a:moveTo>
                    <a:lnTo>
                      <a:pt x="497" y="340"/>
                    </a:lnTo>
                    <a:lnTo>
                      <a:pt x="496" y="316"/>
                    </a:lnTo>
                    <a:lnTo>
                      <a:pt x="495" y="294"/>
                    </a:lnTo>
                    <a:lnTo>
                      <a:pt x="492" y="274"/>
                    </a:lnTo>
                    <a:lnTo>
                      <a:pt x="487" y="255"/>
                    </a:lnTo>
                    <a:lnTo>
                      <a:pt x="482" y="238"/>
                    </a:lnTo>
                    <a:lnTo>
                      <a:pt x="475" y="222"/>
                    </a:lnTo>
                    <a:lnTo>
                      <a:pt x="467" y="209"/>
                    </a:lnTo>
                    <a:lnTo>
                      <a:pt x="459" y="196"/>
                    </a:lnTo>
                    <a:lnTo>
                      <a:pt x="448" y="185"/>
                    </a:lnTo>
                    <a:lnTo>
                      <a:pt x="437" y="176"/>
                    </a:lnTo>
                    <a:lnTo>
                      <a:pt x="423" y="169"/>
                    </a:lnTo>
                    <a:lnTo>
                      <a:pt x="408" y="162"/>
                    </a:lnTo>
                    <a:lnTo>
                      <a:pt x="392" y="157"/>
                    </a:lnTo>
                    <a:lnTo>
                      <a:pt x="375" y="154"/>
                    </a:lnTo>
                    <a:lnTo>
                      <a:pt x="356" y="152"/>
                    </a:lnTo>
                    <a:lnTo>
                      <a:pt x="335" y="151"/>
                    </a:lnTo>
                    <a:lnTo>
                      <a:pt x="325" y="152"/>
                    </a:lnTo>
                    <a:lnTo>
                      <a:pt x="315" y="153"/>
                    </a:lnTo>
                    <a:lnTo>
                      <a:pt x="305" y="154"/>
                    </a:lnTo>
                    <a:lnTo>
                      <a:pt x="294" y="156"/>
                    </a:lnTo>
                    <a:lnTo>
                      <a:pt x="284" y="159"/>
                    </a:lnTo>
                    <a:lnTo>
                      <a:pt x="272" y="163"/>
                    </a:lnTo>
                    <a:lnTo>
                      <a:pt x="262" y="167"/>
                    </a:lnTo>
                    <a:lnTo>
                      <a:pt x="250" y="173"/>
                    </a:lnTo>
                    <a:lnTo>
                      <a:pt x="239" y="179"/>
                    </a:lnTo>
                    <a:lnTo>
                      <a:pt x="229" y="185"/>
                    </a:lnTo>
                    <a:lnTo>
                      <a:pt x="219" y="192"/>
                    </a:lnTo>
                    <a:lnTo>
                      <a:pt x="210" y="198"/>
                    </a:lnTo>
                    <a:lnTo>
                      <a:pt x="201" y="205"/>
                    </a:lnTo>
                    <a:lnTo>
                      <a:pt x="194" y="213"/>
                    </a:lnTo>
                    <a:lnTo>
                      <a:pt x="187" y="220"/>
                    </a:lnTo>
                    <a:lnTo>
                      <a:pt x="180" y="229"/>
                    </a:lnTo>
                    <a:lnTo>
                      <a:pt x="180" y="786"/>
                    </a:lnTo>
                    <a:lnTo>
                      <a:pt x="0" y="786"/>
                    </a:lnTo>
                    <a:lnTo>
                      <a:pt x="0" y="12"/>
                    </a:lnTo>
                    <a:lnTo>
                      <a:pt x="130" y="12"/>
                    </a:lnTo>
                    <a:lnTo>
                      <a:pt x="162" y="85"/>
                    </a:lnTo>
                    <a:lnTo>
                      <a:pt x="172" y="75"/>
                    </a:lnTo>
                    <a:lnTo>
                      <a:pt x="182" y="65"/>
                    </a:lnTo>
                    <a:lnTo>
                      <a:pt x="193" y="56"/>
                    </a:lnTo>
                    <a:lnTo>
                      <a:pt x="204" y="47"/>
                    </a:lnTo>
                    <a:lnTo>
                      <a:pt x="215" y="40"/>
                    </a:lnTo>
                    <a:lnTo>
                      <a:pt x="228" y="32"/>
                    </a:lnTo>
                    <a:lnTo>
                      <a:pt x="241" y="26"/>
                    </a:lnTo>
                    <a:lnTo>
                      <a:pt x="253" y="21"/>
                    </a:lnTo>
                    <a:lnTo>
                      <a:pt x="268" y="16"/>
                    </a:lnTo>
                    <a:lnTo>
                      <a:pt x="282" y="11"/>
                    </a:lnTo>
                    <a:lnTo>
                      <a:pt x="296" y="8"/>
                    </a:lnTo>
                    <a:lnTo>
                      <a:pt x="312" y="5"/>
                    </a:lnTo>
                    <a:lnTo>
                      <a:pt x="328" y="2"/>
                    </a:lnTo>
                    <a:lnTo>
                      <a:pt x="345" y="1"/>
                    </a:lnTo>
                    <a:lnTo>
                      <a:pt x="362" y="0"/>
                    </a:lnTo>
                    <a:lnTo>
                      <a:pt x="380" y="0"/>
                    </a:lnTo>
                    <a:lnTo>
                      <a:pt x="397" y="0"/>
                    </a:lnTo>
                    <a:lnTo>
                      <a:pt x="414" y="1"/>
                    </a:lnTo>
                    <a:lnTo>
                      <a:pt x="429" y="2"/>
                    </a:lnTo>
                    <a:lnTo>
                      <a:pt x="445" y="4"/>
                    </a:lnTo>
                    <a:lnTo>
                      <a:pt x="460" y="7"/>
                    </a:lnTo>
                    <a:lnTo>
                      <a:pt x="475" y="11"/>
                    </a:lnTo>
                    <a:lnTo>
                      <a:pt x="490" y="16"/>
                    </a:lnTo>
                    <a:lnTo>
                      <a:pt x="503" y="20"/>
                    </a:lnTo>
                    <a:lnTo>
                      <a:pt x="516" y="25"/>
                    </a:lnTo>
                    <a:lnTo>
                      <a:pt x="530" y="31"/>
                    </a:lnTo>
                    <a:lnTo>
                      <a:pt x="541" y="39"/>
                    </a:lnTo>
                    <a:lnTo>
                      <a:pt x="554" y="46"/>
                    </a:lnTo>
                    <a:lnTo>
                      <a:pt x="566" y="54"/>
                    </a:lnTo>
                    <a:lnTo>
                      <a:pt x="576" y="63"/>
                    </a:lnTo>
                    <a:lnTo>
                      <a:pt x="587" y="71"/>
                    </a:lnTo>
                    <a:lnTo>
                      <a:pt x="597" y="82"/>
                    </a:lnTo>
                    <a:lnTo>
                      <a:pt x="607" y="93"/>
                    </a:lnTo>
                    <a:lnTo>
                      <a:pt x="616" y="103"/>
                    </a:lnTo>
                    <a:lnTo>
                      <a:pt x="625" y="115"/>
                    </a:lnTo>
                    <a:lnTo>
                      <a:pt x="632" y="127"/>
                    </a:lnTo>
                    <a:lnTo>
                      <a:pt x="639" y="140"/>
                    </a:lnTo>
                    <a:lnTo>
                      <a:pt x="646" y="153"/>
                    </a:lnTo>
                    <a:lnTo>
                      <a:pt x="652" y="166"/>
                    </a:lnTo>
                    <a:lnTo>
                      <a:pt x="657" y="181"/>
                    </a:lnTo>
                    <a:lnTo>
                      <a:pt x="662" y="195"/>
                    </a:lnTo>
                    <a:lnTo>
                      <a:pt x="666" y="211"/>
                    </a:lnTo>
                    <a:lnTo>
                      <a:pt x="669" y="227"/>
                    </a:lnTo>
                    <a:lnTo>
                      <a:pt x="672" y="242"/>
                    </a:lnTo>
                    <a:lnTo>
                      <a:pt x="674" y="259"/>
                    </a:lnTo>
                    <a:lnTo>
                      <a:pt x="675" y="276"/>
                    </a:lnTo>
                    <a:lnTo>
                      <a:pt x="676" y="294"/>
                    </a:lnTo>
                    <a:lnTo>
                      <a:pt x="677" y="312"/>
                    </a:lnTo>
                    <a:lnTo>
                      <a:pt x="677" y="786"/>
                    </a:lnTo>
                    <a:lnTo>
                      <a:pt x="497" y="78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66" name="Freeform 21"/>
              <p:cNvSpPr>
                <a:spLocks/>
              </p:cNvSpPr>
              <p:nvPr userDrawn="1"/>
            </p:nvSpPr>
            <p:spPr bwMode="gray">
              <a:xfrm>
                <a:off x="2244969" y="446088"/>
                <a:ext cx="96851" cy="192087"/>
              </a:xfrm>
              <a:custGeom>
                <a:avLst/>
                <a:gdLst/>
                <a:ahLst/>
                <a:cxnLst>
                  <a:cxn ang="0">
                    <a:pos x="475" y="157"/>
                  </a:cxn>
                  <a:cxn ang="0">
                    <a:pos x="429" y="148"/>
                  </a:cxn>
                  <a:cxn ang="0">
                    <a:pos x="400" y="147"/>
                  </a:cxn>
                  <a:cxn ang="0">
                    <a:pos x="376" y="152"/>
                  </a:cxn>
                  <a:cxn ang="0">
                    <a:pos x="354" y="163"/>
                  </a:cxn>
                  <a:cxn ang="0">
                    <a:pos x="334" y="179"/>
                  </a:cxn>
                  <a:cxn ang="0">
                    <a:pos x="316" y="201"/>
                  </a:cxn>
                  <a:cxn ang="0">
                    <a:pos x="303" y="226"/>
                  </a:cxn>
                  <a:cxn ang="0">
                    <a:pos x="294" y="253"/>
                  </a:cxn>
                  <a:cxn ang="0">
                    <a:pos x="290" y="283"/>
                  </a:cxn>
                  <a:cxn ang="0">
                    <a:pos x="290" y="307"/>
                  </a:cxn>
                  <a:cxn ang="0">
                    <a:pos x="450" y="316"/>
                  </a:cxn>
                  <a:cxn ang="0">
                    <a:pos x="293" y="464"/>
                  </a:cxn>
                  <a:cxn ang="0">
                    <a:pos x="113" y="1090"/>
                  </a:cxn>
                  <a:cxn ang="0">
                    <a:pos x="0" y="464"/>
                  </a:cxn>
                  <a:cxn ang="0">
                    <a:pos x="113" y="316"/>
                  </a:cxn>
                  <a:cxn ang="0">
                    <a:pos x="115" y="282"/>
                  </a:cxn>
                  <a:cxn ang="0">
                    <a:pos x="120" y="249"/>
                  </a:cxn>
                  <a:cxn ang="0">
                    <a:pos x="128" y="218"/>
                  </a:cxn>
                  <a:cxn ang="0">
                    <a:pos x="137" y="189"/>
                  </a:cxn>
                  <a:cxn ang="0">
                    <a:pos x="149" y="160"/>
                  </a:cxn>
                  <a:cxn ang="0">
                    <a:pos x="162" y="135"/>
                  </a:cxn>
                  <a:cxn ang="0">
                    <a:pos x="178" y="110"/>
                  </a:cxn>
                  <a:cxn ang="0">
                    <a:pos x="197" y="88"/>
                  </a:cxn>
                  <a:cxn ang="0">
                    <a:pos x="217" y="67"/>
                  </a:cxn>
                  <a:cxn ang="0">
                    <a:pos x="239" y="50"/>
                  </a:cxn>
                  <a:cxn ang="0">
                    <a:pos x="262" y="35"/>
                  </a:cxn>
                  <a:cxn ang="0">
                    <a:pos x="287" y="22"/>
                  </a:cxn>
                  <a:cxn ang="0">
                    <a:pos x="312" y="13"/>
                  </a:cxn>
                  <a:cxn ang="0">
                    <a:pos x="340" y="5"/>
                  </a:cxn>
                  <a:cxn ang="0">
                    <a:pos x="369" y="1"/>
                  </a:cxn>
                  <a:cxn ang="0">
                    <a:pos x="400" y="0"/>
                  </a:cxn>
                  <a:cxn ang="0">
                    <a:pos x="434" y="2"/>
                  </a:cxn>
                  <a:cxn ang="0">
                    <a:pos x="470" y="7"/>
                  </a:cxn>
                  <a:cxn ang="0">
                    <a:pos x="512" y="16"/>
                  </a:cxn>
                  <a:cxn ang="0">
                    <a:pos x="556" y="28"/>
                  </a:cxn>
                </a:cxnLst>
                <a:rect l="0" t="0" r="r" b="b"/>
                <a:pathLst>
                  <a:path w="556" h="1090">
                    <a:moveTo>
                      <a:pt x="503" y="166"/>
                    </a:moveTo>
                    <a:lnTo>
                      <a:pt x="475" y="157"/>
                    </a:lnTo>
                    <a:lnTo>
                      <a:pt x="450" y="151"/>
                    </a:lnTo>
                    <a:lnTo>
                      <a:pt x="429" y="148"/>
                    </a:lnTo>
                    <a:lnTo>
                      <a:pt x="412" y="146"/>
                    </a:lnTo>
                    <a:lnTo>
                      <a:pt x="400" y="147"/>
                    </a:lnTo>
                    <a:lnTo>
                      <a:pt x="387" y="149"/>
                    </a:lnTo>
                    <a:lnTo>
                      <a:pt x="376" y="152"/>
                    </a:lnTo>
                    <a:lnTo>
                      <a:pt x="365" y="157"/>
                    </a:lnTo>
                    <a:lnTo>
                      <a:pt x="354" y="163"/>
                    </a:lnTo>
                    <a:lnTo>
                      <a:pt x="344" y="171"/>
                    </a:lnTo>
                    <a:lnTo>
                      <a:pt x="334" y="179"/>
                    </a:lnTo>
                    <a:lnTo>
                      <a:pt x="325" y="190"/>
                    </a:lnTo>
                    <a:lnTo>
                      <a:pt x="316" y="201"/>
                    </a:lnTo>
                    <a:lnTo>
                      <a:pt x="309" y="213"/>
                    </a:lnTo>
                    <a:lnTo>
                      <a:pt x="303" y="226"/>
                    </a:lnTo>
                    <a:lnTo>
                      <a:pt x="298" y="239"/>
                    </a:lnTo>
                    <a:lnTo>
                      <a:pt x="294" y="253"/>
                    </a:lnTo>
                    <a:lnTo>
                      <a:pt x="291" y="267"/>
                    </a:lnTo>
                    <a:lnTo>
                      <a:pt x="290" y="283"/>
                    </a:lnTo>
                    <a:lnTo>
                      <a:pt x="289" y="298"/>
                    </a:lnTo>
                    <a:lnTo>
                      <a:pt x="290" y="307"/>
                    </a:lnTo>
                    <a:lnTo>
                      <a:pt x="291" y="316"/>
                    </a:lnTo>
                    <a:lnTo>
                      <a:pt x="450" y="316"/>
                    </a:lnTo>
                    <a:lnTo>
                      <a:pt x="450" y="464"/>
                    </a:lnTo>
                    <a:lnTo>
                      <a:pt x="293" y="464"/>
                    </a:lnTo>
                    <a:lnTo>
                      <a:pt x="293" y="1090"/>
                    </a:lnTo>
                    <a:lnTo>
                      <a:pt x="113" y="1090"/>
                    </a:lnTo>
                    <a:lnTo>
                      <a:pt x="113" y="464"/>
                    </a:lnTo>
                    <a:lnTo>
                      <a:pt x="0" y="464"/>
                    </a:lnTo>
                    <a:lnTo>
                      <a:pt x="0" y="316"/>
                    </a:lnTo>
                    <a:lnTo>
                      <a:pt x="113" y="316"/>
                    </a:lnTo>
                    <a:lnTo>
                      <a:pt x="114" y="300"/>
                    </a:lnTo>
                    <a:lnTo>
                      <a:pt x="115" y="282"/>
                    </a:lnTo>
                    <a:lnTo>
                      <a:pt x="117" y="266"/>
                    </a:lnTo>
                    <a:lnTo>
                      <a:pt x="120" y="249"/>
                    </a:lnTo>
                    <a:lnTo>
                      <a:pt x="123" y="233"/>
                    </a:lnTo>
                    <a:lnTo>
                      <a:pt x="128" y="218"/>
                    </a:lnTo>
                    <a:lnTo>
                      <a:pt x="132" y="202"/>
                    </a:lnTo>
                    <a:lnTo>
                      <a:pt x="137" y="189"/>
                    </a:lnTo>
                    <a:lnTo>
                      <a:pt x="142" y="174"/>
                    </a:lnTo>
                    <a:lnTo>
                      <a:pt x="149" y="160"/>
                    </a:lnTo>
                    <a:lnTo>
                      <a:pt x="155" y="148"/>
                    </a:lnTo>
                    <a:lnTo>
                      <a:pt x="162" y="135"/>
                    </a:lnTo>
                    <a:lnTo>
                      <a:pt x="170" y="122"/>
                    </a:lnTo>
                    <a:lnTo>
                      <a:pt x="178" y="110"/>
                    </a:lnTo>
                    <a:lnTo>
                      <a:pt x="188" y="98"/>
                    </a:lnTo>
                    <a:lnTo>
                      <a:pt x="197" y="88"/>
                    </a:lnTo>
                    <a:lnTo>
                      <a:pt x="207" y="77"/>
                    </a:lnTo>
                    <a:lnTo>
                      <a:pt x="217" y="67"/>
                    </a:lnTo>
                    <a:lnTo>
                      <a:pt x="228" y="58"/>
                    </a:lnTo>
                    <a:lnTo>
                      <a:pt x="239" y="50"/>
                    </a:lnTo>
                    <a:lnTo>
                      <a:pt x="250" y="41"/>
                    </a:lnTo>
                    <a:lnTo>
                      <a:pt x="262" y="35"/>
                    </a:lnTo>
                    <a:lnTo>
                      <a:pt x="274" y="27"/>
                    </a:lnTo>
                    <a:lnTo>
                      <a:pt x="287" y="22"/>
                    </a:lnTo>
                    <a:lnTo>
                      <a:pt x="300" y="17"/>
                    </a:lnTo>
                    <a:lnTo>
                      <a:pt x="312" y="13"/>
                    </a:lnTo>
                    <a:lnTo>
                      <a:pt x="326" y="8"/>
                    </a:lnTo>
                    <a:lnTo>
                      <a:pt x="340" y="5"/>
                    </a:lnTo>
                    <a:lnTo>
                      <a:pt x="354" y="3"/>
                    </a:lnTo>
                    <a:lnTo>
                      <a:pt x="369" y="1"/>
                    </a:lnTo>
                    <a:lnTo>
                      <a:pt x="384" y="1"/>
                    </a:lnTo>
                    <a:lnTo>
                      <a:pt x="400" y="0"/>
                    </a:lnTo>
                    <a:lnTo>
                      <a:pt x="416" y="1"/>
                    </a:lnTo>
                    <a:lnTo>
                      <a:pt x="434" y="2"/>
                    </a:lnTo>
                    <a:lnTo>
                      <a:pt x="452" y="4"/>
                    </a:lnTo>
                    <a:lnTo>
                      <a:pt x="470" y="7"/>
                    </a:lnTo>
                    <a:lnTo>
                      <a:pt x="491" y="12"/>
                    </a:lnTo>
                    <a:lnTo>
                      <a:pt x="512" y="16"/>
                    </a:lnTo>
                    <a:lnTo>
                      <a:pt x="534" y="22"/>
                    </a:lnTo>
                    <a:lnTo>
                      <a:pt x="556" y="28"/>
                    </a:lnTo>
                    <a:lnTo>
                      <a:pt x="503" y="16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67" name="Freeform 22"/>
              <p:cNvSpPr>
                <a:spLocks noEditPoints="1"/>
              </p:cNvSpPr>
              <p:nvPr userDrawn="1"/>
            </p:nvSpPr>
            <p:spPr bwMode="gray">
              <a:xfrm>
                <a:off x="2344995" y="498475"/>
                <a:ext cx="130192" cy="141288"/>
              </a:xfrm>
              <a:custGeom>
                <a:avLst/>
                <a:gdLst/>
                <a:ahLst/>
                <a:cxnLst>
                  <a:cxn ang="0">
                    <a:pos x="258" y="191"/>
                  </a:cxn>
                  <a:cxn ang="0">
                    <a:pos x="288" y="167"/>
                  </a:cxn>
                  <a:cxn ang="0">
                    <a:pos x="322" y="154"/>
                  </a:cxn>
                  <a:cxn ang="0">
                    <a:pos x="363" y="147"/>
                  </a:cxn>
                  <a:cxn ang="0">
                    <a:pos x="426" y="153"/>
                  </a:cxn>
                  <a:cxn ang="0">
                    <a:pos x="462" y="166"/>
                  </a:cxn>
                  <a:cxn ang="0">
                    <a:pos x="491" y="189"/>
                  </a:cxn>
                  <a:cxn ang="0">
                    <a:pos x="516" y="218"/>
                  </a:cxn>
                  <a:cxn ang="0">
                    <a:pos x="539" y="266"/>
                  </a:cxn>
                  <a:cxn ang="0">
                    <a:pos x="556" y="367"/>
                  </a:cxn>
                  <a:cxn ang="0">
                    <a:pos x="549" y="481"/>
                  </a:cxn>
                  <a:cxn ang="0">
                    <a:pos x="524" y="559"/>
                  </a:cxn>
                  <a:cxn ang="0">
                    <a:pos x="501" y="594"/>
                  </a:cxn>
                  <a:cxn ang="0">
                    <a:pos x="472" y="620"/>
                  </a:cxn>
                  <a:cxn ang="0">
                    <a:pos x="440" y="639"/>
                  </a:cxn>
                  <a:cxn ang="0">
                    <a:pos x="403" y="650"/>
                  </a:cxn>
                  <a:cxn ang="0">
                    <a:pos x="350" y="651"/>
                  </a:cxn>
                  <a:cxn ang="0">
                    <a:pos x="300" y="639"/>
                  </a:cxn>
                  <a:cxn ang="0">
                    <a:pos x="268" y="621"/>
                  </a:cxn>
                  <a:cxn ang="0">
                    <a:pos x="240" y="596"/>
                  </a:cxn>
                  <a:cxn ang="0">
                    <a:pos x="218" y="562"/>
                  </a:cxn>
                  <a:cxn ang="0">
                    <a:pos x="195" y="484"/>
                  </a:cxn>
                  <a:cxn ang="0">
                    <a:pos x="188" y="369"/>
                  </a:cxn>
                  <a:cxn ang="0">
                    <a:pos x="207" y="270"/>
                  </a:cxn>
                  <a:cxn ang="0">
                    <a:pos x="232" y="221"/>
                  </a:cxn>
                  <a:cxn ang="0">
                    <a:pos x="124" y="715"/>
                  </a:cxn>
                  <a:cxn ang="0">
                    <a:pos x="182" y="756"/>
                  </a:cxn>
                  <a:cxn ang="0">
                    <a:pos x="251" y="783"/>
                  </a:cxn>
                  <a:cxn ang="0">
                    <a:pos x="330" y="797"/>
                  </a:cxn>
                  <a:cxn ang="0">
                    <a:pos x="414" y="797"/>
                  </a:cxn>
                  <a:cxn ang="0">
                    <a:pos x="492" y="783"/>
                  </a:cxn>
                  <a:cxn ang="0">
                    <a:pos x="560" y="757"/>
                  </a:cxn>
                  <a:cxn ang="0">
                    <a:pos x="619" y="716"/>
                  </a:cxn>
                  <a:cxn ang="0">
                    <a:pos x="669" y="662"/>
                  </a:cxn>
                  <a:cxn ang="0">
                    <a:pos x="706" y="598"/>
                  </a:cxn>
                  <a:cxn ang="0">
                    <a:pos x="731" y="525"/>
                  </a:cxn>
                  <a:cxn ang="0">
                    <a:pos x="742" y="443"/>
                  </a:cxn>
                  <a:cxn ang="0">
                    <a:pos x="742" y="352"/>
                  </a:cxn>
                  <a:cxn ang="0">
                    <a:pos x="731" y="270"/>
                  </a:cxn>
                  <a:cxn ang="0">
                    <a:pos x="707" y="197"/>
                  </a:cxn>
                  <a:cxn ang="0">
                    <a:pos x="670" y="134"/>
                  </a:cxn>
                  <a:cxn ang="0">
                    <a:pos x="621" y="81"/>
                  </a:cxn>
                  <a:cxn ang="0">
                    <a:pos x="562" y="41"/>
                  </a:cxn>
                  <a:cxn ang="0">
                    <a:pos x="493" y="15"/>
                  </a:cxn>
                  <a:cxn ang="0">
                    <a:pos x="415" y="1"/>
                  </a:cxn>
                  <a:cxn ang="0">
                    <a:pos x="332" y="1"/>
                  </a:cxn>
                  <a:cxn ang="0">
                    <a:pos x="256" y="15"/>
                  </a:cxn>
                  <a:cxn ang="0">
                    <a:pos x="188" y="43"/>
                  </a:cxn>
                  <a:cxn ang="0">
                    <a:pos x="128" y="84"/>
                  </a:cxn>
                  <a:cxn ang="0">
                    <a:pos x="78" y="139"/>
                  </a:cxn>
                  <a:cxn ang="0">
                    <a:pos x="40" y="202"/>
                  </a:cxn>
                  <a:cxn ang="0">
                    <a:pos x="14" y="274"/>
                  </a:cxn>
                  <a:cxn ang="0">
                    <a:pos x="2" y="354"/>
                  </a:cxn>
                  <a:cxn ang="0">
                    <a:pos x="2" y="442"/>
                  </a:cxn>
                  <a:cxn ang="0">
                    <a:pos x="13" y="524"/>
                  </a:cxn>
                  <a:cxn ang="0">
                    <a:pos x="38" y="597"/>
                  </a:cxn>
                  <a:cxn ang="0">
                    <a:pos x="75" y="661"/>
                  </a:cxn>
                </a:cxnLst>
                <a:rect l="0" t="0" r="r" b="b"/>
                <a:pathLst>
                  <a:path w="745" h="799">
                    <a:moveTo>
                      <a:pt x="238" y="213"/>
                    </a:moveTo>
                    <a:lnTo>
                      <a:pt x="244" y="205"/>
                    </a:lnTo>
                    <a:lnTo>
                      <a:pt x="251" y="197"/>
                    </a:lnTo>
                    <a:lnTo>
                      <a:pt x="258" y="191"/>
                    </a:lnTo>
                    <a:lnTo>
                      <a:pt x="266" y="184"/>
                    </a:lnTo>
                    <a:lnTo>
                      <a:pt x="273" y="178"/>
                    </a:lnTo>
                    <a:lnTo>
                      <a:pt x="280" y="173"/>
                    </a:lnTo>
                    <a:lnTo>
                      <a:pt x="288" y="167"/>
                    </a:lnTo>
                    <a:lnTo>
                      <a:pt x="296" y="163"/>
                    </a:lnTo>
                    <a:lnTo>
                      <a:pt x="305" y="160"/>
                    </a:lnTo>
                    <a:lnTo>
                      <a:pt x="314" y="156"/>
                    </a:lnTo>
                    <a:lnTo>
                      <a:pt x="322" y="154"/>
                    </a:lnTo>
                    <a:lnTo>
                      <a:pt x="332" y="151"/>
                    </a:lnTo>
                    <a:lnTo>
                      <a:pt x="341" y="150"/>
                    </a:lnTo>
                    <a:lnTo>
                      <a:pt x="352" y="147"/>
                    </a:lnTo>
                    <a:lnTo>
                      <a:pt x="363" y="147"/>
                    </a:lnTo>
                    <a:lnTo>
                      <a:pt x="373" y="147"/>
                    </a:lnTo>
                    <a:lnTo>
                      <a:pt x="395" y="147"/>
                    </a:lnTo>
                    <a:lnTo>
                      <a:pt x="415" y="151"/>
                    </a:lnTo>
                    <a:lnTo>
                      <a:pt x="426" y="153"/>
                    </a:lnTo>
                    <a:lnTo>
                      <a:pt x="435" y="156"/>
                    </a:lnTo>
                    <a:lnTo>
                      <a:pt x="444" y="159"/>
                    </a:lnTo>
                    <a:lnTo>
                      <a:pt x="453" y="162"/>
                    </a:lnTo>
                    <a:lnTo>
                      <a:pt x="462" y="166"/>
                    </a:lnTo>
                    <a:lnTo>
                      <a:pt x="469" y="172"/>
                    </a:lnTo>
                    <a:lnTo>
                      <a:pt x="478" y="177"/>
                    </a:lnTo>
                    <a:lnTo>
                      <a:pt x="485" y="182"/>
                    </a:lnTo>
                    <a:lnTo>
                      <a:pt x="491" y="189"/>
                    </a:lnTo>
                    <a:lnTo>
                      <a:pt x="499" y="195"/>
                    </a:lnTo>
                    <a:lnTo>
                      <a:pt x="505" y="202"/>
                    </a:lnTo>
                    <a:lnTo>
                      <a:pt x="510" y="210"/>
                    </a:lnTo>
                    <a:lnTo>
                      <a:pt x="516" y="218"/>
                    </a:lnTo>
                    <a:lnTo>
                      <a:pt x="521" y="227"/>
                    </a:lnTo>
                    <a:lnTo>
                      <a:pt x="526" y="235"/>
                    </a:lnTo>
                    <a:lnTo>
                      <a:pt x="530" y="244"/>
                    </a:lnTo>
                    <a:lnTo>
                      <a:pt x="539" y="266"/>
                    </a:lnTo>
                    <a:lnTo>
                      <a:pt x="545" y="288"/>
                    </a:lnTo>
                    <a:lnTo>
                      <a:pt x="550" y="312"/>
                    </a:lnTo>
                    <a:lnTo>
                      <a:pt x="554" y="338"/>
                    </a:lnTo>
                    <a:lnTo>
                      <a:pt x="556" y="367"/>
                    </a:lnTo>
                    <a:lnTo>
                      <a:pt x="557" y="397"/>
                    </a:lnTo>
                    <a:lnTo>
                      <a:pt x="556" y="427"/>
                    </a:lnTo>
                    <a:lnTo>
                      <a:pt x="554" y="455"/>
                    </a:lnTo>
                    <a:lnTo>
                      <a:pt x="549" y="481"/>
                    </a:lnTo>
                    <a:lnTo>
                      <a:pt x="544" y="505"/>
                    </a:lnTo>
                    <a:lnTo>
                      <a:pt x="537" y="528"/>
                    </a:lnTo>
                    <a:lnTo>
                      <a:pt x="528" y="549"/>
                    </a:lnTo>
                    <a:lnTo>
                      <a:pt x="524" y="559"/>
                    </a:lnTo>
                    <a:lnTo>
                      <a:pt x="519" y="568"/>
                    </a:lnTo>
                    <a:lnTo>
                      <a:pt x="512" y="577"/>
                    </a:lnTo>
                    <a:lnTo>
                      <a:pt x="507" y="585"/>
                    </a:lnTo>
                    <a:lnTo>
                      <a:pt x="501" y="594"/>
                    </a:lnTo>
                    <a:lnTo>
                      <a:pt x="493" y="601"/>
                    </a:lnTo>
                    <a:lnTo>
                      <a:pt x="487" y="608"/>
                    </a:lnTo>
                    <a:lnTo>
                      <a:pt x="480" y="615"/>
                    </a:lnTo>
                    <a:lnTo>
                      <a:pt x="472" y="620"/>
                    </a:lnTo>
                    <a:lnTo>
                      <a:pt x="465" y="625"/>
                    </a:lnTo>
                    <a:lnTo>
                      <a:pt x="457" y="631"/>
                    </a:lnTo>
                    <a:lnTo>
                      <a:pt x="448" y="635"/>
                    </a:lnTo>
                    <a:lnTo>
                      <a:pt x="440" y="639"/>
                    </a:lnTo>
                    <a:lnTo>
                      <a:pt x="431" y="642"/>
                    </a:lnTo>
                    <a:lnTo>
                      <a:pt x="422" y="645"/>
                    </a:lnTo>
                    <a:lnTo>
                      <a:pt x="413" y="647"/>
                    </a:lnTo>
                    <a:lnTo>
                      <a:pt x="403" y="650"/>
                    </a:lnTo>
                    <a:lnTo>
                      <a:pt x="393" y="651"/>
                    </a:lnTo>
                    <a:lnTo>
                      <a:pt x="383" y="652"/>
                    </a:lnTo>
                    <a:lnTo>
                      <a:pt x="373" y="652"/>
                    </a:lnTo>
                    <a:lnTo>
                      <a:pt x="350" y="651"/>
                    </a:lnTo>
                    <a:lnTo>
                      <a:pt x="329" y="647"/>
                    </a:lnTo>
                    <a:lnTo>
                      <a:pt x="319" y="645"/>
                    </a:lnTo>
                    <a:lnTo>
                      <a:pt x="310" y="642"/>
                    </a:lnTo>
                    <a:lnTo>
                      <a:pt x="300" y="639"/>
                    </a:lnTo>
                    <a:lnTo>
                      <a:pt x="292" y="636"/>
                    </a:lnTo>
                    <a:lnTo>
                      <a:pt x="283" y="632"/>
                    </a:lnTo>
                    <a:lnTo>
                      <a:pt x="275" y="626"/>
                    </a:lnTo>
                    <a:lnTo>
                      <a:pt x="268" y="621"/>
                    </a:lnTo>
                    <a:lnTo>
                      <a:pt x="260" y="616"/>
                    </a:lnTo>
                    <a:lnTo>
                      <a:pt x="253" y="609"/>
                    </a:lnTo>
                    <a:lnTo>
                      <a:pt x="247" y="603"/>
                    </a:lnTo>
                    <a:lnTo>
                      <a:pt x="240" y="596"/>
                    </a:lnTo>
                    <a:lnTo>
                      <a:pt x="234" y="588"/>
                    </a:lnTo>
                    <a:lnTo>
                      <a:pt x="229" y="580"/>
                    </a:lnTo>
                    <a:lnTo>
                      <a:pt x="223" y="571"/>
                    </a:lnTo>
                    <a:lnTo>
                      <a:pt x="218" y="562"/>
                    </a:lnTo>
                    <a:lnTo>
                      <a:pt x="214" y="552"/>
                    </a:lnTo>
                    <a:lnTo>
                      <a:pt x="206" y="531"/>
                    </a:lnTo>
                    <a:lnTo>
                      <a:pt x="199" y="508"/>
                    </a:lnTo>
                    <a:lnTo>
                      <a:pt x="195" y="484"/>
                    </a:lnTo>
                    <a:lnTo>
                      <a:pt x="191" y="456"/>
                    </a:lnTo>
                    <a:lnTo>
                      <a:pt x="188" y="428"/>
                    </a:lnTo>
                    <a:lnTo>
                      <a:pt x="188" y="397"/>
                    </a:lnTo>
                    <a:lnTo>
                      <a:pt x="188" y="369"/>
                    </a:lnTo>
                    <a:lnTo>
                      <a:pt x="192" y="342"/>
                    </a:lnTo>
                    <a:lnTo>
                      <a:pt x="195" y="316"/>
                    </a:lnTo>
                    <a:lnTo>
                      <a:pt x="200" y="292"/>
                    </a:lnTo>
                    <a:lnTo>
                      <a:pt x="207" y="270"/>
                    </a:lnTo>
                    <a:lnTo>
                      <a:pt x="216" y="250"/>
                    </a:lnTo>
                    <a:lnTo>
                      <a:pt x="221" y="239"/>
                    </a:lnTo>
                    <a:lnTo>
                      <a:pt x="226" y="231"/>
                    </a:lnTo>
                    <a:lnTo>
                      <a:pt x="232" y="221"/>
                    </a:lnTo>
                    <a:lnTo>
                      <a:pt x="238" y="213"/>
                    </a:lnTo>
                    <a:close/>
                    <a:moveTo>
                      <a:pt x="98" y="690"/>
                    </a:moveTo>
                    <a:lnTo>
                      <a:pt x="110" y="702"/>
                    </a:lnTo>
                    <a:lnTo>
                      <a:pt x="124" y="715"/>
                    </a:lnTo>
                    <a:lnTo>
                      <a:pt x="138" y="726"/>
                    </a:lnTo>
                    <a:lnTo>
                      <a:pt x="152" y="737"/>
                    </a:lnTo>
                    <a:lnTo>
                      <a:pt x="166" y="748"/>
                    </a:lnTo>
                    <a:lnTo>
                      <a:pt x="182" y="756"/>
                    </a:lnTo>
                    <a:lnTo>
                      <a:pt x="199" y="764"/>
                    </a:lnTo>
                    <a:lnTo>
                      <a:pt x="216" y="772"/>
                    </a:lnTo>
                    <a:lnTo>
                      <a:pt x="233" y="778"/>
                    </a:lnTo>
                    <a:lnTo>
                      <a:pt x="251" y="783"/>
                    </a:lnTo>
                    <a:lnTo>
                      <a:pt x="270" y="789"/>
                    </a:lnTo>
                    <a:lnTo>
                      <a:pt x="289" y="792"/>
                    </a:lnTo>
                    <a:lnTo>
                      <a:pt x="309" y="795"/>
                    </a:lnTo>
                    <a:lnTo>
                      <a:pt x="330" y="797"/>
                    </a:lnTo>
                    <a:lnTo>
                      <a:pt x="351" y="798"/>
                    </a:lnTo>
                    <a:lnTo>
                      <a:pt x="373" y="799"/>
                    </a:lnTo>
                    <a:lnTo>
                      <a:pt x="394" y="798"/>
                    </a:lnTo>
                    <a:lnTo>
                      <a:pt x="414" y="797"/>
                    </a:lnTo>
                    <a:lnTo>
                      <a:pt x="434" y="795"/>
                    </a:lnTo>
                    <a:lnTo>
                      <a:pt x="454" y="792"/>
                    </a:lnTo>
                    <a:lnTo>
                      <a:pt x="473" y="789"/>
                    </a:lnTo>
                    <a:lnTo>
                      <a:pt x="492" y="783"/>
                    </a:lnTo>
                    <a:lnTo>
                      <a:pt x="510" y="778"/>
                    </a:lnTo>
                    <a:lnTo>
                      <a:pt x="527" y="772"/>
                    </a:lnTo>
                    <a:lnTo>
                      <a:pt x="544" y="764"/>
                    </a:lnTo>
                    <a:lnTo>
                      <a:pt x="560" y="757"/>
                    </a:lnTo>
                    <a:lnTo>
                      <a:pt x="576" y="748"/>
                    </a:lnTo>
                    <a:lnTo>
                      <a:pt x="591" y="738"/>
                    </a:lnTo>
                    <a:lnTo>
                      <a:pt x="605" y="728"/>
                    </a:lnTo>
                    <a:lnTo>
                      <a:pt x="619" y="716"/>
                    </a:lnTo>
                    <a:lnTo>
                      <a:pt x="633" y="703"/>
                    </a:lnTo>
                    <a:lnTo>
                      <a:pt x="645" y="691"/>
                    </a:lnTo>
                    <a:lnTo>
                      <a:pt x="657" y="677"/>
                    </a:lnTo>
                    <a:lnTo>
                      <a:pt x="669" y="662"/>
                    </a:lnTo>
                    <a:lnTo>
                      <a:pt x="679" y="647"/>
                    </a:lnTo>
                    <a:lnTo>
                      <a:pt x="689" y="632"/>
                    </a:lnTo>
                    <a:lnTo>
                      <a:pt x="697" y="615"/>
                    </a:lnTo>
                    <a:lnTo>
                      <a:pt x="706" y="598"/>
                    </a:lnTo>
                    <a:lnTo>
                      <a:pt x="713" y="581"/>
                    </a:lnTo>
                    <a:lnTo>
                      <a:pt x="719" y="563"/>
                    </a:lnTo>
                    <a:lnTo>
                      <a:pt x="726" y="544"/>
                    </a:lnTo>
                    <a:lnTo>
                      <a:pt x="731" y="525"/>
                    </a:lnTo>
                    <a:lnTo>
                      <a:pt x="735" y="505"/>
                    </a:lnTo>
                    <a:lnTo>
                      <a:pt x="738" y="485"/>
                    </a:lnTo>
                    <a:lnTo>
                      <a:pt x="740" y="464"/>
                    </a:lnTo>
                    <a:lnTo>
                      <a:pt x="742" y="443"/>
                    </a:lnTo>
                    <a:lnTo>
                      <a:pt x="744" y="421"/>
                    </a:lnTo>
                    <a:lnTo>
                      <a:pt x="745" y="397"/>
                    </a:lnTo>
                    <a:lnTo>
                      <a:pt x="744" y="374"/>
                    </a:lnTo>
                    <a:lnTo>
                      <a:pt x="742" y="352"/>
                    </a:lnTo>
                    <a:lnTo>
                      <a:pt x="741" y="331"/>
                    </a:lnTo>
                    <a:lnTo>
                      <a:pt x="738" y="310"/>
                    </a:lnTo>
                    <a:lnTo>
                      <a:pt x="735" y="290"/>
                    </a:lnTo>
                    <a:lnTo>
                      <a:pt x="731" y="270"/>
                    </a:lnTo>
                    <a:lnTo>
                      <a:pt x="726" y="251"/>
                    </a:lnTo>
                    <a:lnTo>
                      <a:pt x="720" y="232"/>
                    </a:lnTo>
                    <a:lnTo>
                      <a:pt x="714" y="214"/>
                    </a:lnTo>
                    <a:lnTo>
                      <a:pt x="707" y="197"/>
                    </a:lnTo>
                    <a:lnTo>
                      <a:pt x="698" y="180"/>
                    </a:lnTo>
                    <a:lnTo>
                      <a:pt x="690" y="164"/>
                    </a:lnTo>
                    <a:lnTo>
                      <a:pt x="680" y="148"/>
                    </a:lnTo>
                    <a:lnTo>
                      <a:pt x="670" y="134"/>
                    </a:lnTo>
                    <a:lnTo>
                      <a:pt x="658" y="120"/>
                    </a:lnTo>
                    <a:lnTo>
                      <a:pt x="646" y="106"/>
                    </a:lnTo>
                    <a:lnTo>
                      <a:pt x="634" y="93"/>
                    </a:lnTo>
                    <a:lnTo>
                      <a:pt x="621" y="81"/>
                    </a:lnTo>
                    <a:lnTo>
                      <a:pt x="607" y="69"/>
                    </a:lnTo>
                    <a:lnTo>
                      <a:pt x="593" y="59"/>
                    </a:lnTo>
                    <a:lnTo>
                      <a:pt x="578" y="49"/>
                    </a:lnTo>
                    <a:lnTo>
                      <a:pt x="562" y="41"/>
                    </a:lnTo>
                    <a:lnTo>
                      <a:pt x="546" y="34"/>
                    </a:lnTo>
                    <a:lnTo>
                      <a:pt x="529" y="26"/>
                    </a:lnTo>
                    <a:lnTo>
                      <a:pt x="512" y="20"/>
                    </a:lnTo>
                    <a:lnTo>
                      <a:pt x="493" y="15"/>
                    </a:lnTo>
                    <a:lnTo>
                      <a:pt x="475" y="9"/>
                    </a:lnTo>
                    <a:lnTo>
                      <a:pt x="455" y="6"/>
                    </a:lnTo>
                    <a:lnTo>
                      <a:pt x="436" y="3"/>
                    </a:lnTo>
                    <a:lnTo>
                      <a:pt x="415" y="1"/>
                    </a:lnTo>
                    <a:lnTo>
                      <a:pt x="394" y="0"/>
                    </a:lnTo>
                    <a:lnTo>
                      <a:pt x="373" y="0"/>
                    </a:lnTo>
                    <a:lnTo>
                      <a:pt x="352" y="0"/>
                    </a:lnTo>
                    <a:lnTo>
                      <a:pt x="332" y="1"/>
                    </a:lnTo>
                    <a:lnTo>
                      <a:pt x="312" y="3"/>
                    </a:lnTo>
                    <a:lnTo>
                      <a:pt x="293" y="6"/>
                    </a:lnTo>
                    <a:lnTo>
                      <a:pt x="274" y="10"/>
                    </a:lnTo>
                    <a:lnTo>
                      <a:pt x="256" y="15"/>
                    </a:lnTo>
                    <a:lnTo>
                      <a:pt x="238" y="21"/>
                    </a:lnTo>
                    <a:lnTo>
                      <a:pt x="221" y="27"/>
                    </a:lnTo>
                    <a:lnTo>
                      <a:pt x="204" y="35"/>
                    </a:lnTo>
                    <a:lnTo>
                      <a:pt x="188" y="43"/>
                    </a:lnTo>
                    <a:lnTo>
                      <a:pt x="173" y="51"/>
                    </a:lnTo>
                    <a:lnTo>
                      <a:pt x="158" y="62"/>
                    </a:lnTo>
                    <a:lnTo>
                      <a:pt x="143" y="73"/>
                    </a:lnTo>
                    <a:lnTo>
                      <a:pt x="128" y="84"/>
                    </a:lnTo>
                    <a:lnTo>
                      <a:pt x="116" y="97"/>
                    </a:lnTo>
                    <a:lnTo>
                      <a:pt x="102" y="111"/>
                    </a:lnTo>
                    <a:lnTo>
                      <a:pt x="89" y="124"/>
                    </a:lnTo>
                    <a:lnTo>
                      <a:pt x="78" y="139"/>
                    </a:lnTo>
                    <a:lnTo>
                      <a:pt x="67" y="154"/>
                    </a:lnTo>
                    <a:lnTo>
                      <a:pt x="58" y="170"/>
                    </a:lnTo>
                    <a:lnTo>
                      <a:pt x="48" y="185"/>
                    </a:lnTo>
                    <a:lnTo>
                      <a:pt x="40" y="202"/>
                    </a:lnTo>
                    <a:lnTo>
                      <a:pt x="32" y="220"/>
                    </a:lnTo>
                    <a:lnTo>
                      <a:pt x="26" y="237"/>
                    </a:lnTo>
                    <a:lnTo>
                      <a:pt x="20" y="256"/>
                    </a:lnTo>
                    <a:lnTo>
                      <a:pt x="14" y="274"/>
                    </a:lnTo>
                    <a:lnTo>
                      <a:pt x="10" y="294"/>
                    </a:lnTo>
                    <a:lnTo>
                      <a:pt x="6" y="313"/>
                    </a:lnTo>
                    <a:lnTo>
                      <a:pt x="4" y="334"/>
                    </a:lnTo>
                    <a:lnTo>
                      <a:pt x="2" y="354"/>
                    </a:lnTo>
                    <a:lnTo>
                      <a:pt x="1" y="375"/>
                    </a:lnTo>
                    <a:lnTo>
                      <a:pt x="0" y="397"/>
                    </a:lnTo>
                    <a:lnTo>
                      <a:pt x="1" y="420"/>
                    </a:lnTo>
                    <a:lnTo>
                      <a:pt x="2" y="442"/>
                    </a:lnTo>
                    <a:lnTo>
                      <a:pt x="3" y="463"/>
                    </a:lnTo>
                    <a:lnTo>
                      <a:pt x="6" y="484"/>
                    </a:lnTo>
                    <a:lnTo>
                      <a:pt x="9" y="504"/>
                    </a:lnTo>
                    <a:lnTo>
                      <a:pt x="13" y="524"/>
                    </a:lnTo>
                    <a:lnTo>
                      <a:pt x="19" y="543"/>
                    </a:lnTo>
                    <a:lnTo>
                      <a:pt x="24" y="562"/>
                    </a:lnTo>
                    <a:lnTo>
                      <a:pt x="31" y="580"/>
                    </a:lnTo>
                    <a:lnTo>
                      <a:pt x="38" y="597"/>
                    </a:lnTo>
                    <a:lnTo>
                      <a:pt x="46" y="614"/>
                    </a:lnTo>
                    <a:lnTo>
                      <a:pt x="56" y="629"/>
                    </a:lnTo>
                    <a:lnTo>
                      <a:pt x="65" y="645"/>
                    </a:lnTo>
                    <a:lnTo>
                      <a:pt x="75" y="661"/>
                    </a:lnTo>
                    <a:lnTo>
                      <a:pt x="86" y="675"/>
                    </a:lnTo>
                    <a:lnTo>
                      <a:pt x="98" y="69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68" name="Freeform 23"/>
              <p:cNvSpPr>
                <a:spLocks/>
              </p:cNvSpPr>
              <p:nvPr userDrawn="1"/>
            </p:nvSpPr>
            <p:spPr bwMode="gray">
              <a:xfrm>
                <a:off x="2500591" y="498475"/>
                <a:ext cx="93675" cy="139700"/>
              </a:xfrm>
              <a:custGeom>
                <a:avLst/>
                <a:gdLst/>
                <a:ahLst/>
                <a:cxnLst>
                  <a:cxn ang="0">
                    <a:pos x="448" y="181"/>
                  </a:cxn>
                  <a:cxn ang="0">
                    <a:pos x="435" y="175"/>
                  </a:cxn>
                  <a:cxn ang="0">
                    <a:pos x="423" y="169"/>
                  </a:cxn>
                  <a:cxn ang="0">
                    <a:pos x="410" y="163"/>
                  </a:cxn>
                  <a:cxn ang="0">
                    <a:pos x="397" y="158"/>
                  </a:cxn>
                  <a:cxn ang="0">
                    <a:pos x="383" y="155"/>
                  </a:cxn>
                  <a:cxn ang="0">
                    <a:pos x="369" y="153"/>
                  </a:cxn>
                  <a:cxn ang="0">
                    <a:pos x="356" y="152"/>
                  </a:cxn>
                  <a:cxn ang="0">
                    <a:pos x="341" y="151"/>
                  </a:cxn>
                  <a:cxn ang="0">
                    <a:pos x="326" y="152"/>
                  </a:cxn>
                  <a:cxn ang="0">
                    <a:pos x="310" y="155"/>
                  </a:cxn>
                  <a:cxn ang="0">
                    <a:pos x="296" y="159"/>
                  </a:cxn>
                  <a:cxn ang="0">
                    <a:pos x="282" y="165"/>
                  </a:cxn>
                  <a:cxn ang="0">
                    <a:pos x="268" y="173"/>
                  </a:cxn>
                  <a:cxn ang="0">
                    <a:pos x="254" y="183"/>
                  </a:cxn>
                  <a:cxn ang="0">
                    <a:pos x="242" y="195"/>
                  </a:cxn>
                  <a:cxn ang="0">
                    <a:pos x="229" y="208"/>
                  </a:cxn>
                  <a:cxn ang="0">
                    <a:pos x="219" y="222"/>
                  </a:cxn>
                  <a:cxn ang="0">
                    <a:pos x="208" y="238"/>
                  </a:cxn>
                  <a:cxn ang="0">
                    <a:pos x="200" y="254"/>
                  </a:cxn>
                  <a:cxn ang="0">
                    <a:pos x="193" y="271"/>
                  </a:cxn>
                  <a:cxn ang="0">
                    <a:pos x="188" y="289"/>
                  </a:cxn>
                  <a:cxn ang="0">
                    <a:pos x="184" y="307"/>
                  </a:cxn>
                  <a:cxn ang="0">
                    <a:pos x="182" y="327"/>
                  </a:cxn>
                  <a:cxn ang="0">
                    <a:pos x="181" y="347"/>
                  </a:cxn>
                  <a:cxn ang="0">
                    <a:pos x="181" y="786"/>
                  </a:cxn>
                  <a:cxn ang="0">
                    <a:pos x="0" y="786"/>
                  </a:cxn>
                  <a:cxn ang="0">
                    <a:pos x="0" y="12"/>
                  </a:cxn>
                  <a:cxn ang="0">
                    <a:pos x="181" y="12"/>
                  </a:cxn>
                  <a:cxn ang="0">
                    <a:pos x="181" y="84"/>
                  </a:cxn>
                  <a:cxn ang="0">
                    <a:pos x="190" y="74"/>
                  </a:cxn>
                  <a:cxn ang="0">
                    <a:pos x="201" y="64"/>
                  </a:cxn>
                  <a:cxn ang="0">
                    <a:pos x="211" y="55"/>
                  </a:cxn>
                  <a:cxn ang="0">
                    <a:pos x="222" y="47"/>
                  </a:cxn>
                  <a:cxn ang="0">
                    <a:pos x="233" y="39"/>
                  </a:cxn>
                  <a:cxn ang="0">
                    <a:pos x="245" y="32"/>
                  </a:cxn>
                  <a:cxn ang="0">
                    <a:pos x="257" y="26"/>
                  </a:cxn>
                  <a:cxn ang="0">
                    <a:pos x="269" y="21"/>
                  </a:cxn>
                  <a:cxn ang="0">
                    <a:pos x="282" y="16"/>
                  </a:cxn>
                  <a:cxn ang="0">
                    <a:pos x="296" y="11"/>
                  </a:cxn>
                  <a:cxn ang="0">
                    <a:pos x="309" y="7"/>
                  </a:cxn>
                  <a:cxn ang="0">
                    <a:pos x="323" y="5"/>
                  </a:cxn>
                  <a:cxn ang="0">
                    <a:pos x="337" y="2"/>
                  </a:cxn>
                  <a:cxn ang="0">
                    <a:pos x="352" y="1"/>
                  </a:cxn>
                  <a:cxn ang="0">
                    <a:pos x="367" y="0"/>
                  </a:cxn>
                  <a:cxn ang="0">
                    <a:pos x="383" y="0"/>
                  </a:cxn>
                  <a:cxn ang="0">
                    <a:pos x="405" y="0"/>
                  </a:cxn>
                  <a:cxn ang="0">
                    <a:pos x="426" y="1"/>
                  </a:cxn>
                  <a:cxn ang="0">
                    <a:pos x="445" y="3"/>
                  </a:cxn>
                  <a:cxn ang="0">
                    <a:pos x="464" y="6"/>
                  </a:cxn>
                  <a:cxn ang="0">
                    <a:pos x="481" y="10"/>
                  </a:cxn>
                  <a:cxn ang="0">
                    <a:pos x="497" y="16"/>
                  </a:cxn>
                  <a:cxn ang="0">
                    <a:pos x="511" y="21"/>
                  </a:cxn>
                  <a:cxn ang="0">
                    <a:pos x="525" y="27"/>
                  </a:cxn>
                  <a:cxn ang="0">
                    <a:pos x="448" y="181"/>
                  </a:cxn>
                </a:cxnLst>
                <a:rect l="0" t="0" r="r" b="b"/>
                <a:pathLst>
                  <a:path w="525" h="786">
                    <a:moveTo>
                      <a:pt x="448" y="181"/>
                    </a:moveTo>
                    <a:lnTo>
                      <a:pt x="435" y="175"/>
                    </a:lnTo>
                    <a:lnTo>
                      <a:pt x="423" y="169"/>
                    </a:lnTo>
                    <a:lnTo>
                      <a:pt x="410" y="163"/>
                    </a:lnTo>
                    <a:lnTo>
                      <a:pt x="397" y="158"/>
                    </a:lnTo>
                    <a:lnTo>
                      <a:pt x="383" y="155"/>
                    </a:lnTo>
                    <a:lnTo>
                      <a:pt x="369" y="153"/>
                    </a:lnTo>
                    <a:lnTo>
                      <a:pt x="356" y="152"/>
                    </a:lnTo>
                    <a:lnTo>
                      <a:pt x="341" y="151"/>
                    </a:lnTo>
                    <a:lnTo>
                      <a:pt x="326" y="152"/>
                    </a:lnTo>
                    <a:lnTo>
                      <a:pt x="310" y="155"/>
                    </a:lnTo>
                    <a:lnTo>
                      <a:pt x="296" y="159"/>
                    </a:lnTo>
                    <a:lnTo>
                      <a:pt x="282" y="165"/>
                    </a:lnTo>
                    <a:lnTo>
                      <a:pt x="268" y="173"/>
                    </a:lnTo>
                    <a:lnTo>
                      <a:pt x="254" y="183"/>
                    </a:lnTo>
                    <a:lnTo>
                      <a:pt x="242" y="195"/>
                    </a:lnTo>
                    <a:lnTo>
                      <a:pt x="229" y="208"/>
                    </a:lnTo>
                    <a:lnTo>
                      <a:pt x="219" y="222"/>
                    </a:lnTo>
                    <a:lnTo>
                      <a:pt x="208" y="238"/>
                    </a:lnTo>
                    <a:lnTo>
                      <a:pt x="200" y="254"/>
                    </a:lnTo>
                    <a:lnTo>
                      <a:pt x="193" y="271"/>
                    </a:lnTo>
                    <a:lnTo>
                      <a:pt x="188" y="289"/>
                    </a:lnTo>
                    <a:lnTo>
                      <a:pt x="184" y="307"/>
                    </a:lnTo>
                    <a:lnTo>
                      <a:pt x="182" y="327"/>
                    </a:lnTo>
                    <a:lnTo>
                      <a:pt x="181" y="347"/>
                    </a:lnTo>
                    <a:lnTo>
                      <a:pt x="181" y="786"/>
                    </a:lnTo>
                    <a:lnTo>
                      <a:pt x="0" y="786"/>
                    </a:lnTo>
                    <a:lnTo>
                      <a:pt x="0" y="12"/>
                    </a:lnTo>
                    <a:lnTo>
                      <a:pt x="181" y="12"/>
                    </a:lnTo>
                    <a:lnTo>
                      <a:pt x="181" y="84"/>
                    </a:lnTo>
                    <a:lnTo>
                      <a:pt x="190" y="74"/>
                    </a:lnTo>
                    <a:lnTo>
                      <a:pt x="201" y="64"/>
                    </a:lnTo>
                    <a:lnTo>
                      <a:pt x="211" y="55"/>
                    </a:lnTo>
                    <a:lnTo>
                      <a:pt x="222" y="47"/>
                    </a:lnTo>
                    <a:lnTo>
                      <a:pt x="233" y="39"/>
                    </a:lnTo>
                    <a:lnTo>
                      <a:pt x="245" y="32"/>
                    </a:lnTo>
                    <a:lnTo>
                      <a:pt x="257" y="26"/>
                    </a:lnTo>
                    <a:lnTo>
                      <a:pt x="269" y="21"/>
                    </a:lnTo>
                    <a:lnTo>
                      <a:pt x="282" y="16"/>
                    </a:lnTo>
                    <a:lnTo>
                      <a:pt x="296" y="11"/>
                    </a:lnTo>
                    <a:lnTo>
                      <a:pt x="309" y="7"/>
                    </a:lnTo>
                    <a:lnTo>
                      <a:pt x="323" y="5"/>
                    </a:lnTo>
                    <a:lnTo>
                      <a:pt x="337" y="2"/>
                    </a:lnTo>
                    <a:lnTo>
                      <a:pt x="352" y="1"/>
                    </a:lnTo>
                    <a:lnTo>
                      <a:pt x="367" y="0"/>
                    </a:lnTo>
                    <a:lnTo>
                      <a:pt x="383" y="0"/>
                    </a:lnTo>
                    <a:lnTo>
                      <a:pt x="405" y="0"/>
                    </a:lnTo>
                    <a:lnTo>
                      <a:pt x="426" y="1"/>
                    </a:lnTo>
                    <a:lnTo>
                      <a:pt x="445" y="3"/>
                    </a:lnTo>
                    <a:lnTo>
                      <a:pt x="464" y="6"/>
                    </a:lnTo>
                    <a:lnTo>
                      <a:pt x="481" y="10"/>
                    </a:lnTo>
                    <a:lnTo>
                      <a:pt x="497" y="16"/>
                    </a:lnTo>
                    <a:lnTo>
                      <a:pt x="511" y="21"/>
                    </a:lnTo>
                    <a:lnTo>
                      <a:pt x="525" y="27"/>
                    </a:lnTo>
                    <a:lnTo>
                      <a:pt x="448" y="18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69" name="Freeform 24"/>
              <p:cNvSpPr>
                <a:spLocks/>
              </p:cNvSpPr>
              <p:nvPr userDrawn="1"/>
            </p:nvSpPr>
            <p:spPr bwMode="gray">
              <a:xfrm>
                <a:off x="2613318" y="498475"/>
                <a:ext cx="188938" cy="139700"/>
              </a:xfrm>
              <a:custGeom>
                <a:avLst/>
                <a:gdLst/>
                <a:ahLst/>
                <a:cxnLst>
                  <a:cxn ang="0">
                    <a:pos x="893" y="285"/>
                  </a:cxn>
                  <a:cxn ang="0">
                    <a:pos x="886" y="236"/>
                  </a:cxn>
                  <a:cxn ang="0">
                    <a:pos x="868" y="199"/>
                  </a:cxn>
                  <a:cxn ang="0">
                    <a:pos x="841" y="172"/>
                  </a:cxn>
                  <a:cxn ang="0">
                    <a:pos x="804" y="156"/>
                  </a:cxn>
                  <a:cxn ang="0">
                    <a:pos x="758" y="151"/>
                  </a:cxn>
                  <a:cxn ang="0">
                    <a:pos x="728" y="154"/>
                  </a:cxn>
                  <a:cxn ang="0">
                    <a:pos x="699" y="164"/>
                  </a:cxn>
                  <a:cxn ang="0">
                    <a:pos x="671" y="181"/>
                  </a:cxn>
                  <a:cxn ang="0">
                    <a:pos x="648" y="200"/>
                  </a:cxn>
                  <a:cxn ang="0">
                    <a:pos x="631" y="221"/>
                  </a:cxn>
                  <a:cxn ang="0">
                    <a:pos x="447" y="786"/>
                  </a:cxn>
                  <a:cxn ang="0">
                    <a:pos x="445" y="248"/>
                  </a:cxn>
                  <a:cxn ang="0">
                    <a:pos x="433" y="213"/>
                  </a:cxn>
                  <a:cxn ang="0">
                    <a:pos x="412" y="184"/>
                  </a:cxn>
                  <a:cxn ang="0">
                    <a:pos x="381" y="164"/>
                  </a:cxn>
                  <a:cxn ang="0">
                    <a:pos x="342" y="153"/>
                  </a:cxn>
                  <a:cxn ang="0">
                    <a:pos x="303" y="152"/>
                  </a:cxn>
                  <a:cxn ang="0">
                    <a:pos x="277" y="157"/>
                  </a:cxn>
                  <a:cxn ang="0">
                    <a:pos x="248" y="170"/>
                  </a:cxn>
                  <a:cxn ang="0">
                    <a:pos x="204" y="202"/>
                  </a:cxn>
                  <a:cxn ang="0">
                    <a:pos x="185" y="224"/>
                  </a:cxn>
                  <a:cxn ang="0">
                    <a:pos x="0" y="786"/>
                  </a:cxn>
                  <a:cxn ang="0">
                    <a:pos x="161" y="82"/>
                  </a:cxn>
                  <a:cxn ang="0">
                    <a:pos x="190" y="54"/>
                  </a:cxn>
                  <a:cxn ang="0">
                    <a:pos x="223" y="31"/>
                  </a:cxn>
                  <a:cxn ang="0">
                    <a:pos x="259" y="16"/>
                  </a:cxn>
                  <a:cxn ang="0">
                    <a:pos x="298" y="4"/>
                  </a:cxn>
                  <a:cxn ang="0">
                    <a:pos x="340" y="0"/>
                  </a:cxn>
                  <a:cxn ang="0">
                    <a:pos x="392" y="1"/>
                  </a:cxn>
                  <a:cxn ang="0">
                    <a:pos x="444" y="7"/>
                  </a:cxn>
                  <a:cxn ang="0">
                    <a:pos x="490" y="21"/>
                  </a:cxn>
                  <a:cxn ang="0">
                    <a:pos x="530" y="39"/>
                  </a:cxn>
                  <a:cxn ang="0">
                    <a:pos x="566" y="64"/>
                  </a:cxn>
                  <a:cxn ang="0">
                    <a:pos x="595" y="75"/>
                  </a:cxn>
                  <a:cxn ang="0">
                    <a:pos x="627" y="49"/>
                  </a:cxn>
                  <a:cxn ang="0">
                    <a:pos x="666" y="28"/>
                  </a:cxn>
                  <a:cxn ang="0">
                    <a:pos x="710" y="12"/>
                  </a:cxn>
                  <a:cxn ang="0">
                    <a:pos x="757" y="3"/>
                  </a:cxn>
                  <a:cxn ang="0">
                    <a:pos x="802" y="0"/>
                  </a:cxn>
                  <a:cxn ang="0">
                    <a:pos x="849" y="2"/>
                  </a:cxn>
                  <a:cxn ang="0">
                    <a:pos x="891" y="9"/>
                  </a:cxn>
                  <a:cxn ang="0">
                    <a:pos x="929" y="23"/>
                  </a:cxn>
                  <a:cxn ang="0">
                    <a:pos x="964" y="41"/>
                  </a:cxn>
                  <a:cxn ang="0">
                    <a:pos x="993" y="64"/>
                  </a:cxn>
                  <a:cxn ang="0">
                    <a:pos x="1020" y="93"/>
                  </a:cxn>
                  <a:cxn ang="0">
                    <a:pos x="1041" y="125"/>
                  </a:cxn>
                  <a:cxn ang="0">
                    <a:pos x="1057" y="161"/>
                  </a:cxn>
                  <a:cxn ang="0">
                    <a:pos x="1067" y="201"/>
                  </a:cxn>
                  <a:cxn ang="0">
                    <a:pos x="1073" y="244"/>
                  </a:cxn>
                  <a:cxn ang="0">
                    <a:pos x="1075" y="786"/>
                  </a:cxn>
                </a:cxnLst>
                <a:rect l="0" t="0" r="r" b="b"/>
                <a:pathLst>
                  <a:path w="1075" h="786">
                    <a:moveTo>
                      <a:pt x="894" y="786"/>
                    </a:moveTo>
                    <a:lnTo>
                      <a:pt x="894" y="302"/>
                    </a:lnTo>
                    <a:lnTo>
                      <a:pt x="893" y="285"/>
                    </a:lnTo>
                    <a:lnTo>
                      <a:pt x="892" y="267"/>
                    </a:lnTo>
                    <a:lnTo>
                      <a:pt x="889" y="251"/>
                    </a:lnTo>
                    <a:lnTo>
                      <a:pt x="886" y="236"/>
                    </a:lnTo>
                    <a:lnTo>
                      <a:pt x="880" y="222"/>
                    </a:lnTo>
                    <a:lnTo>
                      <a:pt x="875" y="210"/>
                    </a:lnTo>
                    <a:lnTo>
                      <a:pt x="868" y="199"/>
                    </a:lnTo>
                    <a:lnTo>
                      <a:pt x="860" y="189"/>
                    </a:lnTo>
                    <a:lnTo>
                      <a:pt x="851" y="180"/>
                    </a:lnTo>
                    <a:lnTo>
                      <a:pt x="841" y="172"/>
                    </a:lnTo>
                    <a:lnTo>
                      <a:pt x="830" y="165"/>
                    </a:lnTo>
                    <a:lnTo>
                      <a:pt x="817" y="160"/>
                    </a:lnTo>
                    <a:lnTo>
                      <a:pt x="804" y="156"/>
                    </a:lnTo>
                    <a:lnTo>
                      <a:pt x="790" y="153"/>
                    </a:lnTo>
                    <a:lnTo>
                      <a:pt x="774" y="152"/>
                    </a:lnTo>
                    <a:lnTo>
                      <a:pt x="758" y="151"/>
                    </a:lnTo>
                    <a:lnTo>
                      <a:pt x="747" y="152"/>
                    </a:lnTo>
                    <a:lnTo>
                      <a:pt x="738" y="153"/>
                    </a:lnTo>
                    <a:lnTo>
                      <a:pt x="728" y="154"/>
                    </a:lnTo>
                    <a:lnTo>
                      <a:pt x="718" y="157"/>
                    </a:lnTo>
                    <a:lnTo>
                      <a:pt x="708" y="160"/>
                    </a:lnTo>
                    <a:lnTo>
                      <a:pt x="699" y="164"/>
                    </a:lnTo>
                    <a:lnTo>
                      <a:pt x="689" y="170"/>
                    </a:lnTo>
                    <a:lnTo>
                      <a:pt x="680" y="175"/>
                    </a:lnTo>
                    <a:lnTo>
                      <a:pt x="671" y="181"/>
                    </a:lnTo>
                    <a:lnTo>
                      <a:pt x="663" y="186"/>
                    </a:lnTo>
                    <a:lnTo>
                      <a:pt x="655" y="194"/>
                    </a:lnTo>
                    <a:lnTo>
                      <a:pt x="648" y="200"/>
                    </a:lnTo>
                    <a:lnTo>
                      <a:pt x="642" y="208"/>
                    </a:lnTo>
                    <a:lnTo>
                      <a:pt x="637" y="214"/>
                    </a:lnTo>
                    <a:lnTo>
                      <a:pt x="631" y="221"/>
                    </a:lnTo>
                    <a:lnTo>
                      <a:pt x="627" y="230"/>
                    </a:lnTo>
                    <a:lnTo>
                      <a:pt x="627" y="786"/>
                    </a:lnTo>
                    <a:lnTo>
                      <a:pt x="447" y="786"/>
                    </a:lnTo>
                    <a:lnTo>
                      <a:pt x="447" y="275"/>
                    </a:lnTo>
                    <a:lnTo>
                      <a:pt x="447" y="261"/>
                    </a:lnTo>
                    <a:lnTo>
                      <a:pt x="445" y="248"/>
                    </a:lnTo>
                    <a:lnTo>
                      <a:pt x="442" y="235"/>
                    </a:lnTo>
                    <a:lnTo>
                      <a:pt x="438" y="223"/>
                    </a:lnTo>
                    <a:lnTo>
                      <a:pt x="433" y="213"/>
                    </a:lnTo>
                    <a:lnTo>
                      <a:pt x="427" y="202"/>
                    </a:lnTo>
                    <a:lnTo>
                      <a:pt x="420" y="193"/>
                    </a:lnTo>
                    <a:lnTo>
                      <a:pt x="412" y="184"/>
                    </a:lnTo>
                    <a:lnTo>
                      <a:pt x="402" y="177"/>
                    </a:lnTo>
                    <a:lnTo>
                      <a:pt x="392" y="170"/>
                    </a:lnTo>
                    <a:lnTo>
                      <a:pt x="381" y="164"/>
                    </a:lnTo>
                    <a:lnTo>
                      <a:pt x="370" y="159"/>
                    </a:lnTo>
                    <a:lnTo>
                      <a:pt x="356" y="156"/>
                    </a:lnTo>
                    <a:lnTo>
                      <a:pt x="342" y="153"/>
                    </a:lnTo>
                    <a:lnTo>
                      <a:pt x="327" y="152"/>
                    </a:lnTo>
                    <a:lnTo>
                      <a:pt x="313" y="151"/>
                    </a:lnTo>
                    <a:lnTo>
                      <a:pt x="303" y="152"/>
                    </a:lnTo>
                    <a:lnTo>
                      <a:pt x="295" y="153"/>
                    </a:lnTo>
                    <a:lnTo>
                      <a:pt x="286" y="155"/>
                    </a:lnTo>
                    <a:lnTo>
                      <a:pt x="277" y="157"/>
                    </a:lnTo>
                    <a:lnTo>
                      <a:pt x="267" y="161"/>
                    </a:lnTo>
                    <a:lnTo>
                      <a:pt x="258" y="165"/>
                    </a:lnTo>
                    <a:lnTo>
                      <a:pt x="248" y="170"/>
                    </a:lnTo>
                    <a:lnTo>
                      <a:pt x="239" y="176"/>
                    </a:lnTo>
                    <a:lnTo>
                      <a:pt x="220" y="189"/>
                    </a:lnTo>
                    <a:lnTo>
                      <a:pt x="204" y="202"/>
                    </a:lnTo>
                    <a:lnTo>
                      <a:pt x="197" y="210"/>
                    </a:lnTo>
                    <a:lnTo>
                      <a:pt x="190" y="217"/>
                    </a:lnTo>
                    <a:lnTo>
                      <a:pt x="185" y="224"/>
                    </a:lnTo>
                    <a:lnTo>
                      <a:pt x="181" y="232"/>
                    </a:lnTo>
                    <a:lnTo>
                      <a:pt x="181" y="786"/>
                    </a:lnTo>
                    <a:lnTo>
                      <a:pt x="0" y="786"/>
                    </a:lnTo>
                    <a:lnTo>
                      <a:pt x="0" y="12"/>
                    </a:lnTo>
                    <a:lnTo>
                      <a:pt x="124" y="12"/>
                    </a:lnTo>
                    <a:lnTo>
                      <a:pt x="161" y="82"/>
                    </a:lnTo>
                    <a:lnTo>
                      <a:pt x="170" y="71"/>
                    </a:lnTo>
                    <a:lnTo>
                      <a:pt x="180" y="62"/>
                    </a:lnTo>
                    <a:lnTo>
                      <a:pt x="190" y="54"/>
                    </a:lnTo>
                    <a:lnTo>
                      <a:pt x="201" y="46"/>
                    </a:lnTo>
                    <a:lnTo>
                      <a:pt x="212" y="39"/>
                    </a:lnTo>
                    <a:lnTo>
                      <a:pt x="223" y="31"/>
                    </a:lnTo>
                    <a:lnTo>
                      <a:pt x="235" y="25"/>
                    </a:lnTo>
                    <a:lnTo>
                      <a:pt x="247" y="20"/>
                    </a:lnTo>
                    <a:lnTo>
                      <a:pt x="259" y="16"/>
                    </a:lnTo>
                    <a:lnTo>
                      <a:pt x="272" y="11"/>
                    </a:lnTo>
                    <a:lnTo>
                      <a:pt x="284" y="7"/>
                    </a:lnTo>
                    <a:lnTo>
                      <a:pt x="298" y="4"/>
                    </a:lnTo>
                    <a:lnTo>
                      <a:pt x="312" y="2"/>
                    </a:lnTo>
                    <a:lnTo>
                      <a:pt x="325" y="1"/>
                    </a:lnTo>
                    <a:lnTo>
                      <a:pt x="340" y="0"/>
                    </a:lnTo>
                    <a:lnTo>
                      <a:pt x="355" y="0"/>
                    </a:lnTo>
                    <a:lnTo>
                      <a:pt x="374" y="0"/>
                    </a:lnTo>
                    <a:lnTo>
                      <a:pt x="392" y="1"/>
                    </a:lnTo>
                    <a:lnTo>
                      <a:pt x="410" y="2"/>
                    </a:lnTo>
                    <a:lnTo>
                      <a:pt x="427" y="5"/>
                    </a:lnTo>
                    <a:lnTo>
                      <a:pt x="444" y="7"/>
                    </a:lnTo>
                    <a:lnTo>
                      <a:pt x="459" y="11"/>
                    </a:lnTo>
                    <a:lnTo>
                      <a:pt x="475" y="16"/>
                    </a:lnTo>
                    <a:lnTo>
                      <a:pt x="490" y="21"/>
                    </a:lnTo>
                    <a:lnTo>
                      <a:pt x="504" y="26"/>
                    </a:lnTo>
                    <a:lnTo>
                      <a:pt x="517" y="32"/>
                    </a:lnTo>
                    <a:lnTo>
                      <a:pt x="530" y="39"/>
                    </a:lnTo>
                    <a:lnTo>
                      <a:pt x="543" y="47"/>
                    </a:lnTo>
                    <a:lnTo>
                      <a:pt x="554" y="55"/>
                    </a:lnTo>
                    <a:lnTo>
                      <a:pt x="566" y="64"/>
                    </a:lnTo>
                    <a:lnTo>
                      <a:pt x="576" y="74"/>
                    </a:lnTo>
                    <a:lnTo>
                      <a:pt x="586" y="84"/>
                    </a:lnTo>
                    <a:lnTo>
                      <a:pt x="595" y="75"/>
                    </a:lnTo>
                    <a:lnTo>
                      <a:pt x="605" y="65"/>
                    </a:lnTo>
                    <a:lnTo>
                      <a:pt x="616" y="57"/>
                    </a:lnTo>
                    <a:lnTo>
                      <a:pt x="627" y="49"/>
                    </a:lnTo>
                    <a:lnTo>
                      <a:pt x="639" y="42"/>
                    </a:lnTo>
                    <a:lnTo>
                      <a:pt x="652" y="35"/>
                    </a:lnTo>
                    <a:lnTo>
                      <a:pt x="666" y="28"/>
                    </a:lnTo>
                    <a:lnTo>
                      <a:pt x="681" y="22"/>
                    </a:lnTo>
                    <a:lnTo>
                      <a:pt x="696" y="17"/>
                    </a:lnTo>
                    <a:lnTo>
                      <a:pt x="710" y="12"/>
                    </a:lnTo>
                    <a:lnTo>
                      <a:pt x="726" y="8"/>
                    </a:lnTo>
                    <a:lnTo>
                      <a:pt x="741" y="5"/>
                    </a:lnTo>
                    <a:lnTo>
                      <a:pt x="757" y="3"/>
                    </a:lnTo>
                    <a:lnTo>
                      <a:pt x="772" y="1"/>
                    </a:lnTo>
                    <a:lnTo>
                      <a:pt x="786" y="0"/>
                    </a:lnTo>
                    <a:lnTo>
                      <a:pt x="802" y="0"/>
                    </a:lnTo>
                    <a:lnTo>
                      <a:pt x="818" y="0"/>
                    </a:lnTo>
                    <a:lnTo>
                      <a:pt x="833" y="1"/>
                    </a:lnTo>
                    <a:lnTo>
                      <a:pt x="849" y="2"/>
                    </a:lnTo>
                    <a:lnTo>
                      <a:pt x="862" y="4"/>
                    </a:lnTo>
                    <a:lnTo>
                      <a:pt x="877" y="6"/>
                    </a:lnTo>
                    <a:lnTo>
                      <a:pt x="891" y="9"/>
                    </a:lnTo>
                    <a:lnTo>
                      <a:pt x="904" y="13"/>
                    </a:lnTo>
                    <a:lnTo>
                      <a:pt x="916" y="18"/>
                    </a:lnTo>
                    <a:lnTo>
                      <a:pt x="929" y="23"/>
                    </a:lnTo>
                    <a:lnTo>
                      <a:pt x="941" y="28"/>
                    </a:lnTo>
                    <a:lnTo>
                      <a:pt x="952" y="35"/>
                    </a:lnTo>
                    <a:lnTo>
                      <a:pt x="964" y="41"/>
                    </a:lnTo>
                    <a:lnTo>
                      <a:pt x="974" y="48"/>
                    </a:lnTo>
                    <a:lnTo>
                      <a:pt x="984" y="56"/>
                    </a:lnTo>
                    <a:lnTo>
                      <a:pt x="993" y="64"/>
                    </a:lnTo>
                    <a:lnTo>
                      <a:pt x="1003" y="74"/>
                    </a:lnTo>
                    <a:lnTo>
                      <a:pt x="1011" y="83"/>
                    </a:lnTo>
                    <a:lnTo>
                      <a:pt x="1020" y="93"/>
                    </a:lnTo>
                    <a:lnTo>
                      <a:pt x="1027" y="103"/>
                    </a:lnTo>
                    <a:lnTo>
                      <a:pt x="1034" y="114"/>
                    </a:lnTo>
                    <a:lnTo>
                      <a:pt x="1041" y="125"/>
                    </a:lnTo>
                    <a:lnTo>
                      <a:pt x="1046" y="137"/>
                    </a:lnTo>
                    <a:lnTo>
                      <a:pt x="1051" y="148"/>
                    </a:lnTo>
                    <a:lnTo>
                      <a:pt x="1057" y="161"/>
                    </a:lnTo>
                    <a:lnTo>
                      <a:pt x="1061" y="174"/>
                    </a:lnTo>
                    <a:lnTo>
                      <a:pt x="1064" y="188"/>
                    </a:lnTo>
                    <a:lnTo>
                      <a:pt x="1067" y="201"/>
                    </a:lnTo>
                    <a:lnTo>
                      <a:pt x="1070" y="215"/>
                    </a:lnTo>
                    <a:lnTo>
                      <a:pt x="1072" y="230"/>
                    </a:lnTo>
                    <a:lnTo>
                      <a:pt x="1073" y="244"/>
                    </a:lnTo>
                    <a:lnTo>
                      <a:pt x="1075" y="260"/>
                    </a:lnTo>
                    <a:lnTo>
                      <a:pt x="1075" y="276"/>
                    </a:lnTo>
                    <a:lnTo>
                      <a:pt x="1075" y="786"/>
                    </a:lnTo>
                    <a:lnTo>
                      <a:pt x="894" y="78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70" name="Freeform 25"/>
              <p:cNvSpPr>
                <a:spLocks noEditPoints="1"/>
              </p:cNvSpPr>
              <p:nvPr userDrawn="1"/>
            </p:nvSpPr>
            <p:spPr bwMode="gray">
              <a:xfrm>
                <a:off x="2827660" y="498475"/>
                <a:ext cx="125429" cy="141288"/>
              </a:xfrm>
              <a:custGeom>
                <a:avLst/>
                <a:gdLst/>
                <a:ahLst/>
                <a:cxnLst>
                  <a:cxn ang="0">
                    <a:pos x="459" y="549"/>
                  </a:cxn>
                  <a:cxn ang="0">
                    <a:pos x="434" y="604"/>
                  </a:cxn>
                  <a:cxn ang="0">
                    <a:pos x="387" y="640"/>
                  </a:cxn>
                  <a:cxn ang="0">
                    <a:pos x="321" y="655"/>
                  </a:cxn>
                  <a:cxn ang="0">
                    <a:pos x="261" y="652"/>
                  </a:cxn>
                  <a:cxn ang="0">
                    <a:pos x="219" y="636"/>
                  </a:cxn>
                  <a:cxn ang="0">
                    <a:pos x="192" y="606"/>
                  </a:cxn>
                  <a:cxn ang="0">
                    <a:pos x="181" y="565"/>
                  </a:cxn>
                  <a:cxn ang="0">
                    <a:pos x="188" y="505"/>
                  </a:cxn>
                  <a:cxn ang="0">
                    <a:pos x="222" y="458"/>
                  </a:cxn>
                  <a:cxn ang="0">
                    <a:pos x="282" y="427"/>
                  </a:cxn>
                  <a:cxn ang="0">
                    <a:pos x="370" y="414"/>
                  </a:cxn>
                  <a:cxn ang="0">
                    <a:pos x="443" y="419"/>
                  </a:cxn>
                  <a:cxn ang="0">
                    <a:pos x="532" y="777"/>
                  </a:cxn>
                  <a:cxn ang="0">
                    <a:pos x="566" y="795"/>
                  </a:cxn>
                  <a:cxn ang="0">
                    <a:pos x="611" y="798"/>
                  </a:cxn>
                  <a:cxn ang="0">
                    <a:pos x="664" y="788"/>
                  </a:cxn>
                  <a:cxn ang="0">
                    <a:pos x="689" y="767"/>
                  </a:cxn>
                  <a:cxn ang="0">
                    <a:pos x="700" y="736"/>
                  </a:cxn>
                  <a:cxn ang="0">
                    <a:pos x="674" y="705"/>
                  </a:cxn>
                  <a:cxn ang="0">
                    <a:pos x="657" y="661"/>
                  </a:cxn>
                  <a:cxn ang="0">
                    <a:pos x="647" y="602"/>
                  </a:cxn>
                  <a:cxn ang="0">
                    <a:pos x="645" y="384"/>
                  </a:cxn>
                  <a:cxn ang="0">
                    <a:pos x="640" y="280"/>
                  </a:cxn>
                  <a:cxn ang="0">
                    <a:pos x="625" y="196"/>
                  </a:cxn>
                  <a:cxn ang="0">
                    <a:pos x="598" y="128"/>
                  </a:cxn>
                  <a:cxn ang="0">
                    <a:pos x="563" y="80"/>
                  </a:cxn>
                  <a:cxn ang="0">
                    <a:pos x="515" y="44"/>
                  </a:cxn>
                  <a:cxn ang="0">
                    <a:pos x="456" y="20"/>
                  </a:cxn>
                  <a:cxn ang="0">
                    <a:pos x="385" y="4"/>
                  </a:cxn>
                  <a:cxn ang="0">
                    <a:pos x="303" y="0"/>
                  </a:cxn>
                  <a:cxn ang="0">
                    <a:pos x="183" y="10"/>
                  </a:cxn>
                  <a:cxn ang="0">
                    <a:pos x="81" y="43"/>
                  </a:cxn>
                  <a:cxn ang="0">
                    <a:pos x="176" y="163"/>
                  </a:cxn>
                  <a:cxn ang="0">
                    <a:pos x="265" y="152"/>
                  </a:cxn>
                  <a:cxn ang="0">
                    <a:pos x="348" y="156"/>
                  </a:cxn>
                  <a:cxn ang="0">
                    <a:pos x="409" y="177"/>
                  </a:cxn>
                  <a:cxn ang="0">
                    <a:pos x="445" y="215"/>
                  </a:cxn>
                  <a:cxn ang="0">
                    <a:pos x="462" y="271"/>
                  </a:cxn>
                  <a:cxn ang="0">
                    <a:pos x="404" y="276"/>
                  </a:cxn>
                  <a:cxn ang="0">
                    <a:pos x="321" y="278"/>
                  </a:cxn>
                  <a:cxn ang="0">
                    <a:pos x="242" y="290"/>
                  </a:cxn>
                  <a:cxn ang="0">
                    <a:pos x="172" y="311"/>
                  </a:cxn>
                  <a:cxn ang="0">
                    <a:pos x="114" y="342"/>
                  </a:cxn>
                  <a:cxn ang="0">
                    <a:pos x="67" y="382"/>
                  </a:cxn>
                  <a:cxn ang="0">
                    <a:pos x="32" y="428"/>
                  </a:cxn>
                  <a:cxn ang="0">
                    <a:pos x="10" y="483"/>
                  </a:cxn>
                  <a:cxn ang="0">
                    <a:pos x="0" y="544"/>
                  </a:cxn>
                  <a:cxn ang="0">
                    <a:pos x="2" y="601"/>
                  </a:cxn>
                  <a:cxn ang="0">
                    <a:pos x="14" y="651"/>
                  </a:cxn>
                  <a:cxn ang="0">
                    <a:pos x="34" y="693"/>
                  </a:cxn>
                  <a:cxn ang="0">
                    <a:pos x="63" y="729"/>
                  </a:cxn>
                  <a:cxn ang="0">
                    <a:pos x="100" y="758"/>
                  </a:cxn>
                  <a:cxn ang="0">
                    <a:pos x="145" y="779"/>
                  </a:cxn>
                  <a:cxn ang="0">
                    <a:pos x="195" y="793"/>
                  </a:cxn>
                  <a:cxn ang="0">
                    <a:pos x="285" y="798"/>
                  </a:cxn>
                  <a:cxn ang="0">
                    <a:pos x="349" y="789"/>
                  </a:cxn>
                  <a:cxn ang="0">
                    <a:pos x="411" y="768"/>
                  </a:cxn>
                  <a:cxn ang="0">
                    <a:pos x="458" y="736"/>
                  </a:cxn>
                  <a:cxn ang="0">
                    <a:pos x="485" y="716"/>
                  </a:cxn>
                  <a:cxn ang="0">
                    <a:pos x="504" y="749"/>
                  </a:cxn>
                </a:cxnLst>
                <a:rect l="0" t="0" r="r" b="b"/>
                <a:pathLst>
                  <a:path w="707" h="799">
                    <a:moveTo>
                      <a:pt x="464" y="494"/>
                    </a:moveTo>
                    <a:lnTo>
                      <a:pt x="464" y="514"/>
                    </a:lnTo>
                    <a:lnTo>
                      <a:pt x="462" y="532"/>
                    </a:lnTo>
                    <a:lnTo>
                      <a:pt x="459" y="549"/>
                    </a:lnTo>
                    <a:lnTo>
                      <a:pt x="454" y="565"/>
                    </a:lnTo>
                    <a:lnTo>
                      <a:pt x="449" y="579"/>
                    </a:lnTo>
                    <a:lnTo>
                      <a:pt x="441" y="593"/>
                    </a:lnTo>
                    <a:lnTo>
                      <a:pt x="434" y="604"/>
                    </a:lnTo>
                    <a:lnTo>
                      <a:pt x="424" y="615"/>
                    </a:lnTo>
                    <a:lnTo>
                      <a:pt x="413" y="624"/>
                    </a:lnTo>
                    <a:lnTo>
                      <a:pt x="401" y="633"/>
                    </a:lnTo>
                    <a:lnTo>
                      <a:pt x="387" y="640"/>
                    </a:lnTo>
                    <a:lnTo>
                      <a:pt x="373" y="645"/>
                    </a:lnTo>
                    <a:lnTo>
                      <a:pt x="357" y="650"/>
                    </a:lnTo>
                    <a:lnTo>
                      <a:pt x="340" y="653"/>
                    </a:lnTo>
                    <a:lnTo>
                      <a:pt x="321" y="655"/>
                    </a:lnTo>
                    <a:lnTo>
                      <a:pt x="302" y="656"/>
                    </a:lnTo>
                    <a:lnTo>
                      <a:pt x="287" y="655"/>
                    </a:lnTo>
                    <a:lnTo>
                      <a:pt x="273" y="654"/>
                    </a:lnTo>
                    <a:lnTo>
                      <a:pt x="261" y="652"/>
                    </a:lnTo>
                    <a:lnTo>
                      <a:pt x="248" y="648"/>
                    </a:lnTo>
                    <a:lnTo>
                      <a:pt x="238" y="645"/>
                    </a:lnTo>
                    <a:lnTo>
                      <a:pt x="228" y="641"/>
                    </a:lnTo>
                    <a:lnTo>
                      <a:pt x="219" y="636"/>
                    </a:lnTo>
                    <a:lnTo>
                      <a:pt x="211" y="629"/>
                    </a:lnTo>
                    <a:lnTo>
                      <a:pt x="204" y="623"/>
                    </a:lnTo>
                    <a:lnTo>
                      <a:pt x="198" y="615"/>
                    </a:lnTo>
                    <a:lnTo>
                      <a:pt x="192" y="606"/>
                    </a:lnTo>
                    <a:lnTo>
                      <a:pt x="188" y="598"/>
                    </a:lnTo>
                    <a:lnTo>
                      <a:pt x="185" y="587"/>
                    </a:lnTo>
                    <a:lnTo>
                      <a:pt x="183" y="577"/>
                    </a:lnTo>
                    <a:lnTo>
                      <a:pt x="181" y="565"/>
                    </a:lnTo>
                    <a:lnTo>
                      <a:pt x="181" y="552"/>
                    </a:lnTo>
                    <a:lnTo>
                      <a:pt x="182" y="536"/>
                    </a:lnTo>
                    <a:lnTo>
                      <a:pt x="184" y="520"/>
                    </a:lnTo>
                    <a:lnTo>
                      <a:pt x="188" y="505"/>
                    </a:lnTo>
                    <a:lnTo>
                      <a:pt x="194" y="491"/>
                    </a:lnTo>
                    <a:lnTo>
                      <a:pt x="202" y="480"/>
                    </a:lnTo>
                    <a:lnTo>
                      <a:pt x="211" y="468"/>
                    </a:lnTo>
                    <a:lnTo>
                      <a:pt x="222" y="458"/>
                    </a:lnTo>
                    <a:lnTo>
                      <a:pt x="234" y="448"/>
                    </a:lnTo>
                    <a:lnTo>
                      <a:pt x="248" y="441"/>
                    </a:lnTo>
                    <a:lnTo>
                      <a:pt x="264" y="433"/>
                    </a:lnTo>
                    <a:lnTo>
                      <a:pt x="282" y="427"/>
                    </a:lnTo>
                    <a:lnTo>
                      <a:pt x="301" y="423"/>
                    </a:lnTo>
                    <a:lnTo>
                      <a:pt x="322" y="419"/>
                    </a:lnTo>
                    <a:lnTo>
                      <a:pt x="345" y="415"/>
                    </a:lnTo>
                    <a:lnTo>
                      <a:pt x="370" y="414"/>
                    </a:lnTo>
                    <a:lnTo>
                      <a:pt x="395" y="413"/>
                    </a:lnTo>
                    <a:lnTo>
                      <a:pt x="409" y="414"/>
                    </a:lnTo>
                    <a:lnTo>
                      <a:pt x="424" y="416"/>
                    </a:lnTo>
                    <a:lnTo>
                      <a:pt x="443" y="419"/>
                    </a:lnTo>
                    <a:lnTo>
                      <a:pt x="464" y="423"/>
                    </a:lnTo>
                    <a:lnTo>
                      <a:pt x="464" y="494"/>
                    </a:lnTo>
                    <a:close/>
                    <a:moveTo>
                      <a:pt x="525" y="771"/>
                    </a:moveTo>
                    <a:lnTo>
                      <a:pt x="532" y="777"/>
                    </a:lnTo>
                    <a:lnTo>
                      <a:pt x="540" y="783"/>
                    </a:lnTo>
                    <a:lnTo>
                      <a:pt x="549" y="788"/>
                    </a:lnTo>
                    <a:lnTo>
                      <a:pt x="557" y="792"/>
                    </a:lnTo>
                    <a:lnTo>
                      <a:pt x="566" y="795"/>
                    </a:lnTo>
                    <a:lnTo>
                      <a:pt x="575" y="797"/>
                    </a:lnTo>
                    <a:lnTo>
                      <a:pt x="585" y="798"/>
                    </a:lnTo>
                    <a:lnTo>
                      <a:pt x="594" y="799"/>
                    </a:lnTo>
                    <a:lnTo>
                      <a:pt x="611" y="798"/>
                    </a:lnTo>
                    <a:lnTo>
                      <a:pt x="628" y="797"/>
                    </a:lnTo>
                    <a:lnTo>
                      <a:pt x="643" y="794"/>
                    </a:lnTo>
                    <a:lnTo>
                      <a:pt x="658" y="790"/>
                    </a:lnTo>
                    <a:lnTo>
                      <a:pt x="664" y="788"/>
                    </a:lnTo>
                    <a:lnTo>
                      <a:pt x="670" y="783"/>
                    </a:lnTo>
                    <a:lnTo>
                      <a:pt x="678" y="779"/>
                    </a:lnTo>
                    <a:lnTo>
                      <a:pt x="684" y="773"/>
                    </a:lnTo>
                    <a:lnTo>
                      <a:pt x="689" y="767"/>
                    </a:lnTo>
                    <a:lnTo>
                      <a:pt x="696" y="759"/>
                    </a:lnTo>
                    <a:lnTo>
                      <a:pt x="702" y="751"/>
                    </a:lnTo>
                    <a:lnTo>
                      <a:pt x="707" y="741"/>
                    </a:lnTo>
                    <a:lnTo>
                      <a:pt x="700" y="736"/>
                    </a:lnTo>
                    <a:lnTo>
                      <a:pt x="692" y="730"/>
                    </a:lnTo>
                    <a:lnTo>
                      <a:pt x="686" y="723"/>
                    </a:lnTo>
                    <a:lnTo>
                      <a:pt x="680" y="715"/>
                    </a:lnTo>
                    <a:lnTo>
                      <a:pt x="674" y="705"/>
                    </a:lnTo>
                    <a:lnTo>
                      <a:pt x="669" y="696"/>
                    </a:lnTo>
                    <a:lnTo>
                      <a:pt x="665" y="685"/>
                    </a:lnTo>
                    <a:lnTo>
                      <a:pt x="661" y="674"/>
                    </a:lnTo>
                    <a:lnTo>
                      <a:pt x="657" y="661"/>
                    </a:lnTo>
                    <a:lnTo>
                      <a:pt x="653" y="647"/>
                    </a:lnTo>
                    <a:lnTo>
                      <a:pt x="651" y="634"/>
                    </a:lnTo>
                    <a:lnTo>
                      <a:pt x="649" y="618"/>
                    </a:lnTo>
                    <a:lnTo>
                      <a:pt x="647" y="602"/>
                    </a:lnTo>
                    <a:lnTo>
                      <a:pt x="646" y="585"/>
                    </a:lnTo>
                    <a:lnTo>
                      <a:pt x="645" y="567"/>
                    </a:lnTo>
                    <a:lnTo>
                      <a:pt x="645" y="548"/>
                    </a:lnTo>
                    <a:lnTo>
                      <a:pt x="645" y="384"/>
                    </a:lnTo>
                    <a:lnTo>
                      <a:pt x="645" y="356"/>
                    </a:lnTo>
                    <a:lnTo>
                      <a:pt x="644" y="330"/>
                    </a:lnTo>
                    <a:lnTo>
                      <a:pt x="642" y="305"/>
                    </a:lnTo>
                    <a:lnTo>
                      <a:pt x="640" y="280"/>
                    </a:lnTo>
                    <a:lnTo>
                      <a:pt x="638" y="258"/>
                    </a:lnTo>
                    <a:lnTo>
                      <a:pt x="633" y="236"/>
                    </a:lnTo>
                    <a:lnTo>
                      <a:pt x="629" y="215"/>
                    </a:lnTo>
                    <a:lnTo>
                      <a:pt x="625" y="196"/>
                    </a:lnTo>
                    <a:lnTo>
                      <a:pt x="619" y="177"/>
                    </a:lnTo>
                    <a:lnTo>
                      <a:pt x="613" y="160"/>
                    </a:lnTo>
                    <a:lnTo>
                      <a:pt x="606" y="143"/>
                    </a:lnTo>
                    <a:lnTo>
                      <a:pt x="598" y="128"/>
                    </a:lnTo>
                    <a:lnTo>
                      <a:pt x="591" y="115"/>
                    </a:lnTo>
                    <a:lnTo>
                      <a:pt x="582" y="102"/>
                    </a:lnTo>
                    <a:lnTo>
                      <a:pt x="572" y="90"/>
                    </a:lnTo>
                    <a:lnTo>
                      <a:pt x="563" y="80"/>
                    </a:lnTo>
                    <a:lnTo>
                      <a:pt x="552" y="69"/>
                    </a:lnTo>
                    <a:lnTo>
                      <a:pt x="540" y="61"/>
                    </a:lnTo>
                    <a:lnTo>
                      <a:pt x="528" y="52"/>
                    </a:lnTo>
                    <a:lnTo>
                      <a:pt x="515" y="44"/>
                    </a:lnTo>
                    <a:lnTo>
                      <a:pt x="501" y="38"/>
                    </a:lnTo>
                    <a:lnTo>
                      <a:pt x="488" y="30"/>
                    </a:lnTo>
                    <a:lnTo>
                      <a:pt x="472" y="25"/>
                    </a:lnTo>
                    <a:lnTo>
                      <a:pt x="456" y="20"/>
                    </a:lnTo>
                    <a:lnTo>
                      <a:pt x="440" y="15"/>
                    </a:lnTo>
                    <a:lnTo>
                      <a:pt x="422" y="10"/>
                    </a:lnTo>
                    <a:lnTo>
                      <a:pt x="404" y="7"/>
                    </a:lnTo>
                    <a:lnTo>
                      <a:pt x="385" y="4"/>
                    </a:lnTo>
                    <a:lnTo>
                      <a:pt x="366" y="2"/>
                    </a:lnTo>
                    <a:lnTo>
                      <a:pt x="346" y="1"/>
                    </a:lnTo>
                    <a:lnTo>
                      <a:pt x="325" y="0"/>
                    </a:lnTo>
                    <a:lnTo>
                      <a:pt x="303" y="0"/>
                    </a:lnTo>
                    <a:lnTo>
                      <a:pt x="271" y="0"/>
                    </a:lnTo>
                    <a:lnTo>
                      <a:pt x="241" y="2"/>
                    </a:lnTo>
                    <a:lnTo>
                      <a:pt x="211" y="5"/>
                    </a:lnTo>
                    <a:lnTo>
                      <a:pt x="183" y="10"/>
                    </a:lnTo>
                    <a:lnTo>
                      <a:pt x="156" y="17"/>
                    </a:lnTo>
                    <a:lnTo>
                      <a:pt x="130" y="24"/>
                    </a:lnTo>
                    <a:lnTo>
                      <a:pt x="105" y="34"/>
                    </a:lnTo>
                    <a:lnTo>
                      <a:pt x="81" y="43"/>
                    </a:lnTo>
                    <a:lnTo>
                      <a:pt x="119" y="183"/>
                    </a:lnTo>
                    <a:lnTo>
                      <a:pt x="137" y="176"/>
                    </a:lnTo>
                    <a:lnTo>
                      <a:pt x="156" y="170"/>
                    </a:lnTo>
                    <a:lnTo>
                      <a:pt x="176" y="163"/>
                    </a:lnTo>
                    <a:lnTo>
                      <a:pt x="196" y="159"/>
                    </a:lnTo>
                    <a:lnTo>
                      <a:pt x="219" y="156"/>
                    </a:lnTo>
                    <a:lnTo>
                      <a:pt x="242" y="153"/>
                    </a:lnTo>
                    <a:lnTo>
                      <a:pt x="265" y="152"/>
                    </a:lnTo>
                    <a:lnTo>
                      <a:pt x="290" y="151"/>
                    </a:lnTo>
                    <a:lnTo>
                      <a:pt x="311" y="152"/>
                    </a:lnTo>
                    <a:lnTo>
                      <a:pt x="330" y="153"/>
                    </a:lnTo>
                    <a:lnTo>
                      <a:pt x="348" y="156"/>
                    </a:lnTo>
                    <a:lnTo>
                      <a:pt x="365" y="159"/>
                    </a:lnTo>
                    <a:lnTo>
                      <a:pt x="381" y="164"/>
                    </a:lnTo>
                    <a:lnTo>
                      <a:pt x="395" y="170"/>
                    </a:lnTo>
                    <a:lnTo>
                      <a:pt x="409" y="177"/>
                    </a:lnTo>
                    <a:lnTo>
                      <a:pt x="419" y="184"/>
                    </a:lnTo>
                    <a:lnTo>
                      <a:pt x="430" y="194"/>
                    </a:lnTo>
                    <a:lnTo>
                      <a:pt x="438" y="204"/>
                    </a:lnTo>
                    <a:lnTo>
                      <a:pt x="445" y="215"/>
                    </a:lnTo>
                    <a:lnTo>
                      <a:pt x="452" y="228"/>
                    </a:lnTo>
                    <a:lnTo>
                      <a:pt x="457" y="240"/>
                    </a:lnTo>
                    <a:lnTo>
                      <a:pt x="460" y="255"/>
                    </a:lnTo>
                    <a:lnTo>
                      <a:pt x="462" y="271"/>
                    </a:lnTo>
                    <a:lnTo>
                      <a:pt x="462" y="287"/>
                    </a:lnTo>
                    <a:lnTo>
                      <a:pt x="442" y="281"/>
                    </a:lnTo>
                    <a:lnTo>
                      <a:pt x="422" y="278"/>
                    </a:lnTo>
                    <a:lnTo>
                      <a:pt x="404" y="276"/>
                    </a:lnTo>
                    <a:lnTo>
                      <a:pt x="387" y="275"/>
                    </a:lnTo>
                    <a:lnTo>
                      <a:pt x="364" y="276"/>
                    </a:lnTo>
                    <a:lnTo>
                      <a:pt x="342" y="277"/>
                    </a:lnTo>
                    <a:lnTo>
                      <a:pt x="321" y="278"/>
                    </a:lnTo>
                    <a:lnTo>
                      <a:pt x="300" y="280"/>
                    </a:lnTo>
                    <a:lnTo>
                      <a:pt x="280" y="282"/>
                    </a:lnTo>
                    <a:lnTo>
                      <a:pt x="260" y="287"/>
                    </a:lnTo>
                    <a:lnTo>
                      <a:pt x="242" y="290"/>
                    </a:lnTo>
                    <a:lnTo>
                      <a:pt x="223" y="294"/>
                    </a:lnTo>
                    <a:lnTo>
                      <a:pt x="206" y="299"/>
                    </a:lnTo>
                    <a:lnTo>
                      <a:pt x="189" y="305"/>
                    </a:lnTo>
                    <a:lnTo>
                      <a:pt x="172" y="311"/>
                    </a:lnTo>
                    <a:lnTo>
                      <a:pt x="156" y="318"/>
                    </a:lnTo>
                    <a:lnTo>
                      <a:pt x="142" y="326"/>
                    </a:lnTo>
                    <a:lnTo>
                      <a:pt x="128" y="333"/>
                    </a:lnTo>
                    <a:lnTo>
                      <a:pt x="114" y="342"/>
                    </a:lnTo>
                    <a:lnTo>
                      <a:pt x="101" y="351"/>
                    </a:lnTo>
                    <a:lnTo>
                      <a:pt x="89" y="360"/>
                    </a:lnTo>
                    <a:lnTo>
                      <a:pt x="77" y="371"/>
                    </a:lnTo>
                    <a:lnTo>
                      <a:pt x="67" y="382"/>
                    </a:lnTo>
                    <a:lnTo>
                      <a:pt x="57" y="392"/>
                    </a:lnTo>
                    <a:lnTo>
                      <a:pt x="48" y="404"/>
                    </a:lnTo>
                    <a:lnTo>
                      <a:pt x="39" y="416"/>
                    </a:lnTo>
                    <a:lnTo>
                      <a:pt x="32" y="428"/>
                    </a:lnTo>
                    <a:lnTo>
                      <a:pt x="25" y="441"/>
                    </a:lnTo>
                    <a:lnTo>
                      <a:pt x="19" y="454"/>
                    </a:lnTo>
                    <a:lnTo>
                      <a:pt x="15" y="468"/>
                    </a:lnTo>
                    <a:lnTo>
                      <a:pt x="10" y="483"/>
                    </a:lnTo>
                    <a:lnTo>
                      <a:pt x="7" y="498"/>
                    </a:lnTo>
                    <a:lnTo>
                      <a:pt x="3" y="512"/>
                    </a:lnTo>
                    <a:lnTo>
                      <a:pt x="2" y="528"/>
                    </a:lnTo>
                    <a:lnTo>
                      <a:pt x="0" y="544"/>
                    </a:lnTo>
                    <a:lnTo>
                      <a:pt x="0" y="560"/>
                    </a:lnTo>
                    <a:lnTo>
                      <a:pt x="0" y="575"/>
                    </a:lnTo>
                    <a:lnTo>
                      <a:pt x="1" y="588"/>
                    </a:lnTo>
                    <a:lnTo>
                      <a:pt x="2" y="601"/>
                    </a:lnTo>
                    <a:lnTo>
                      <a:pt x="4" y="615"/>
                    </a:lnTo>
                    <a:lnTo>
                      <a:pt x="8" y="627"/>
                    </a:lnTo>
                    <a:lnTo>
                      <a:pt x="11" y="639"/>
                    </a:lnTo>
                    <a:lnTo>
                      <a:pt x="14" y="651"/>
                    </a:lnTo>
                    <a:lnTo>
                      <a:pt x="18" y="662"/>
                    </a:lnTo>
                    <a:lnTo>
                      <a:pt x="23" y="673"/>
                    </a:lnTo>
                    <a:lnTo>
                      <a:pt x="29" y="683"/>
                    </a:lnTo>
                    <a:lnTo>
                      <a:pt x="34" y="693"/>
                    </a:lnTo>
                    <a:lnTo>
                      <a:pt x="40" y="702"/>
                    </a:lnTo>
                    <a:lnTo>
                      <a:pt x="48" y="712"/>
                    </a:lnTo>
                    <a:lnTo>
                      <a:pt x="55" y="720"/>
                    </a:lnTo>
                    <a:lnTo>
                      <a:pt x="63" y="729"/>
                    </a:lnTo>
                    <a:lnTo>
                      <a:pt x="72" y="737"/>
                    </a:lnTo>
                    <a:lnTo>
                      <a:pt x="81" y="744"/>
                    </a:lnTo>
                    <a:lnTo>
                      <a:pt x="91" y="752"/>
                    </a:lnTo>
                    <a:lnTo>
                      <a:pt x="100" y="758"/>
                    </a:lnTo>
                    <a:lnTo>
                      <a:pt x="111" y="764"/>
                    </a:lnTo>
                    <a:lnTo>
                      <a:pt x="122" y="770"/>
                    </a:lnTo>
                    <a:lnTo>
                      <a:pt x="133" y="775"/>
                    </a:lnTo>
                    <a:lnTo>
                      <a:pt x="145" y="779"/>
                    </a:lnTo>
                    <a:lnTo>
                      <a:pt x="157" y="783"/>
                    </a:lnTo>
                    <a:lnTo>
                      <a:pt x="169" y="788"/>
                    </a:lnTo>
                    <a:lnTo>
                      <a:pt x="183" y="791"/>
                    </a:lnTo>
                    <a:lnTo>
                      <a:pt x="195" y="793"/>
                    </a:lnTo>
                    <a:lnTo>
                      <a:pt x="209" y="795"/>
                    </a:lnTo>
                    <a:lnTo>
                      <a:pt x="239" y="798"/>
                    </a:lnTo>
                    <a:lnTo>
                      <a:pt x="268" y="799"/>
                    </a:lnTo>
                    <a:lnTo>
                      <a:pt x="285" y="798"/>
                    </a:lnTo>
                    <a:lnTo>
                      <a:pt x="302" y="797"/>
                    </a:lnTo>
                    <a:lnTo>
                      <a:pt x="318" y="795"/>
                    </a:lnTo>
                    <a:lnTo>
                      <a:pt x="334" y="793"/>
                    </a:lnTo>
                    <a:lnTo>
                      <a:pt x="349" y="789"/>
                    </a:lnTo>
                    <a:lnTo>
                      <a:pt x="365" y="785"/>
                    </a:lnTo>
                    <a:lnTo>
                      <a:pt x="381" y="779"/>
                    </a:lnTo>
                    <a:lnTo>
                      <a:pt x="396" y="774"/>
                    </a:lnTo>
                    <a:lnTo>
                      <a:pt x="411" y="768"/>
                    </a:lnTo>
                    <a:lnTo>
                      <a:pt x="424" y="760"/>
                    </a:lnTo>
                    <a:lnTo>
                      <a:pt x="437" y="753"/>
                    </a:lnTo>
                    <a:lnTo>
                      <a:pt x="449" y="744"/>
                    </a:lnTo>
                    <a:lnTo>
                      <a:pt x="458" y="736"/>
                    </a:lnTo>
                    <a:lnTo>
                      <a:pt x="468" y="728"/>
                    </a:lnTo>
                    <a:lnTo>
                      <a:pt x="475" y="718"/>
                    </a:lnTo>
                    <a:lnTo>
                      <a:pt x="482" y="709"/>
                    </a:lnTo>
                    <a:lnTo>
                      <a:pt x="485" y="716"/>
                    </a:lnTo>
                    <a:lnTo>
                      <a:pt x="489" y="724"/>
                    </a:lnTo>
                    <a:lnTo>
                      <a:pt x="493" y="733"/>
                    </a:lnTo>
                    <a:lnTo>
                      <a:pt x="498" y="740"/>
                    </a:lnTo>
                    <a:lnTo>
                      <a:pt x="504" y="749"/>
                    </a:lnTo>
                    <a:lnTo>
                      <a:pt x="510" y="756"/>
                    </a:lnTo>
                    <a:lnTo>
                      <a:pt x="516" y="763"/>
                    </a:lnTo>
                    <a:lnTo>
                      <a:pt x="525" y="77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71" name="Freeform 26"/>
              <p:cNvSpPr>
                <a:spLocks/>
              </p:cNvSpPr>
              <p:nvPr userDrawn="1"/>
            </p:nvSpPr>
            <p:spPr bwMode="gray">
              <a:xfrm>
                <a:off x="2965791" y="461963"/>
                <a:ext cx="88912" cy="177800"/>
              </a:xfrm>
              <a:custGeom>
                <a:avLst/>
                <a:gdLst/>
                <a:ahLst/>
                <a:cxnLst>
                  <a:cxn ang="0">
                    <a:pos x="0" y="370"/>
                  </a:cxn>
                  <a:cxn ang="0">
                    <a:pos x="90" y="224"/>
                  </a:cxn>
                  <a:cxn ang="0">
                    <a:pos x="270" y="0"/>
                  </a:cxn>
                  <a:cxn ang="0">
                    <a:pos x="483" y="224"/>
                  </a:cxn>
                  <a:cxn ang="0">
                    <a:pos x="270" y="370"/>
                  </a:cxn>
                  <a:cxn ang="0">
                    <a:pos x="270" y="729"/>
                  </a:cxn>
                  <a:cxn ang="0">
                    <a:pos x="273" y="763"/>
                  </a:cxn>
                  <a:cxn ang="0">
                    <a:pos x="281" y="793"/>
                  </a:cxn>
                  <a:cxn ang="0">
                    <a:pos x="290" y="816"/>
                  </a:cxn>
                  <a:cxn ang="0">
                    <a:pos x="303" y="833"/>
                  </a:cxn>
                  <a:cxn ang="0">
                    <a:pos x="321" y="847"/>
                  </a:cxn>
                  <a:cxn ang="0">
                    <a:pos x="344" y="855"/>
                  </a:cxn>
                  <a:cxn ang="0">
                    <a:pos x="372" y="859"/>
                  </a:cxn>
                  <a:cxn ang="0">
                    <a:pos x="404" y="859"/>
                  </a:cxn>
                  <a:cxn ang="0">
                    <a:pos x="436" y="855"/>
                  </a:cxn>
                  <a:cxn ang="0">
                    <a:pos x="466" y="847"/>
                  </a:cxn>
                  <a:cxn ang="0">
                    <a:pos x="496" y="833"/>
                  </a:cxn>
                  <a:cxn ang="0">
                    <a:pos x="510" y="990"/>
                  </a:cxn>
                  <a:cxn ang="0">
                    <a:pos x="475" y="999"/>
                  </a:cxn>
                  <a:cxn ang="0">
                    <a:pos x="434" y="1006"/>
                  </a:cxn>
                  <a:cxn ang="0">
                    <a:pos x="385" y="1010"/>
                  </a:cxn>
                  <a:cxn ang="0">
                    <a:pos x="330" y="1011"/>
                  </a:cxn>
                  <a:cxn ang="0">
                    <a:pos x="302" y="1010"/>
                  </a:cxn>
                  <a:cxn ang="0">
                    <a:pos x="275" y="1007"/>
                  </a:cxn>
                  <a:cxn ang="0">
                    <a:pos x="251" y="1002"/>
                  </a:cxn>
                  <a:cxn ang="0">
                    <a:pos x="228" y="994"/>
                  </a:cxn>
                  <a:cxn ang="0">
                    <a:pos x="206" y="986"/>
                  </a:cxn>
                  <a:cxn ang="0">
                    <a:pos x="187" y="974"/>
                  </a:cxn>
                  <a:cxn ang="0">
                    <a:pos x="169" y="962"/>
                  </a:cxn>
                  <a:cxn ang="0">
                    <a:pos x="152" y="946"/>
                  </a:cxn>
                  <a:cxn ang="0">
                    <a:pos x="137" y="929"/>
                  </a:cxn>
                  <a:cxn ang="0">
                    <a:pos x="124" y="910"/>
                  </a:cxn>
                  <a:cxn ang="0">
                    <a:pos x="114" y="890"/>
                  </a:cxn>
                  <a:cxn ang="0">
                    <a:pos x="105" y="867"/>
                  </a:cxn>
                  <a:cxn ang="0">
                    <a:pos x="98" y="844"/>
                  </a:cxn>
                  <a:cxn ang="0">
                    <a:pos x="94" y="817"/>
                  </a:cxn>
                  <a:cxn ang="0">
                    <a:pos x="90" y="760"/>
                  </a:cxn>
                </a:cxnLst>
                <a:rect l="0" t="0" r="r" b="b"/>
                <a:pathLst>
                  <a:path w="510" h="1011">
                    <a:moveTo>
                      <a:pt x="90" y="370"/>
                    </a:moveTo>
                    <a:lnTo>
                      <a:pt x="0" y="370"/>
                    </a:lnTo>
                    <a:lnTo>
                      <a:pt x="0" y="224"/>
                    </a:lnTo>
                    <a:lnTo>
                      <a:pt x="90" y="224"/>
                    </a:lnTo>
                    <a:lnTo>
                      <a:pt x="90" y="67"/>
                    </a:lnTo>
                    <a:lnTo>
                      <a:pt x="270" y="0"/>
                    </a:lnTo>
                    <a:lnTo>
                      <a:pt x="270" y="224"/>
                    </a:lnTo>
                    <a:lnTo>
                      <a:pt x="483" y="224"/>
                    </a:lnTo>
                    <a:lnTo>
                      <a:pt x="483" y="370"/>
                    </a:lnTo>
                    <a:lnTo>
                      <a:pt x="270" y="370"/>
                    </a:lnTo>
                    <a:lnTo>
                      <a:pt x="270" y="709"/>
                    </a:lnTo>
                    <a:lnTo>
                      <a:pt x="270" y="729"/>
                    </a:lnTo>
                    <a:lnTo>
                      <a:pt x="271" y="747"/>
                    </a:lnTo>
                    <a:lnTo>
                      <a:pt x="273" y="763"/>
                    </a:lnTo>
                    <a:lnTo>
                      <a:pt x="276" y="779"/>
                    </a:lnTo>
                    <a:lnTo>
                      <a:pt x="281" y="793"/>
                    </a:lnTo>
                    <a:lnTo>
                      <a:pt x="285" y="806"/>
                    </a:lnTo>
                    <a:lnTo>
                      <a:pt x="290" y="816"/>
                    </a:lnTo>
                    <a:lnTo>
                      <a:pt x="296" y="826"/>
                    </a:lnTo>
                    <a:lnTo>
                      <a:pt x="303" y="833"/>
                    </a:lnTo>
                    <a:lnTo>
                      <a:pt x="311" y="840"/>
                    </a:lnTo>
                    <a:lnTo>
                      <a:pt x="321" y="847"/>
                    </a:lnTo>
                    <a:lnTo>
                      <a:pt x="332" y="851"/>
                    </a:lnTo>
                    <a:lnTo>
                      <a:pt x="344" y="855"/>
                    </a:lnTo>
                    <a:lnTo>
                      <a:pt x="358" y="857"/>
                    </a:lnTo>
                    <a:lnTo>
                      <a:pt x="372" y="859"/>
                    </a:lnTo>
                    <a:lnTo>
                      <a:pt x="387" y="859"/>
                    </a:lnTo>
                    <a:lnTo>
                      <a:pt x="404" y="859"/>
                    </a:lnTo>
                    <a:lnTo>
                      <a:pt x="420" y="857"/>
                    </a:lnTo>
                    <a:lnTo>
                      <a:pt x="436" y="855"/>
                    </a:lnTo>
                    <a:lnTo>
                      <a:pt x="450" y="851"/>
                    </a:lnTo>
                    <a:lnTo>
                      <a:pt x="466" y="847"/>
                    </a:lnTo>
                    <a:lnTo>
                      <a:pt x="481" y="840"/>
                    </a:lnTo>
                    <a:lnTo>
                      <a:pt x="496" y="833"/>
                    </a:lnTo>
                    <a:lnTo>
                      <a:pt x="510" y="826"/>
                    </a:lnTo>
                    <a:lnTo>
                      <a:pt x="510" y="990"/>
                    </a:lnTo>
                    <a:lnTo>
                      <a:pt x="493" y="994"/>
                    </a:lnTo>
                    <a:lnTo>
                      <a:pt x="475" y="999"/>
                    </a:lnTo>
                    <a:lnTo>
                      <a:pt x="455" y="1003"/>
                    </a:lnTo>
                    <a:lnTo>
                      <a:pt x="434" y="1006"/>
                    </a:lnTo>
                    <a:lnTo>
                      <a:pt x="410" y="1008"/>
                    </a:lnTo>
                    <a:lnTo>
                      <a:pt x="385" y="1010"/>
                    </a:lnTo>
                    <a:lnTo>
                      <a:pt x="359" y="1011"/>
                    </a:lnTo>
                    <a:lnTo>
                      <a:pt x="330" y="1011"/>
                    </a:lnTo>
                    <a:lnTo>
                      <a:pt x="315" y="1011"/>
                    </a:lnTo>
                    <a:lnTo>
                      <a:pt x="302" y="1010"/>
                    </a:lnTo>
                    <a:lnTo>
                      <a:pt x="289" y="1009"/>
                    </a:lnTo>
                    <a:lnTo>
                      <a:pt x="275" y="1007"/>
                    </a:lnTo>
                    <a:lnTo>
                      <a:pt x="263" y="1005"/>
                    </a:lnTo>
                    <a:lnTo>
                      <a:pt x="251" y="1002"/>
                    </a:lnTo>
                    <a:lnTo>
                      <a:pt x="239" y="999"/>
                    </a:lnTo>
                    <a:lnTo>
                      <a:pt x="228" y="994"/>
                    </a:lnTo>
                    <a:lnTo>
                      <a:pt x="216" y="990"/>
                    </a:lnTo>
                    <a:lnTo>
                      <a:pt x="206" y="986"/>
                    </a:lnTo>
                    <a:lnTo>
                      <a:pt x="196" y="981"/>
                    </a:lnTo>
                    <a:lnTo>
                      <a:pt x="187" y="974"/>
                    </a:lnTo>
                    <a:lnTo>
                      <a:pt x="177" y="968"/>
                    </a:lnTo>
                    <a:lnTo>
                      <a:pt x="169" y="962"/>
                    </a:lnTo>
                    <a:lnTo>
                      <a:pt x="160" y="954"/>
                    </a:lnTo>
                    <a:lnTo>
                      <a:pt x="152" y="946"/>
                    </a:lnTo>
                    <a:lnTo>
                      <a:pt x="144" y="937"/>
                    </a:lnTo>
                    <a:lnTo>
                      <a:pt x="137" y="929"/>
                    </a:lnTo>
                    <a:lnTo>
                      <a:pt x="131" y="920"/>
                    </a:lnTo>
                    <a:lnTo>
                      <a:pt x="124" y="910"/>
                    </a:lnTo>
                    <a:lnTo>
                      <a:pt x="119" y="901"/>
                    </a:lnTo>
                    <a:lnTo>
                      <a:pt x="114" y="890"/>
                    </a:lnTo>
                    <a:lnTo>
                      <a:pt x="110" y="878"/>
                    </a:lnTo>
                    <a:lnTo>
                      <a:pt x="105" y="867"/>
                    </a:lnTo>
                    <a:lnTo>
                      <a:pt x="101" y="855"/>
                    </a:lnTo>
                    <a:lnTo>
                      <a:pt x="98" y="844"/>
                    </a:lnTo>
                    <a:lnTo>
                      <a:pt x="96" y="831"/>
                    </a:lnTo>
                    <a:lnTo>
                      <a:pt x="94" y="817"/>
                    </a:lnTo>
                    <a:lnTo>
                      <a:pt x="91" y="790"/>
                    </a:lnTo>
                    <a:lnTo>
                      <a:pt x="90" y="760"/>
                    </a:lnTo>
                    <a:lnTo>
                      <a:pt x="90" y="37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72" name="Freeform 27"/>
              <p:cNvSpPr>
                <a:spLocks noEditPoints="1"/>
              </p:cNvSpPr>
              <p:nvPr userDrawn="1"/>
            </p:nvSpPr>
            <p:spPr bwMode="gray">
              <a:xfrm>
                <a:off x="3070580" y="449263"/>
                <a:ext cx="52395" cy="188912"/>
              </a:xfrm>
              <a:custGeom>
                <a:avLst/>
                <a:gdLst/>
                <a:ahLst/>
                <a:cxnLst>
                  <a:cxn ang="0">
                    <a:pos x="203" y="0"/>
                  </a:cxn>
                  <a:cxn ang="0">
                    <a:pos x="223" y="4"/>
                  </a:cxn>
                  <a:cxn ang="0">
                    <a:pos x="242" y="12"/>
                  </a:cxn>
                  <a:cxn ang="0">
                    <a:pos x="259" y="23"/>
                  </a:cxn>
                  <a:cxn ang="0">
                    <a:pos x="274" y="38"/>
                  </a:cxn>
                  <a:cxn ang="0">
                    <a:pos x="285" y="55"/>
                  </a:cxn>
                  <a:cxn ang="0">
                    <a:pos x="293" y="74"/>
                  </a:cxn>
                  <a:cxn ang="0">
                    <a:pos x="297" y="94"/>
                  </a:cxn>
                  <a:cxn ang="0">
                    <a:pos x="297" y="115"/>
                  </a:cxn>
                  <a:cxn ang="0">
                    <a:pos x="293" y="135"/>
                  </a:cxn>
                  <a:cxn ang="0">
                    <a:pos x="285" y="153"/>
                  </a:cxn>
                  <a:cxn ang="0">
                    <a:pos x="274" y="170"/>
                  </a:cxn>
                  <a:cxn ang="0">
                    <a:pos x="259" y="186"/>
                  </a:cxn>
                  <a:cxn ang="0">
                    <a:pos x="242" y="197"/>
                  </a:cxn>
                  <a:cxn ang="0">
                    <a:pos x="223" y="205"/>
                  </a:cxn>
                  <a:cxn ang="0">
                    <a:pos x="203" y="208"/>
                  </a:cxn>
                  <a:cxn ang="0">
                    <a:pos x="182" y="208"/>
                  </a:cxn>
                  <a:cxn ang="0">
                    <a:pos x="162" y="205"/>
                  </a:cxn>
                  <a:cxn ang="0">
                    <a:pos x="144" y="197"/>
                  </a:cxn>
                  <a:cxn ang="0">
                    <a:pos x="127" y="186"/>
                  </a:cxn>
                  <a:cxn ang="0">
                    <a:pos x="111" y="170"/>
                  </a:cxn>
                  <a:cxn ang="0">
                    <a:pos x="100" y="153"/>
                  </a:cxn>
                  <a:cxn ang="0">
                    <a:pos x="92" y="135"/>
                  </a:cxn>
                  <a:cxn ang="0">
                    <a:pos x="89" y="115"/>
                  </a:cxn>
                  <a:cxn ang="0">
                    <a:pos x="89" y="94"/>
                  </a:cxn>
                  <a:cxn ang="0">
                    <a:pos x="92" y="74"/>
                  </a:cxn>
                  <a:cxn ang="0">
                    <a:pos x="100" y="55"/>
                  </a:cxn>
                  <a:cxn ang="0">
                    <a:pos x="111" y="38"/>
                  </a:cxn>
                  <a:cxn ang="0">
                    <a:pos x="127" y="23"/>
                  </a:cxn>
                  <a:cxn ang="0">
                    <a:pos x="144" y="12"/>
                  </a:cxn>
                  <a:cxn ang="0">
                    <a:pos x="162" y="4"/>
                  </a:cxn>
                  <a:cxn ang="0">
                    <a:pos x="182" y="0"/>
                  </a:cxn>
                  <a:cxn ang="0">
                    <a:pos x="99" y="1072"/>
                  </a:cxn>
                  <a:cxn ang="0">
                    <a:pos x="0" y="446"/>
                  </a:cxn>
                  <a:cxn ang="0">
                    <a:pos x="282" y="298"/>
                  </a:cxn>
                  <a:cxn ang="0">
                    <a:pos x="99" y="1072"/>
                  </a:cxn>
                </a:cxnLst>
                <a:rect l="0" t="0" r="r" b="b"/>
                <a:pathLst>
                  <a:path w="298" h="1072">
                    <a:moveTo>
                      <a:pt x="192" y="0"/>
                    </a:moveTo>
                    <a:lnTo>
                      <a:pt x="203" y="0"/>
                    </a:lnTo>
                    <a:lnTo>
                      <a:pt x="213" y="1"/>
                    </a:lnTo>
                    <a:lnTo>
                      <a:pt x="223" y="4"/>
                    </a:lnTo>
                    <a:lnTo>
                      <a:pt x="232" y="7"/>
                    </a:lnTo>
                    <a:lnTo>
                      <a:pt x="242" y="12"/>
                    </a:lnTo>
                    <a:lnTo>
                      <a:pt x="250" y="17"/>
                    </a:lnTo>
                    <a:lnTo>
                      <a:pt x="259" y="23"/>
                    </a:lnTo>
                    <a:lnTo>
                      <a:pt x="266" y="30"/>
                    </a:lnTo>
                    <a:lnTo>
                      <a:pt x="274" y="38"/>
                    </a:lnTo>
                    <a:lnTo>
                      <a:pt x="280" y="46"/>
                    </a:lnTo>
                    <a:lnTo>
                      <a:pt x="285" y="55"/>
                    </a:lnTo>
                    <a:lnTo>
                      <a:pt x="289" y="64"/>
                    </a:lnTo>
                    <a:lnTo>
                      <a:pt x="293" y="74"/>
                    </a:lnTo>
                    <a:lnTo>
                      <a:pt x="296" y="83"/>
                    </a:lnTo>
                    <a:lnTo>
                      <a:pt x="297" y="94"/>
                    </a:lnTo>
                    <a:lnTo>
                      <a:pt x="298" y="104"/>
                    </a:lnTo>
                    <a:lnTo>
                      <a:pt x="297" y="115"/>
                    </a:lnTo>
                    <a:lnTo>
                      <a:pt x="296" y="124"/>
                    </a:lnTo>
                    <a:lnTo>
                      <a:pt x="293" y="135"/>
                    </a:lnTo>
                    <a:lnTo>
                      <a:pt x="289" y="144"/>
                    </a:lnTo>
                    <a:lnTo>
                      <a:pt x="285" y="153"/>
                    </a:lnTo>
                    <a:lnTo>
                      <a:pt x="280" y="162"/>
                    </a:lnTo>
                    <a:lnTo>
                      <a:pt x="274" y="170"/>
                    </a:lnTo>
                    <a:lnTo>
                      <a:pt x="266" y="178"/>
                    </a:lnTo>
                    <a:lnTo>
                      <a:pt x="259" y="186"/>
                    </a:lnTo>
                    <a:lnTo>
                      <a:pt x="250" y="192"/>
                    </a:lnTo>
                    <a:lnTo>
                      <a:pt x="242" y="197"/>
                    </a:lnTo>
                    <a:lnTo>
                      <a:pt x="232" y="201"/>
                    </a:lnTo>
                    <a:lnTo>
                      <a:pt x="223" y="205"/>
                    </a:lnTo>
                    <a:lnTo>
                      <a:pt x="213" y="207"/>
                    </a:lnTo>
                    <a:lnTo>
                      <a:pt x="203" y="208"/>
                    </a:lnTo>
                    <a:lnTo>
                      <a:pt x="192" y="209"/>
                    </a:lnTo>
                    <a:lnTo>
                      <a:pt x="182" y="208"/>
                    </a:lnTo>
                    <a:lnTo>
                      <a:pt x="172" y="207"/>
                    </a:lnTo>
                    <a:lnTo>
                      <a:pt x="162" y="205"/>
                    </a:lnTo>
                    <a:lnTo>
                      <a:pt x="152" y="201"/>
                    </a:lnTo>
                    <a:lnTo>
                      <a:pt x="144" y="197"/>
                    </a:lnTo>
                    <a:lnTo>
                      <a:pt x="135" y="192"/>
                    </a:lnTo>
                    <a:lnTo>
                      <a:pt x="127" y="186"/>
                    </a:lnTo>
                    <a:lnTo>
                      <a:pt x="118" y="178"/>
                    </a:lnTo>
                    <a:lnTo>
                      <a:pt x="111" y="170"/>
                    </a:lnTo>
                    <a:lnTo>
                      <a:pt x="106" y="162"/>
                    </a:lnTo>
                    <a:lnTo>
                      <a:pt x="100" y="153"/>
                    </a:lnTo>
                    <a:lnTo>
                      <a:pt x="96" y="144"/>
                    </a:lnTo>
                    <a:lnTo>
                      <a:pt x="92" y="135"/>
                    </a:lnTo>
                    <a:lnTo>
                      <a:pt x="90" y="124"/>
                    </a:lnTo>
                    <a:lnTo>
                      <a:pt x="89" y="115"/>
                    </a:lnTo>
                    <a:lnTo>
                      <a:pt x="88" y="104"/>
                    </a:lnTo>
                    <a:lnTo>
                      <a:pt x="89" y="94"/>
                    </a:lnTo>
                    <a:lnTo>
                      <a:pt x="90" y="83"/>
                    </a:lnTo>
                    <a:lnTo>
                      <a:pt x="92" y="74"/>
                    </a:lnTo>
                    <a:lnTo>
                      <a:pt x="96" y="64"/>
                    </a:lnTo>
                    <a:lnTo>
                      <a:pt x="100" y="55"/>
                    </a:lnTo>
                    <a:lnTo>
                      <a:pt x="106" y="46"/>
                    </a:lnTo>
                    <a:lnTo>
                      <a:pt x="111" y="38"/>
                    </a:lnTo>
                    <a:lnTo>
                      <a:pt x="118" y="30"/>
                    </a:lnTo>
                    <a:lnTo>
                      <a:pt x="127" y="23"/>
                    </a:lnTo>
                    <a:lnTo>
                      <a:pt x="135" y="17"/>
                    </a:lnTo>
                    <a:lnTo>
                      <a:pt x="144" y="12"/>
                    </a:lnTo>
                    <a:lnTo>
                      <a:pt x="152" y="7"/>
                    </a:lnTo>
                    <a:lnTo>
                      <a:pt x="162" y="4"/>
                    </a:lnTo>
                    <a:lnTo>
                      <a:pt x="172" y="1"/>
                    </a:lnTo>
                    <a:lnTo>
                      <a:pt x="182" y="0"/>
                    </a:lnTo>
                    <a:lnTo>
                      <a:pt x="192" y="0"/>
                    </a:lnTo>
                    <a:close/>
                    <a:moveTo>
                      <a:pt x="99" y="1072"/>
                    </a:moveTo>
                    <a:lnTo>
                      <a:pt x="99" y="446"/>
                    </a:lnTo>
                    <a:lnTo>
                      <a:pt x="0" y="446"/>
                    </a:lnTo>
                    <a:lnTo>
                      <a:pt x="0" y="298"/>
                    </a:lnTo>
                    <a:lnTo>
                      <a:pt x="282" y="298"/>
                    </a:lnTo>
                    <a:lnTo>
                      <a:pt x="282" y="1072"/>
                    </a:lnTo>
                    <a:lnTo>
                      <a:pt x="99" y="10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73" name="Freeform 28"/>
              <p:cNvSpPr>
                <a:spLocks/>
              </p:cNvSpPr>
              <p:nvPr userDrawn="1"/>
            </p:nvSpPr>
            <p:spPr bwMode="gray">
              <a:xfrm>
                <a:off x="3148378" y="498475"/>
                <a:ext cx="117491" cy="141288"/>
              </a:xfrm>
              <a:custGeom>
                <a:avLst/>
                <a:gdLst/>
                <a:ahLst/>
                <a:cxnLst>
                  <a:cxn ang="0">
                    <a:pos x="573" y="203"/>
                  </a:cxn>
                  <a:cxn ang="0">
                    <a:pos x="547" y="184"/>
                  </a:cxn>
                  <a:cxn ang="0">
                    <a:pos x="517" y="170"/>
                  </a:cxn>
                  <a:cxn ang="0">
                    <a:pos x="461" y="155"/>
                  </a:cxn>
                  <a:cxn ang="0">
                    <a:pos x="398" y="151"/>
                  </a:cxn>
                  <a:cxn ang="0">
                    <a:pos x="362" y="155"/>
                  </a:cxn>
                  <a:cxn ang="0">
                    <a:pos x="328" y="164"/>
                  </a:cxn>
                  <a:cxn ang="0">
                    <a:pos x="299" y="177"/>
                  </a:cxn>
                  <a:cxn ang="0">
                    <a:pos x="273" y="196"/>
                  </a:cxn>
                  <a:cxn ang="0">
                    <a:pos x="248" y="218"/>
                  </a:cxn>
                  <a:cxn ang="0">
                    <a:pos x="228" y="246"/>
                  </a:cxn>
                  <a:cxn ang="0">
                    <a:pos x="211" y="277"/>
                  </a:cxn>
                  <a:cxn ang="0">
                    <a:pos x="200" y="311"/>
                  </a:cxn>
                  <a:cxn ang="0">
                    <a:pos x="192" y="349"/>
                  </a:cxn>
                  <a:cxn ang="0">
                    <a:pos x="189" y="435"/>
                  </a:cxn>
                  <a:cxn ang="0">
                    <a:pos x="197" y="488"/>
                  </a:cxn>
                  <a:cxn ang="0">
                    <a:pos x="207" y="523"/>
                  </a:cxn>
                  <a:cxn ang="0">
                    <a:pos x="221" y="554"/>
                  </a:cxn>
                  <a:cxn ang="0">
                    <a:pos x="240" y="580"/>
                  </a:cxn>
                  <a:cxn ang="0">
                    <a:pos x="262" y="601"/>
                  </a:cxn>
                  <a:cxn ang="0">
                    <a:pos x="288" y="619"/>
                  </a:cxn>
                  <a:cxn ang="0">
                    <a:pos x="319" y="633"/>
                  </a:cxn>
                  <a:cxn ang="0">
                    <a:pos x="354" y="642"/>
                  </a:cxn>
                  <a:cxn ang="0">
                    <a:pos x="420" y="647"/>
                  </a:cxn>
                  <a:cxn ang="0">
                    <a:pos x="482" y="641"/>
                  </a:cxn>
                  <a:cxn ang="0">
                    <a:pos x="515" y="632"/>
                  </a:cxn>
                  <a:cxn ang="0">
                    <a:pos x="548" y="617"/>
                  </a:cxn>
                  <a:cxn ang="0">
                    <a:pos x="598" y="582"/>
                  </a:cxn>
                  <a:cxn ang="0">
                    <a:pos x="626" y="747"/>
                  </a:cxn>
                  <a:cxn ang="0">
                    <a:pos x="573" y="772"/>
                  </a:cxn>
                  <a:cxn ang="0">
                    <a:pos x="527" y="787"/>
                  </a:cxn>
                  <a:cxn ang="0">
                    <a:pos x="427" y="798"/>
                  </a:cxn>
                  <a:cxn ang="0">
                    <a:pos x="343" y="797"/>
                  </a:cxn>
                  <a:cxn ang="0">
                    <a:pos x="282" y="789"/>
                  </a:cxn>
                  <a:cxn ang="0">
                    <a:pos x="227" y="773"/>
                  </a:cxn>
                  <a:cxn ang="0">
                    <a:pos x="177" y="750"/>
                  </a:cxn>
                  <a:cxn ang="0">
                    <a:pos x="131" y="719"/>
                  </a:cxn>
                  <a:cxn ang="0">
                    <a:pos x="92" y="682"/>
                  </a:cxn>
                  <a:cxn ang="0">
                    <a:pos x="58" y="638"/>
                  </a:cxn>
                  <a:cxn ang="0">
                    <a:pos x="33" y="588"/>
                  </a:cxn>
                  <a:cxn ang="0">
                    <a:pos x="15" y="533"/>
                  </a:cxn>
                  <a:cxn ang="0">
                    <a:pos x="5" y="472"/>
                  </a:cxn>
                  <a:cxn ang="0">
                    <a:pos x="0" y="406"/>
                  </a:cxn>
                  <a:cxn ang="0">
                    <a:pos x="5" y="340"/>
                  </a:cxn>
                  <a:cxn ang="0">
                    <a:pos x="16" y="279"/>
                  </a:cxn>
                  <a:cxn ang="0">
                    <a:pos x="36" y="223"/>
                  </a:cxn>
                  <a:cxn ang="0">
                    <a:pos x="65" y="172"/>
                  </a:cxn>
                  <a:cxn ang="0">
                    <a:pos x="101" y="126"/>
                  </a:cxn>
                  <a:cxn ang="0">
                    <a:pos x="144" y="85"/>
                  </a:cxn>
                  <a:cxn ang="0">
                    <a:pos x="193" y="52"/>
                  </a:cxn>
                  <a:cxn ang="0">
                    <a:pos x="248" y="27"/>
                  </a:cxn>
                  <a:cxn ang="0">
                    <a:pos x="310" y="10"/>
                  </a:cxn>
                  <a:cxn ang="0">
                    <a:pos x="376" y="1"/>
                  </a:cxn>
                  <a:cxn ang="0">
                    <a:pos x="440" y="0"/>
                  </a:cxn>
                  <a:cxn ang="0">
                    <a:pos x="489" y="4"/>
                  </a:cxn>
                  <a:cxn ang="0">
                    <a:pos x="535" y="15"/>
                  </a:cxn>
                  <a:cxn ang="0">
                    <a:pos x="579" y="29"/>
                  </a:cxn>
                  <a:cxn ang="0">
                    <a:pos x="620" y="50"/>
                  </a:cxn>
                  <a:cxn ang="0">
                    <a:pos x="659" y="76"/>
                  </a:cxn>
                </a:cxnLst>
                <a:rect l="0" t="0" r="r" b="b"/>
                <a:pathLst>
                  <a:path w="664" h="799">
                    <a:moveTo>
                      <a:pt x="659" y="76"/>
                    </a:moveTo>
                    <a:lnTo>
                      <a:pt x="582" y="211"/>
                    </a:lnTo>
                    <a:lnTo>
                      <a:pt x="573" y="203"/>
                    </a:lnTo>
                    <a:lnTo>
                      <a:pt x="565" y="196"/>
                    </a:lnTo>
                    <a:lnTo>
                      <a:pt x="555" y="190"/>
                    </a:lnTo>
                    <a:lnTo>
                      <a:pt x="547" y="184"/>
                    </a:lnTo>
                    <a:lnTo>
                      <a:pt x="537" y="179"/>
                    </a:lnTo>
                    <a:lnTo>
                      <a:pt x="528" y="174"/>
                    </a:lnTo>
                    <a:lnTo>
                      <a:pt x="517" y="170"/>
                    </a:lnTo>
                    <a:lnTo>
                      <a:pt x="507" y="165"/>
                    </a:lnTo>
                    <a:lnTo>
                      <a:pt x="485" y="159"/>
                    </a:lnTo>
                    <a:lnTo>
                      <a:pt x="461" y="155"/>
                    </a:lnTo>
                    <a:lnTo>
                      <a:pt x="437" y="152"/>
                    </a:lnTo>
                    <a:lnTo>
                      <a:pt x="411" y="151"/>
                    </a:lnTo>
                    <a:lnTo>
                      <a:pt x="398" y="151"/>
                    </a:lnTo>
                    <a:lnTo>
                      <a:pt x="385" y="152"/>
                    </a:lnTo>
                    <a:lnTo>
                      <a:pt x="374" y="153"/>
                    </a:lnTo>
                    <a:lnTo>
                      <a:pt x="362" y="155"/>
                    </a:lnTo>
                    <a:lnTo>
                      <a:pt x="351" y="158"/>
                    </a:lnTo>
                    <a:lnTo>
                      <a:pt x="340" y="160"/>
                    </a:lnTo>
                    <a:lnTo>
                      <a:pt x="328" y="164"/>
                    </a:lnTo>
                    <a:lnTo>
                      <a:pt x="319" y="167"/>
                    </a:lnTo>
                    <a:lnTo>
                      <a:pt x="308" y="173"/>
                    </a:lnTo>
                    <a:lnTo>
                      <a:pt x="299" y="177"/>
                    </a:lnTo>
                    <a:lnTo>
                      <a:pt x="289" y="183"/>
                    </a:lnTo>
                    <a:lnTo>
                      <a:pt x="281" y="189"/>
                    </a:lnTo>
                    <a:lnTo>
                      <a:pt x="273" y="196"/>
                    </a:lnTo>
                    <a:lnTo>
                      <a:pt x="264" y="202"/>
                    </a:lnTo>
                    <a:lnTo>
                      <a:pt x="256" y="211"/>
                    </a:lnTo>
                    <a:lnTo>
                      <a:pt x="248" y="218"/>
                    </a:lnTo>
                    <a:lnTo>
                      <a:pt x="241" y="228"/>
                    </a:lnTo>
                    <a:lnTo>
                      <a:pt x="235" y="236"/>
                    </a:lnTo>
                    <a:lnTo>
                      <a:pt x="228" y="246"/>
                    </a:lnTo>
                    <a:lnTo>
                      <a:pt x="222" y="256"/>
                    </a:lnTo>
                    <a:lnTo>
                      <a:pt x="217" y="266"/>
                    </a:lnTo>
                    <a:lnTo>
                      <a:pt x="211" y="277"/>
                    </a:lnTo>
                    <a:lnTo>
                      <a:pt x="207" y="288"/>
                    </a:lnTo>
                    <a:lnTo>
                      <a:pt x="204" y="299"/>
                    </a:lnTo>
                    <a:lnTo>
                      <a:pt x="200" y="311"/>
                    </a:lnTo>
                    <a:lnTo>
                      <a:pt x="197" y="324"/>
                    </a:lnTo>
                    <a:lnTo>
                      <a:pt x="194" y="336"/>
                    </a:lnTo>
                    <a:lnTo>
                      <a:pt x="192" y="349"/>
                    </a:lnTo>
                    <a:lnTo>
                      <a:pt x="189" y="377"/>
                    </a:lnTo>
                    <a:lnTo>
                      <a:pt x="188" y="406"/>
                    </a:lnTo>
                    <a:lnTo>
                      <a:pt x="189" y="435"/>
                    </a:lnTo>
                    <a:lnTo>
                      <a:pt x="192" y="463"/>
                    </a:lnTo>
                    <a:lnTo>
                      <a:pt x="194" y="475"/>
                    </a:lnTo>
                    <a:lnTo>
                      <a:pt x="197" y="488"/>
                    </a:lnTo>
                    <a:lnTo>
                      <a:pt x="200" y="500"/>
                    </a:lnTo>
                    <a:lnTo>
                      <a:pt x="203" y="511"/>
                    </a:lnTo>
                    <a:lnTo>
                      <a:pt x="207" y="523"/>
                    </a:lnTo>
                    <a:lnTo>
                      <a:pt x="211" y="533"/>
                    </a:lnTo>
                    <a:lnTo>
                      <a:pt x="216" y="544"/>
                    </a:lnTo>
                    <a:lnTo>
                      <a:pt x="221" y="554"/>
                    </a:lnTo>
                    <a:lnTo>
                      <a:pt x="227" y="563"/>
                    </a:lnTo>
                    <a:lnTo>
                      <a:pt x="232" y="571"/>
                    </a:lnTo>
                    <a:lnTo>
                      <a:pt x="240" y="580"/>
                    </a:lnTo>
                    <a:lnTo>
                      <a:pt x="246" y="587"/>
                    </a:lnTo>
                    <a:lnTo>
                      <a:pt x="254" y="595"/>
                    </a:lnTo>
                    <a:lnTo>
                      <a:pt x="262" y="601"/>
                    </a:lnTo>
                    <a:lnTo>
                      <a:pt x="270" y="608"/>
                    </a:lnTo>
                    <a:lnTo>
                      <a:pt x="279" y="614"/>
                    </a:lnTo>
                    <a:lnTo>
                      <a:pt x="288" y="619"/>
                    </a:lnTo>
                    <a:lnTo>
                      <a:pt x="298" y="624"/>
                    </a:lnTo>
                    <a:lnTo>
                      <a:pt x="308" y="628"/>
                    </a:lnTo>
                    <a:lnTo>
                      <a:pt x="319" y="633"/>
                    </a:lnTo>
                    <a:lnTo>
                      <a:pt x="331" y="636"/>
                    </a:lnTo>
                    <a:lnTo>
                      <a:pt x="342" y="639"/>
                    </a:lnTo>
                    <a:lnTo>
                      <a:pt x="354" y="642"/>
                    </a:lnTo>
                    <a:lnTo>
                      <a:pt x="366" y="644"/>
                    </a:lnTo>
                    <a:lnTo>
                      <a:pt x="393" y="646"/>
                    </a:lnTo>
                    <a:lnTo>
                      <a:pt x="420" y="647"/>
                    </a:lnTo>
                    <a:lnTo>
                      <a:pt x="446" y="646"/>
                    </a:lnTo>
                    <a:lnTo>
                      <a:pt x="470" y="643"/>
                    </a:lnTo>
                    <a:lnTo>
                      <a:pt x="482" y="641"/>
                    </a:lnTo>
                    <a:lnTo>
                      <a:pt x="493" y="639"/>
                    </a:lnTo>
                    <a:lnTo>
                      <a:pt x="504" y="635"/>
                    </a:lnTo>
                    <a:lnTo>
                      <a:pt x="515" y="632"/>
                    </a:lnTo>
                    <a:lnTo>
                      <a:pt x="526" y="627"/>
                    </a:lnTo>
                    <a:lnTo>
                      <a:pt x="537" y="622"/>
                    </a:lnTo>
                    <a:lnTo>
                      <a:pt x="548" y="617"/>
                    </a:lnTo>
                    <a:lnTo>
                      <a:pt x="559" y="610"/>
                    </a:lnTo>
                    <a:lnTo>
                      <a:pt x="579" y="598"/>
                    </a:lnTo>
                    <a:lnTo>
                      <a:pt x="598" y="582"/>
                    </a:lnTo>
                    <a:lnTo>
                      <a:pt x="664" y="724"/>
                    </a:lnTo>
                    <a:lnTo>
                      <a:pt x="645" y="736"/>
                    </a:lnTo>
                    <a:lnTo>
                      <a:pt x="626" y="747"/>
                    </a:lnTo>
                    <a:lnTo>
                      <a:pt x="608" y="756"/>
                    </a:lnTo>
                    <a:lnTo>
                      <a:pt x="590" y="764"/>
                    </a:lnTo>
                    <a:lnTo>
                      <a:pt x="573" y="772"/>
                    </a:lnTo>
                    <a:lnTo>
                      <a:pt x="557" y="777"/>
                    </a:lnTo>
                    <a:lnTo>
                      <a:pt x="542" y="782"/>
                    </a:lnTo>
                    <a:lnTo>
                      <a:pt x="527" y="787"/>
                    </a:lnTo>
                    <a:lnTo>
                      <a:pt x="496" y="792"/>
                    </a:lnTo>
                    <a:lnTo>
                      <a:pt x="463" y="796"/>
                    </a:lnTo>
                    <a:lnTo>
                      <a:pt x="427" y="798"/>
                    </a:lnTo>
                    <a:lnTo>
                      <a:pt x="388" y="799"/>
                    </a:lnTo>
                    <a:lnTo>
                      <a:pt x="365" y="798"/>
                    </a:lnTo>
                    <a:lnTo>
                      <a:pt x="343" y="797"/>
                    </a:lnTo>
                    <a:lnTo>
                      <a:pt x="322" y="795"/>
                    </a:lnTo>
                    <a:lnTo>
                      <a:pt x="302" y="793"/>
                    </a:lnTo>
                    <a:lnTo>
                      <a:pt x="282" y="789"/>
                    </a:lnTo>
                    <a:lnTo>
                      <a:pt x="263" y="785"/>
                    </a:lnTo>
                    <a:lnTo>
                      <a:pt x="245" y="779"/>
                    </a:lnTo>
                    <a:lnTo>
                      <a:pt x="227" y="773"/>
                    </a:lnTo>
                    <a:lnTo>
                      <a:pt x="209" y="767"/>
                    </a:lnTo>
                    <a:lnTo>
                      <a:pt x="192" y="758"/>
                    </a:lnTo>
                    <a:lnTo>
                      <a:pt x="177" y="750"/>
                    </a:lnTo>
                    <a:lnTo>
                      <a:pt x="161" y="740"/>
                    </a:lnTo>
                    <a:lnTo>
                      <a:pt x="146" y="731"/>
                    </a:lnTo>
                    <a:lnTo>
                      <a:pt x="131" y="719"/>
                    </a:lnTo>
                    <a:lnTo>
                      <a:pt x="117" y="708"/>
                    </a:lnTo>
                    <a:lnTo>
                      <a:pt x="104" y="695"/>
                    </a:lnTo>
                    <a:lnTo>
                      <a:pt x="92" y="682"/>
                    </a:lnTo>
                    <a:lnTo>
                      <a:pt x="79" y="667"/>
                    </a:lnTo>
                    <a:lnTo>
                      <a:pt x="69" y="654"/>
                    </a:lnTo>
                    <a:lnTo>
                      <a:pt x="58" y="638"/>
                    </a:lnTo>
                    <a:lnTo>
                      <a:pt x="50" y="622"/>
                    </a:lnTo>
                    <a:lnTo>
                      <a:pt x="41" y="606"/>
                    </a:lnTo>
                    <a:lnTo>
                      <a:pt x="33" y="588"/>
                    </a:lnTo>
                    <a:lnTo>
                      <a:pt x="27" y="570"/>
                    </a:lnTo>
                    <a:lnTo>
                      <a:pt x="20" y="552"/>
                    </a:lnTo>
                    <a:lnTo>
                      <a:pt x="15" y="533"/>
                    </a:lnTo>
                    <a:lnTo>
                      <a:pt x="11" y="513"/>
                    </a:lnTo>
                    <a:lnTo>
                      <a:pt x="7" y="493"/>
                    </a:lnTo>
                    <a:lnTo>
                      <a:pt x="5" y="472"/>
                    </a:lnTo>
                    <a:lnTo>
                      <a:pt x="2" y="451"/>
                    </a:lnTo>
                    <a:lnTo>
                      <a:pt x="1" y="429"/>
                    </a:lnTo>
                    <a:lnTo>
                      <a:pt x="0" y="406"/>
                    </a:lnTo>
                    <a:lnTo>
                      <a:pt x="1" y="384"/>
                    </a:lnTo>
                    <a:lnTo>
                      <a:pt x="2" y="362"/>
                    </a:lnTo>
                    <a:lnTo>
                      <a:pt x="5" y="340"/>
                    </a:lnTo>
                    <a:lnTo>
                      <a:pt x="8" y="319"/>
                    </a:lnTo>
                    <a:lnTo>
                      <a:pt x="12" y="299"/>
                    </a:lnTo>
                    <a:lnTo>
                      <a:pt x="16" y="279"/>
                    </a:lnTo>
                    <a:lnTo>
                      <a:pt x="22" y="260"/>
                    </a:lnTo>
                    <a:lnTo>
                      <a:pt x="29" y="241"/>
                    </a:lnTo>
                    <a:lnTo>
                      <a:pt x="36" y="223"/>
                    </a:lnTo>
                    <a:lnTo>
                      <a:pt x="45" y="205"/>
                    </a:lnTo>
                    <a:lnTo>
                      <a:pt x="54" y="189"/>
                    </a:lnTo>
                    <a:lnTo>
                      <a:pt x="65" y="172"/>
                    </a:lnTo>
                    <a:lnTo>
                      <a:pt x="75" y="156"/>
                    </a:lnTo>
                    <a:lnTo>
                      <a:pt x="88" y="141"/>
                    </a:lnTo>
                    <a:lnTo>
                      <a:pt x="101" y="126"/>
                    </a:lnTo>
                    <a:lnTo>
                      <a:pt x="114" y="112"/>
                    </a:lnTo>
                    <a:lnTo>
                      <a:pt x="129" y="98"/>
                    </a:lnTo>
                    <a:lnTo>
                      <a:pt x="144" y="85"/>
                    </a:lnTo>
                    <a:lnTo>
                      <a:pt x="160" y="74"/>
                    </a:lnTo>
                    <a:lnTo>
                      <a:pt x="175" y="62"/>
                    </a:lnTo>
                    <a:lnTo>
                      <a:pt x="193" y="52"/>
                    </a:lnTo>
                    <a:lnTo>
                      <a:pt x="210" y="43"/>
                    </a:lnTo>
                    <a:lnTo>
                      <a:pt x="229" y="35"/>
                    </a:lnTo>
                    <a:lnTo>
                      <a:pt x="248" y="27"/>
                    </a:lnTo>
                    <a:lnTo>
                      <a:pt x="268" y="21"/>
                    </a:lnTo>
                    <a:lnTo>
                      <a:pt x="288" y="16"/>
                    </a:lnTo>
                    <a:lnTo>
                      <a:pt x="310" y="10"/>
                    </a:lnTo>
                    <a:lnTo>
                      <a:pt x="331" y="6"/>
                    </a:lnTo>
                    <a:lnTo>
                      <a:pt x="353" y="3"/>
                    </a:lnTo>
                    <a:lnTo>
                      <a:pt x="376" y="1"/>
                    </a:lnTo>
                    <a:lnTo>
                      <a:pt x="399" y="0"/>
                    </a:lnTo>
                    <a:lnTo>
                      <a:pt x="423" y="0"/>
                    </a:lnTo>
                    <a:lnTo>
                      <a:pt x="440" y="0"/>
                    </a:lnTo>
                    <a:lnTo>
                      <a:pt x="457" y="1"/>
                    </a:lnTo>
                    <a:lnTo>
                      <a:pt x="473" y="2"/>
                    </a:lnTo>
                    <a:lnTo>
                      <a:pt x="489" y="4"/>
                    </a:lnTo>
                    <a:lnTo>
                      <a:pt x="505" y="7"/>
                    </a:lnTo>
                    <a:lnTo>
                      <a:pt x="519" y="10"/>
                    </a:lnTo>
                    <a:lnTo>
                      <a:pt x="535" y="15"/>
                    </a:lnTo>
                    <a:lnTo>
                      <a:pt x="550" y="19"/>
                    </a:lnTo>
                    <a:lnTo>
                      <a:pt x="565" y="24"/>
                    </a:lnTo>
                    <a:lnTo>
                      <a:pt x="579" y="29"/>
                    </a:lnTo>
                    <a:lnTo>
                      <a:pt x="592" y="36"/>
                    </a:lnTo>
                    <a:lnTo>
                      <a:pt x="606" y="43"/>
                    </a:lnTo>
                    <a:lnTo>
                      <a:pt x="620" y="50"/>
                    </a:lnTo>
                    <a:lnTo>
                      <a:pt x="633" y="58"/>
                    </a:lnTo>
                    <a:lnTo>
                      <a:pt x="646" y="67"/>
                    </a:lnTo>
                    <a:lnTo>
                      <a:pt x="659" y="7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74" name="Freeform 29"/>
              <p:cNvSpPr>
                <a:spLocks noEditPoints="1"/>
              </p:cNvSpPr>
              <p:nvPr userDrawn="1"/>
            </p:nvSpPr>
            <p:spPr bwMode="gray">
              <a:xfrm>
                <a:off x="3281746" y="498475"/>
                <a:ext cx="125429" cy="141288"/>
              </a:xfrm>
              <a:custGeom>
                <a:avLst/>
                <a:gdLst/>
                <a:ahLst/>
                <a:cxnLst>
                  <a:cxn ang="0">
                    <a:pos x="459" y="549"/>
                  </a:cxn>
                  <a:cxn ang="0">
                    <a:pos x="433" y="604"/>
                  </a:cxn>
                  <a:cxn ang="0">
                    <a:pos x="387" y="640"/>
                  </a:cxn>
                  <a:cxn ang="0">
                    <a:pos x="321" y="655"/>
                  </a:cxn>
                  <a:cxn ang="0">
                    <a:pos x="261" y="652"/>
                  </a:cxn>
                  <a:cxn ang="0">
                    <a:pos x="218" y="636"/>
                  </a:cxn>
                  <a:cxn ang="0">
                    <a:pos x="192" y="606"/>
                  </a:cxn>
                  <a:cxn ang="0">
                    <a:pos x="180" y="565"/>
                  </a:cxn>
                  <a:cxn ang="0">
                    <a:pos x="188" y="505"/>
                  </a:cxn>
                  <a:cxn ang="0">
                    <a:pos x="222" y="458"/>
                  </a:cxn>
                  <a:cxn ang="0">
                    <a:pos x="282" y="427"/>
                  </a:cxn>
                  <a:cxn ang="0">
                    <a:pos x="369" y="414"/>
                  </a:cxn>
                  <a:cxn ang="0">
                    <a:pos x="442" y="419"/>
                  </a:cxn>
                  <a:cxn ang="0">
                    <a:pos x="532" y="777"/>
                  </a:cxn>
                  <a:cxn ang="0">
                    <a:pos x="566" y="795"/>
                  </a:cxn>
                  <a:cxn ang="0">
                    <a:pos x="611" y="798"/>
                  </a:cxn>
                  <a:cxn ang="0">
                    <a:pos x="664" y="788"/>
                  </a:cxn>
                  <a:cxn ang="0">
                    <a:pos x="689" y="767"/>
                  </a:cxn>
                  <a:cxn ang="0">
                    <a:pos x="700" y="736"/>
                  </a:cxn>
                  <a:cxn ang="0">
                    <a:pos x="674" y="705"/>
                  </a:cxn>
                  <a:cxn ang="0">
                    <a:pos x="656" y="661"/>
                  </a:cxn>
                  <a:cxn ang="0">
                    <a:pos x="647" y="602"/>
                  </a:cxn>
                  <a:cxn ang="0">
                    <a:pos x="645" y="384"/>
                  </a:cxn>
                  <a:cxn ang="0">
                    <a:pos x="639" y="280"/>
                  </a:cxn>
                  <a:cxn ang="0">
                    <a:pos x="625" y="196"/>
                  </a:cxn>
                  <a:cxn ang="0">
                    <a:pos x="598" y="128"/>
                  </a:cxn>
                  <a:cxn ang="0">
                    <a:pos x="562" y="80"/>
                  </a:cxn>
                  <a:cxn ang="0">
                    <a:pos x="515" y="44"/>
                  </a:cxn>
                  <a:cxn ang="0">
                    <a:pos x="456" y="20"/>
                  </a:cxn>
                  <a:cxn ang="0">
                    <a:pos x="385" y="4"/>
                  </a:cxn>
                  <a:cxn ang="0">
                    <a:pos x="303" y="0"/>
                  </a:cxn>
                  <a:cxn ang="0">
                    <a:pos x="183" y="10"/>
                  </a:cxn>
                  <a:cxn ang="0">
                    <a:pos x="80" y="43"/>
                  </a:cxn>
                  <a:cxn ang="0">
                    <a:pos x="175" y="163"/>
                  </a:cxn>
                  <a:cxn ang="0">
                    <a:pos x="265" y="152"/>
                  </a:cxn>
                  <a:cxn ang="0">
                    <a:pos x="348" y="156"/>
                  </a:cxn>
                  <a:cxn ang="0">
                    <a:pos x="407" y="177"/>
                  </a:cxn>
                  <a:cxn ang="0">
                    <a:pos x="445" y="215"/>
                  </a:cxn>
                  <a:cxn ang="0">
                    <a:pos x="462" y="271"/>
                  </a:cxn>
                  <a:cxn ang="0">
                    <a:pos x="404" y="276"/>
                  </a:cxn>
                  <a:cxn ang="0">
                    <a:pos x="321" y="278"/>
                  </a:cxn>
                  <a:cxn ang="0">
                    <a:pos x="241" y="290"/>
                  </a:cxn>
                  <a:cxn ang="0">
                    <a:pos x="172" y="311"/>
                  </a:cxn>
                  <a:cxn ang="0">
                    <a:pos x="114" y="342"/>
                  </a:cxn>
                  <a:cxn ang="0">
                    <a:pos x="66" y="382"/>
                  </a:cxn>
                  <a:cxn ang="0">
                    <a:pos x="32" y="428"/>
                  </a:cxn>
                  <a:cxn ang="0">
                    <a:pos x="9" y="483"/>
                  </a:cxn>
                  <a:cxn ang="0">
                    <a:pos x="0" y="544"/>
                  </a:cxn>
                  <a:cxn ang="0">
                    <a:pos x="2" y="601"/>
                  </a:cxn>
                  <a:cxn ang="0">
                    <a:pos x="14" y="651"/>
                  </a:cxn>
                  <a:cxn ang="0">
                    <a:pos x="34" y="693"/>
                  </a:cxn>
                  <a:cxn ang="0">
                    <a:pos x="63" y="729"/>
                  </a:cxn>
                  <a:cxn ang="0">
                    <a:pos x="100" y="758"/>
                  </a:cxn>
                  <a:cxn ang="0">
                    <a:pos x="145" y="779"/>
                  </a:cxn>
                  <a:cxn ang="0">
                    <a:pos x="195" y="793"/>
                  </a:cxn>
                  <a:cxn ang="0">
                    <a:pos x="285" y="798"/>
                  </a:cxn>
                  <a:cxn ang="0">
                    <a:pos x="349" y="789"/>
                  </a:cxn>
                  <a:cxn ang="0">
                    <a:pos x="410" y="768"/>
                  </a:cxn>
                  <a:cxn ang="0">
                    <a:pos x="458" y="736"/>
                  </a:cxn>
                  <a:cxn ang="0">
                    <a:pos x="484" y="716"/>
                  </a:cxn>
                  <a:cxn ang="0">
                    <a:pos x="503" y="749"/>
                  </a:cxn>
                </a:cxnLst>
                <a:rect l="0" t="0" r="r" b="b"/>
                <a:pathLst>
                  <a:path w="707" h="799">
                    <a:moveTo>
                      <a:pt x="464" y="494"/>
                    </a:moveTo>
                    <a:lnTo>
                      <a:pt x="463" y="514"/>
                    </a:lnTo>
                    <a:lnTo>
                      <a:pt x="462" y="532"/>
                    </a:lnTo>
                    <a:lnTo>
                      <a:pt x="459" y="549"/>
                    </a:lnTo>
                    <a:lnTo>
                      <a:pt x="454" y="565"/>
                    </a:lnTo>
                    <a:lnTo>
                      <a:pt x="448" y="579"/>
                    </a:lnTo>
                    <a:lnTo>
                      <a:pt x="441" y="593"/>
                    </a:lnTo>
                    <a:lnTo>
                      <a:pt x="433" y="604"/>
                    </a:lnTo>
                    <a:lnTo>
                      <a:pt x="423" y="615"/>
                    </a:lnTo>
                    <a:lnTo>
                      <a:pt x="413" y="624"/>
                    </a:lnTo>
                    <a:lnTo>
                      <a:pt x="401" y="633"/>
                    </a:lnTo>
                    <a:lnTo>
                      <a:pt x="387" y="640"/>
                    </a:lnTo>
                    <a:lnTo>
                      <a:pt x="372" y="645"/>
                    </a:lnTo>
                    <a:lnTo>
                      <a:pt x="357" y="650"/>
                    </a:lnTo>
                    <a:lnTo>
                      <a:pt x="340" y="653"/>
                    </a:lnTo>
                    <a:lnTo>
                      <a:pt x="321" y="655"/>
                    </a:lnTo>
                    <a:lnTo>
                      <a:pt x="302" y="656"/>
                    </a:lnTo>
                    <a:lnTo>
                      <a:pt x="287" y="655"/>
                    </a:lnTo>
                    <a:lnTo>
                      <a:pt x="273" y="654"/>
                    </a:lnTo>
                    <a:lnTo>
                      <a:pt x="261" y="652"/>
                    </a:lnTo>
                    <a:lnTo>
                      <a:pt x="249" y="648"/>
                    </a:lnTo>
                    <a:lnTo>
                      <a:pt x="237" y="645"/>
                    </a:lnTo>
                    <a:lnTo>
                      <a:pt x="228" y="641"/>
                    </a:lnTo>
                    <a:lnTo>
                      <a:pt x="218" y="636"/>
                    </a:lnTo>
                    <a:lnTo>
                      <a:pt x="211" y="629"/>
                    </a:lnTo>
                    <a:lnTo>
                      <a:pt x="204" y="623"/>
                    </a:lnTo>
                    <a:lnTo>
                      <a:pt x="197" y="615"/>
                    </a:lnTo>
                    <a:lnTo>
                      <a:pt x="192" y="606"/>
                    </a:lnTo>
                    <a:lnTo>
                      <a:pt x="188" y="598"/>
                    </a:lnTo>
                    <a:lnTo>
                      <a:pt x="185" y="587"/>
                    </a:lnTo>
                    <a:lnTo>
                      <a:pt x="183" y="577"/>
                    </a:lnTo>
                    <a:lnTo>
                      <a:pt x="180" y="565"/>
                    </a:lnTo>
                    <a:lnTo>
                      <a:pt x="180" y="552"/>
                    </a:lnTo>
                    <a:lnTo>
                      <a:pt x="181" y="536"/>
                    </a:lnTo>
                    <a:lnTo>
                      <a:pt x="184" y="520"/>
                    </a:lnTo>
                    <a:lnTo>
                      <a:pt x="188" y="505"/>
                    </a:lnTo>
                    <a:lnTo>
                      <a:pt x="194" y="491"/>
                    </a:lnTo>
                    <a:lnTo>
                      <a:pt x="202" y="480"/>
                    </a:lnTo>
                    <a:lnTo>
                      <a:pt x="210" y="468"/>
                    </a:lnTo>
                    <a:lnTo>
                      <a:pt x="222" y="458"/>
                    </a:lnTo>
                    <a:lnTo>
                      <a:pt x="234" y="448"/>
                    </a:lnTo>
                    <a:lnTo>
                      <a:pt x="248" y="441"/>
                    </a:lnTo>
                    <a:lnTo>
                      <a:pt x="264" y="433"/>
                    </a:lnTo>
                    <a:lnTo>
                      <a:pt x="282" y="427"/>
                    </a:lnTo>
                    <a:lnTo>
                      <a:pt x="301" y="423"/>
                    </a:lnTo>
                    <a:lnTo>
                      <a:pt x="322" y="419"/>
                    </a:lnTo>
                    <a:lnTo>
                      <a:pt x="345" y="415"/>
                    </a:lnTo>
                    <a:lnTo>
                      <a:pt x="369" y="414"/>
                    </a:lnTo>
                    <a:lnTo>
                      <a:pt x="395" y="413"/>
                    </a:lnTo>
                    <a:lnTo>
                      <a:pt x="408" y="414"/>
                    </a:lnTo>
                    <a:lnTo>
                      <a:pt x="424" y="416"/>
                    </a:lnTo>
                    <a:lnTo>
                      <a:pt x="442" y="419"/>
                    </a:lnTo>
                    <a:lnTo>
                      <a:pt x="464" y="423"/>
                    </a:lnTo>
                    <a:lnTo>
                      <a:pt x="464" y="494"/>
                    </a:lnTo>
                    <a:close/>
                    <a:moveTo>
                      <a:pt x="523" y="771"/>
                    </a:moveTo>
                    <a:lnTo>
                      <a:pt x="532" y="777"/>
                    </a:lnTo>
                    <a:lnTo>
                      <a:pt x="540" y="783"/>
                    </a:lnTo>
                    <a:lnTo>
                      <a:pt x="548" y="788"/>
                    </a:lnTo>
                    <a:lnTo>
                      <a:pt x="557" y="792"/>
                    </a:lnTo>
                    <a:lnTo>
                      <a:pt x="566" y="795"/>
                    </a:lnTo>
                    <a:lnTo>
                      <a:pt x="575" y="797"/>
                    </a:lnTo>
                    <a:lnTo>
                      <a:pt x="585" y="798"/>
                    </a:lnTo>
                    <a:lnTo>
                      <a:pt x="594" y="799"/>
                    </a:lnTo>
                    <a:lnTo>
                      <a:pt x="611" y="798"/>
                    </a:lnTo>
                    <a:lnTo>
                      <a:pt x="628" y="797"/>
                    </a:lnTo>
                    <a:lnTo>
                      <a:pt x="643" y="794"/>
                    </a:lnTo>
                    <a:lnTo>
                      <a:pt x="657" y="790"/>
                    </a:lnTo>
                    <a:lnTo>
                      <a:pt x="664" y="788"/>
                    </a:lnTo>
                    <a:lnTo>
                      <a:pt x="670" y="783"/>
                    </a:lnTo>
                    <a:lnTo>
                      <a:pt x="676" y="779"/>
                    </a:lnTo>
                    <a:lnTo>
                      <a:pt x="684" y="773"/>
                    </a:lnTo>
                    <a:lnTo>
                      <a:pt x="689" y="767"/>
                    </a:lnTo>
                    <a:lnTo>
                      <a:pt x="695" y="759"/>
                    </a:lnTo>
                    <a:lnTo>
                      <a:pt x="702" y="751"/>
                    </a:lnTo>
                    <a:lnTo>
                      <a:pt x="707" y="741"/>
                    </a:lnTo>
                    <a:lnTo>
                      <a:pt x="700" y="736"/>
                    </a:lnTo>
                    <a:lnTo>
                      <a:pt x="692" y="730"/>
                    </a:lnTo>
                    <a:lnTo>
                      <a:pt x="686" y="723"/>
                    </a:lnTo>
                    <a:lnTo>
                      <a:pt x="680" y="715"/>
                    </a:lnTo>
                    <a:lnTo>
                      <a:pt x="674" y="705"/>
                    </a:lnTo>
                    <a:lnTo>
                      <a:pt x="669" y="696"/>
                    </a:lnTo>
                    <a:lnTo>
                      <a:pt x="665" y="685"/>
                    </a:lnTo>
                    <a:lnTo>
                      <a:pt x="661" y="674"/>
                    </a:lnTo>
                    <a:lnTo>
                      <a:pt x="656" y="661"/>
                    </a:lnTo>
                    <a:lnTo>
                      <a:pt x="653" y="647"/>
                    </a:lnTo>
                    <a:lnTo>
                      <a:pt x="651" y="634"/>
                    </a:lnTo>
                    <a:lnTo>
                      <a:pt x="649" y="618"/>
                    </a:lnTo>
                    <a:lnTo>
                      <a:pt x="647" y="602"/>
                    </a:lnTo>
                    <a:lnTo>
                      <a:pt x="646" y="585"/>
                    </a:lnTo>
                    <a:lnTo>
                      <a:pt x="645" y="567"/>
                    </a:lnTo>
                    <a:lnTo>
                      <a:pt x="645" y="548"/>
                    </a:lnTo>
                    <a:lnTo>
                      <a:pt x="645" y="384"/>
                    </a:lnTo>
                    <a:lnTo>
                      <a:pt x="645" y="356"/>
                    </a:lnTo>
                    <a:lnTo>
                      <a:pt x="644" y="330"/>
                    </a:lnTo>
                    <a:lnTo>
                      <a:pt x="642" y="305"/>
                    </a:lnTo>
                    <a:lnTo>
                      <a:pt x="639" y="280"/>
                    </a:lnTo>
                    <a:lnTo>
                      <a:pt x="636" y="258"/>
                    </a:lnTo>
                    <a:lnTo>
                      <a:pt x="633" y="236"/>
                    </a:lnTo>
                    <a:lnTo>
                      <a:pt x="629" y="215"/>
                    </a:lnTo>
                    <a:lnTo>
                      <a:pt x="625" y="196"/>
                    </a:lnTo>
                    <a:lnTo>
                      <a:pt x="618" y="177"/>
                    </a:lnTo>
                    <a:lnTo>
                      <a:pt x="612" y="160"/>
                    </a:lnTo>
                    <a:lnTo>
                      <a:pt x="606" y="143"/>
                    </a:lnTo>
                    <a:lnTo>
                      <a:pt x="598" y="128"/>
                    </a:lnTo>
                    <a:lnTo>
                      <a:pt x="590" y="115"/>
                    </a:lnTo>
                    <a:lnTo>
                      <a:pt x="581" y="102"/>
                    </a:lnTo>
                    <a:lnTo>
                      <a:pt x="572" y="90"/>
                    </a:lnTo>
                    <a:lnTo>
                      <a:pt x="562" y="80"/>
                    </a:lnTo>
                    <a:lnTo>
                      <a:pt x="552" y="69"/>
                    </a:lnTo>
                    <a:lnTo>
                      <a:pt x="540" y="61"/>
                    </a:lnTo>
                    <a:lnTo>
                      <a:pt x="528" y="52"/>
                    </a:lnTo>
                    <a:lnTo>
                      <a:pt x="515" y="44"/>
                    </a:lnTo>
                    <a:lnTo>
                      <a:pt x="501" y="38"/>
                    </a:lnTo>
                    <a:lnTo>
                      <a:pt x="488" y="30"/>
                    </a:lnTo>
                    <a:lnTo>
                      <a:pt x="472" y="25"/>
                    </a:lnTo>
                    <a:lnTo>
                      <a:pt x="456" y="20"/>
                    </a:lnTo>
                    <a:lnTo>
                      <a:pt x="440" y="15"/>
                    </a:lnTo>
                    <a:lnTo>
                      <a:pt x="422" y="10"/>
                    </a:lnTo>
                    <a:lnTo>
                      <a:pt x="404" y="7"/>
                    </a:lnTo>
                    <a:lnTo>
                      <a:pt x="385" y="4"/>
                    </a:lnTo>
                    <a:lnTo>
                      <a:pt x="366" y="2"/>
                    </a:lnTo>
                    <a:lnTo>
                      <a:pt x="345" y="1"/>
                    </a:lnTo>
                    <a:lnTo>
                      <a:pt x="324" y="0"/>
                    </a:lnTo>
                    <a:lnTo>
                      <a:pt x="303" y="0"/>
                    </a:lnTo>
                    <a:lnTo>
                      <a:pt x="271" y="0"/>
                    </a:lnTo>
                    <a:lnTo>
                      <a:pt x="241" y="2"/>
                    </a:lnTo>
                    <a:lnTo>
                      <a:pt x="211" y="5"/>
                    </a:lnTo>
                    <a:lnTo>
                      <a:pt x="183" y="10"/>
                    </a:lnTo>
                    <a:lnTo>
                      <a:pt x="155" y="17"/>
                    </a:lnTo>
                    <a:lnTo>
                      <a:pt x="130" y="24"/>
                    </a:lnTo>
                    <a:lnTo>
                      <a:pt x="104" y="34"/>
                    </a:lnTo>
                    <a:lnTo>
                      <a:pt x="80" y="43"/>
                    </a:lnTo>
                    <a:lnTo>
                      <a:pt x="119" y="183"/>
                    </a:lnTo>
                    <a:lnTo>
                      <a:pt x="137" y="176"/>
                    </a:lnTo>
                    <a:lnTo>
                      <a:pt x="156" y="170"/>
                    </a:lnTo>
                    <a:lnTo>
                      <a:pt x="175" y="163"/>
                    </a:lnTo>
                    <a:lnTo>
                      <a:pt x="196" y="159"/>
                    </a:lnTo>
                    <a:lnTo>
                      <a:pt x="218" y="156"/>
                    </a:lnTo>
                    <a:lnTo>
                      <a:pt x="242" y="153"/>
                    </a:lnTo>
                    <a:lnTo>
                      <a:pt x="265" y="152"/>
                    </a:lnTo>
                    <a:lnTo>
                      <a:pt x="290" y="151"/>
                    </a:lnTo>
                    <a:lnTo>
                      <a:pt x="311" y="152"/>
                    </a:lnTo>
                    <a:lnTo>
                      <a:pt x="330" y="153"/>
                    </a:lnTo>
                    <a:lnTo>
                      <a:pt x="348" y="156"/>
                    </a:lnTo>
                    <a:lnTo>
                      <a:pt x="365" y="159"/>
                    </a:lnTo>
                    <a:lnTo>
                      <a:pt x="381" y="164"/>
                    </a:lnTo>
                    <a:lnTo>
                      <a:pt x="395" y="170"/>
                    </a:lnTo>
                    <a:lnTo>
                      <a:pt x="407" y="177"/>
                    </a:lnTo>
                    <a:lnTo>
                      <a:pt x="419" y="184"/>
                    </a:lnTo>
                    <a:lnTo>
                      <a:pt x="429" y="194"/>
                    </a:lnTo>
                    <a:lnTo>
                      <a:pt x="438" y="204"/>
                    </a:lnTo>
                    <a:lnTo>
                      <a:pt x="445" y="215"/>
                    </a:lnTo>
                    <a:lnTo>
                      <a:pt x="452" y="228"/>
                    </a:lnTo>
                    <a:lnTo>
                      <a:pt x="456" y="240"/>
                    </a:lnTo>
                    <a:lnTo>
                      <a:pt x="460" y="255"/>
                    </a:lnTo>
                    <a:lnTo>
                      <a:pt x="462" y="271"/>
                    </a:lnTo>
                    <a:lnTo>
                      <a:pt x="462" y="287"/>
                    </a:lnTo>
                    <a:lnTo>
                      <a:pt x="441" y="281"/>
                    </a:lnTo>
                    <a:lnTo>
                      <a:pt x="422" y="278"/>
                    </a:lnTo>
                    <a:lnTo>
                      <a:pt x="404" y="276"/>
                    </a:lnTo>
                    <a:lnTo>
                      <a:pt x="387" y="275"/>
                    </a:lnTo>
                    <a:lnTo>
                      <a:pt x="364" y="276"/>
                    </a:lnTo>
                    <a:lnTo>
                      <a:pt x="342" y="277"/>
                    </a:lnTo>
                    <a:lnTo>
                      <a:pt x="321" y="278"/>
                    </a:lnTo>
                    <a:lnTo>
                      <a:pt x="300" y="280"/>
                    </a:lnTo>
                    <a:lnTo>
                      <a:pt x="280" y="282"/>
                    </a:lnTo>
                    <a:lnTo>
                      <a:pt x="260" y="287"/>
                    </a:lnTo>
                    <a:lnTo>
                      <a:pt x="241" y="290"/>
                    </a:lnTo>
                    <a:lnTo>
                      <a:pt x="223" y="294"/>
                    </a:lnTo>
                    <a:lnTo>
                      <a:pt x="205" y="299"/>
                    </a:lnTo>
                    <a:lnTo>
                      <a:pt x="188" y="305"/>
                    </a:lnTo>
                    <a:lnTo>
                      <a:pt x="172" y="311"/>
                    </a:lnTo>
                    <a:lnTo>
                      <a:pt x="156" y="318"/>
                    </a:lnTo>
                    <a:lnTo>
                      <a:pt x="141" y="326"/>
                    </a:lnTo>
                    <a:lnTo>
                      <a:pt x="128" y="333"/>
                    </a:lnTo>
                    <a:lnTo>
                      <a:pt x="114" y="342"/>
                    </a:lnTo>
                    <a:lnTo>
                      <a:pt x="101" y="351"/>
                    </a:lnTo>
                    <a:lnTo>
                      <a:pt x="89" y="360"/>
                    </a:lnTo>
                    <a:lnTo>
                      <a:pt x="77" y="371"/>
                    </a:lnTo>
                    <a:lnTo>
                      <a:pt x="66" y="382"/>
                    </a:lnTo>
                    <a:lnTo>
                      <a:pt x="57" y="392"/>
                    </a:lnTo>
                    <a:lnTo>
                      <a:pt x="47" y="404"/>
                    </a:lnTo>
                    <a:lnTo>
                      <a:pt x="39" y="416"/>
                    </a:lnTo>
                    <a:lnTo>
                      <a:pt x="32" y="428"/>
                    </a:lnTo>
                    <a:lnTo>
                      <a:pt x="25" y="441"/>
                    </a:lnTo>
                    <a:lnTo>
                      <a:pt x="19" y="454"/>
                    </a:lnTo>
                    <a:lnTo>
                      <a:pt x="14" y="468"/>
                    </a:lnTo>
                    <a:lnTo>
                      <a:pt x="9" y="483"/>
                    </a:lnTo>
                    <a:lnTo>
                      <a:pt x="6" y="498"/>
                    </a:lnTo>
                    <a:lnTo>
                      <a:pt x="3" y="512"/>
                    </a:lnTo>
                    <a:lnTo>
                      <a:pt x="1" y="528"/>
                    </a:lnTo>
                    <a:lnTo>
                      <a:pt x="0" y="544"/>
                    </a:lnTo>
                    <a:lnTo>
                      <a:pt x="0" y="560"/>
                    </a:lnTo>
                    <a:lnTo>
                      <a:pt x="0" y="575"/>
                    </a:lnTo>
                    <a:lnTo>
                      <a:pt x="1" y="588"/>
                    </a:lnTo>
                    <a:lnTo>
                      <a:pt x="2" y="601"/>
                    </a:lnTo>
                    <a:lnTo>
                      <a:pt x="4" y="615"/>
                    </a:lnTo>
                    <a:lnTo>
                      <a:pt x="7" y="627"/>
                    </a:lnTo>
                    <a:lnTo>
                      <a:pt x="11" y="639"/>
                    </a:lnTo>
                    <a:lnTo>
                      <a:pt x="14" y="651"/>
                    </a:lnTo>
                    <a:lnTo>
                      <a:pt x="18" y="662"/>
                    </a:lnTo>
                    <a:lnTo>
                      <a:pt x="22" y="673"/>
                    </a:lnTo>
                    <a:lnTo>
                      <a:pt x="27" y="683"/>
                    </a:lnTo>
                    <a:lnTo>
                      <a:pt x="34" y="693"/>
                    </a:lnTo>
                    <a:lnTo>
                      <a:pt x="40" y="702"/>
                    </a:lnTo>
                    <a:lnTo>
                      <a:pt x="47" y="712"/>
                    </a:lnTo>
                    <a:lnTo>
                      <a:pt x="55" y="720"/>
                    </a:lnTo>
                    <a:lnTo>
                      <a:pt x="63" y="729"/>
                    </a:lnTo>
                    <a:lnTo>
                      <a:pt x="72" y="737"/>
                    </a:lnTo>
                    <a:lnTo>
                      <a:pt x="81" y="744"/>
                    </a:lnTo>
                    <a:lnTo>
                      <a:pt x="91" y="752"/>
                    </a:lnTo>
                    <a:lnTo>
                      <a:pt x="100" y="758"/>
                    </a:lnTo>
                    <a:lnTo>
                      <a:pt x="111" y="764"/>
                    </a:lnTo>
                    <a:lnTo>
                      <a:pt x="121" y="770"/>
                    </a:lnTo>
                    <a:lnTo>
                      <a:pt x="133" y="775"/>
                    </a:lnTo>
                    <a:lnTo>
                      <a:pt x="145" y="779"/>
                    </a:lnTo>
                    <a:lnTo>
                      <a:pt x="156" y="783"/>
                    </a:lnTo>
                    <a:lnTo>
                      <a:pt x="169" y="788"/>
                    </a:lnTo>
                    <a:lnTo>
                      <a:pt x="183" y="791"/>
                    </a:lnTo>
                    <a:lnTo>
                      <a:pt x="195" y="793"/>
                    </a:lnTo>
                    <a:lnTo>
                      <a:pt x="209" y="795"/>
                    </a:lnTo>
                    <a:lnTo>
                      <a:pt x="237" y="798"/>
                    </a:lnTo>
                    <a:lnTo>
                      <a:pt x="268" y="799"/>
                    </a:lnTo>
                    <a:lnTo>
                      <a:pt x="285" y="798"/>
                    </a:lnTo>
                    <a:lnTo>
                      <a:pt x="301" y="797"/>
                    </a:lnTo>
                    <a:lnTo>
                      <a:pt x="318" y="795"/>
                    </a:lnTo>
                    <a:lnTo>
                      <a:pt x="333" y="793"/>
                    </a:lnTo>
                    <a:lnTo>
                      <a:pt x="349" y="789"/>
                    </a:lnTo>
                    <a:lnTo>
                      <a:pt x="365" y="785"/>
                    </a:lnTo>
                    <a:lnTo>
                      <a:pt x="381" y="779"/>
                    </a:lnTo>
                    <a:lnTo>
                      <a:pt x="396" y="774"/>
                    </a:lnTo>
                    <a:lnTo>
                      <a:pt x="410" y="768"/>
                    </a:lnTo>
                    <a:lnTo>
                      <a:pt x="424" y="760"/>
                    </a:lnTo>
                    <a:lnTo>
                      <a:pt x="437" y="753"/>
                    </a:lnTo>
                    <a:lnTo>
                      <a:pt x="448" y="744"/>
                    </a:lnTo>
                    <a:lnTo>
                      <a:pt x="458" y="736"/>
                    </a:lnTo>
                    <a:lnTo>
                      <a:pt x="467" y="728"/>
                    </a:lnTo>
                    <a:lnTo>
                      <a:pt x="475" y="718"/>
                    </a:lnTo>
                    <a:lnTo>
                      <a:pt x="481" y="709"/>
                    </a:lnTo>
                    <a:lnTo>
                      <a:pt x="484" y="716"/>
                    </a:lnTo>
                    <a:lnTo>
                      <a:pt x="489" y="724"/>
                    </a:lnTo>
                    <a:lnTo>
                      <a:pt x="493" y="733"/>
                    </a:lnTo>
                    <a:lnTo>
                      <a:pt x="498" y="740"/>
                    </a:lnTo>
                    <a:lnTo>
                      <a:pt x="503" y="749"/>
                    </a:lnTo>
                    <a:lnTo>
                      <a:pt x="510" y="756"/>
                    </a:lnTo>
                    <a:lnTo>
                      <a:pt x="516" y="763"/>
                    </a:lnTo>
                    <a:lnTo>
                      <a:pt x="523" y="77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5476894"/>
      </p:ext>
    </p:extLst>
  </p:cSld>
  <p:clrMapOvr>
    <a:masterClrMapping/>
  </p:clrMapOvr>
  <p:transition spd="med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7"/>
          <p:cNvSpPr>
            <a:spLocks noGrp="1"/>
          </p:cNvSpPr>
          <p:nvPr>
            <p:ph type="body" sz="quarter" idx="13"/>
          </p:nvPr>
        </p:nvSpPr>
        <p:spPr>
          <a:xfrm>
            <a:off x="452034" y="833470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8" name="Rectangle 37"/>
          <p:cNvSpPr>
            <a:spLocks noGrp="1"/>
          </p:cNvSpPr>
          <p:nvPr>
            <p:ph type="body" sz="quarter" idx="14"/>
          </p:nvPr>
        </p:nvSpPr>
        <p:spPr>
          <a:xfrm>
            <a:off x="7276455" y="836908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0" name="Rectangle 37"/>
          <p:cNvSpPr>
            <a:spLocks noGrp="1"/>
          </p:cNvSpPr>
          <p:nvPr>
            <p:ph type="body" sz="quarter" idx="42"/>
          </p:nvPr>
        </p:nvSpPr>
        <p:spPr>
          <a:xfrm>
            <a:off x="441702" y="1350080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1" name="Rectangle 37"/>
          <p:cNvSpPr>
            <a:spLocks noGrp="1"/>
          </p:cNvSpPr>
          <p:nvPr>
            <p:ph type="body" sz="quarter" idx="43"/>
          </p:nvPr>
        </p:nvSpPr>
        <p:spPr>
          <a:xfrm>
            <a:off x="7266123" y="1353518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5" name="Rectangle 37"/>
          <p:cNvSpPr>
            <a:spLocks noGrp="1"/>
          </p:cNvSpPr>
          <p:nvPr>
            <p:ph type="body" sz="quarter" idx="44"/>
          </p:nvPr>
        </p:nvSpPr>
        <p:spPr>
          <a:xfrm>
            <a:off x="441702" y="1861524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6" name="Rectangle 37"/>
          <p:cNvSpPr>
            <a:spLocks noGrp="1"/>
          </p:cNvSpPr>
          <p:nvPr>
            <p:ph type="body" sz="quarter" idx="45"/>
          </p:nvPr>
        </p:nvSpPr>
        <p:spPr>
          <a:xfrm>
            <a:off x="7266123" y="1864962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8" name="Rectangle 37"/>
          <p:cNvSpPr>
            <a:spLocks noGrp="1"/>
          </p:cNvSpPr>
          <p:nvPr>
            <p:ph type="body" sz="quarter" idx="46"/>
          </p:nvPr>
        </p:nvSpPr>
        <p:spPr>
          <a:xfrm>
            <a:off x="441702" y="2372968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9" name="Rectangle 37"/>
          <p:cNvSpPr>
            <a:spLocks noGrp="1"/>
          </p:cNvSpPr>
          <p:nvPr>
            <p:ph type="body" sz="quarter" idx="47"/>
          </p:nvPr>
        </p:nvSpPr>
        <p:spPr>
          <a:xfrm>
            <a:off x="7266123" y="2376406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0" name="Rectangle 37"/>
          <p:cNvSpPr>
            <a:spLocks noGrp="1"/>
          </p:cNvSpPr>
          <p:nvPr>
            <p:ph type="body" sz="quarter" idx="48"/>
          </p:nvPr>
        </p:nvSpPr>
        <p:spPr>
          <a:xfrm>
            <a:off x="441702" y="2884412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9" name="Rectangle 37"/>
          <p:cNvSpPr>
            <a:spLocks noGrp="1"/>
          </p:cNvSpPr>
          <p:nvPr>
            <p:ph type="body" sz="quarter" idx="49"/>
          </p:nvPr>
        </p:nvSpPr>
        <p:spPr>
          <a:xfrm>
            <a:off x="7266123" y="2887850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0" name="Rectangle 37"/>
          <p:cNvSpPr>
            <a:spLocks noGrp="1"/>
          </p:cNvSpPr>
          <p:nvPr>
            <p:ph type="body" sz="quarter" idx="50"/>
          </p:nvPr>
        </p:nvSpPr>
        <p:spPr>
          <a:xfrm>
            <a:off x="441702" y="3395856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1" name="Rectangle 37"/>
          <p:cNvSpPr>
            <a:spLocks noGrp="1"/>
          </p:cNvSpPr>
          <p:nvPr>
            <p:ph type="body" sz="quarter" idx="51"/>
          </p:nvPr>
        </p:nvSpPr>
        <p:spPr>
          <a:xfrm>
            <a:off x="7266123" y="3399294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2" name="Rectangle 37"/>
          <p:cNvSpPr>
            <a:spLocks noGrp="1"/>
          </p:cNvSpPr>
          <p:nvPr>
            <p:ph type="body" sz="quarter" idx="52"/>
          </p:nvPr>
        </p:nvSpPr>
        <p:spPr>
          <a:xfrm>
            <a:off x="441702" y="3907300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3" name="Rectangle 37"/>
          <p:cNvSpPr>
            <a:spLocks noGrp="1"/>
          </p:cNvSpPr>
          <p:nvPr>
            <p:ph type="body" sz="quarter" idx="53"/>
          </p:nvPr>
        </p:nvSpPr>
        <p:spPr>
          <a:xfrm>
            <a:off x="7266123" y="3910738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4" name="Rectangle 37"/>
          <p:cNvSpPr>
            <a:spLocks noGrp="1"/>
          </p:cNvSpPr>
          <p:nvPr>
            <p:ph type="body" sz="quarter" idx="54"/>
          </p:nvPr>
        </p:nvSpPr>
        <p:spPr>
          <a:xfrm>
            <a:off x="441702" y="4418744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5" name="Rectangle 37"/>
          <p:cNvSpPr>
            <a:spLocks noGrp="1"/>
          </p:cNvSpPr>
          <p:nvPr>
            <p:ph type="body" sz="quarter" idx="55"/>
          </p:nvPr>
        </p:nvSpPr>
        <p:spPr>
          <a:xfrm>
            <a:off x="7266123" y="4422182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6" name="Rectangle 37"/>
          <p:cNvSpPr>
            <a:spLocks noGrp="1"/>
          </p:cNvSpPr>
          <p:nvPr>
            <p:ph type="body" sz="quarter" idx="56"/>
          </p:nvPr>
        </p:nvSpPr>
        <p:spPr>
          <a:xfrm>
            <a:off x="441702" y="4930188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7" name="Rectangle 37"/>
          <p:cNvSpPr>
            <a:spLocks noGrp="1"/>
          </p:cNvSpPr>
          <p:nvPr>
            <p:ph type="body" sz="quarter" idx="57"/>
          </p:nvPr>
        </p:nvSpPr>
        <p:spPr>
          <a:xfrm>
            <a:off x="7266123" y="4933626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8" name="Rectangle 37"/>
          <p:cNvSpPr>
            <a:spLocks noGrp="1"/>
          </p:cNvSpPr>
          <p:nvPr>
            <p:ph type="body" sz="quarter" idx="58"/>
          </p:nvPr>
        </p:nvSpPr>
        <p:spPr>
          <a:xfrm>
            <a:off x="441702" y="5441632"/>
            <a:ext cx="7134386" cy="414144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2400"/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9" name="Rectangle 37"/>
          <p:cNvSpPr>
            <a:spLocks noGrp="1"/>
          </p:cNvSpPr>
          <p:nvPr>
            <p:ph type="body" sz="quarter" idx="59"/>
          </p:nvPr>
        </p:nvSpPr>
        <p:spPr>
          <a:xfrm>
            <a:off x="7266123" y="5445070"/>
            <a:ext cx="1224636" cy="410705"/>
          </a:xfrm>
          <a:solidFill>
            <a:schemeClr val="accent6">
              <a:shade val="75000"/>
            </a:schemeClr>
          </a:solidFill>
        </p:spPr>
        <p:txBody>
          <a:bodyPr anchor="ctr">
            <a:normAutofit/>
          </a:bodyPr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4" name="Rectangle 32"/>
          <p:cNvSpPr>
            <a:spLocks noGrp="1"/>
          </p:cNvSpPr>
          <p:nvPr>
            <p:ph type="dt" sz="half" idx="60"/>
          </p:nvPr>
        </p:nvSpPr>
        <p:spPr>
          <a:xfrm>
            <a:off x="7129463" y="357188"/>
            <a:ext cx="13716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100"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06B84551-205C-41EB-848E-47B3AA5BB57B}" type="datetime1">
              <a:rPr lang="en-US" smtClean="0"/>
              <a:t>5/19/2021</a:t>
            </a:fld>
            <a:endParaRPr lang="en-US" dirty="0"/>
          </a:p>
        </p:txBody>
      </p:sp>
      <p:sp>
        <p:nvSpPr>
          <p:cNvPr id="25" name="Slide Number Placeholder 12"/>
          <p:cNvSpPr>
            <a:spLocks noGrp="1"/>
          </p:cNvSpPr>
          <p:nvPr>
            <p:ph type="sldNum" sz="quarter" idx="6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600" b="0" u="none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03D740C0-AB49-4325-810F-2E584E56AEF4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6" name="Rectangle 9"/>
          <p:cNvSpPr>
            <a:spLocks noGrp="1"/>
          </p:cNvSpPr>
          <p:nvPr>
            <p:ph type="ftr" sz="quarter" idx="62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752339003"/>
      </p:ext>
    </p:extLst>
  </p:cSld>
  <p:clrMapOvr>
    <a:masterClrMapping/>
  </p:clrMapOvr>
  <p:transition spd="med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/>
          <p:cNvSpPr/>
          <p:nvPr/>
        </p:nvSpPr>
        <p:spPr>
          <a:xfrm>
            <a:off x="144463" y="63500"/>
            <a:ext cx="8855075" cy="6731000"/>
          </a:xfrm>
          <a:prstGeom prst="roundRect">
            <a:avLst>
              <a:gd name="adj" fmla="val 23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4" name="Rectangle 8"/>
          <p:cNvSpPr/>
          <p:nvPr/>
        </p:nvSpPr>
        <p:spPr>
          <a:xfrm>
            <a:off x="71438" y="4038600"/>
            <a:ext cx="900112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336699"/>
              </a:solidFill>
            </a:endParaRPr>
          </a:p>
        </p:txBody>
      </p:sp>
      <p:pic>
        <p:nvPicPr>
          <p:cNvPr id="5" name="Contoso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4800" y="6380163"/>
            <a:ext cx="1795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11"/>
          <p:cNvSpPr/>
          <p:nvPr/>
        </p:nvSpPr>
        <p:spPr>
          <a:xfrm>
            <a:off x="144463" y="63500"/>
            <a:ext cx="8855075" cy="6731000"/>
          </a:xfrm>
          <a:prstGeom prst="roundRect">
            <a:avLst>
              <a:gd name="adj" fmla="val 23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7" name="Rectangle 8"/>
          <p:cNvSpPr/>
          <p:nvPr/>
        </p:nvSpPr>
        <p:spPr>
          <a:xfrm>
            <a:off x="71438" y="4038600"/>
            <a:ext cx="900112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336699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340962" y="4114800"/>
            <a:ext cx="7297115" cy="533400"/>
          </a:xfrm>
          <a:prstGeom prst="rect">
            <a:avLst/>
          </a:prstGeom>
          <a:noFill/>
        </p:spPr>
        <p:txBody>
          <a:bodyPr vert="horz"/>
          <a:lstStyle>
            <a:lvl1pPr algn="l">
              <a:defRPr sz="2000" b="1" cap="all" spc="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9" name="Rectangle 9"/>
          <p:cNvSpPr>
            <a:spLocks noGrp="1"/>
          </p:cNvSpPr>
          <p:nvPr>
            <p:ph type="ftr" sz="quarter" idx="10"/>
          </p:nvPr>
        </p:nvSpPr>
        <p:spPr/>
        <p:txBody>
          <a:bodyPr lIns="396000"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95507"/>
      </p:ext>
    </p:extLst>
  </p:cSld>
  <p:clrMapOvr>
    <a:masterClrMapping/>
  </p:clrMapOvr>
  <p:transition spd="med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/>
          <p:cNvSpPr>
            <a:spLocks noGrp="1"/>
          </p:cNvSpPr>
          <p:nvPr>
            <p:ph type="body" sz="quarter" idx="13"/>
          </p:nvPr>
        </p:nvSpPr>
        <p:spPr>
          <a:xfrm rot="16200000" flipH="1">
            <a:off x="5443565" y="3157359"/>
            <a:ext cx="6732000" cy="538876"/>
          </a:xfrm>
          <a:prstGeom prst="round2SameRect">
            <a:avLst>
              <a:gd name="adj1" fmla="val 0"/>
              <a:gd name="adj2" fmla="val 29062"/>
            </a:avLst>
          </a:prstGeom>
          <a:solidFill>
            <a:schemeClr val="accent6">
              <a:shade val="75000"/>
            </a:schemeClr>
          </a:solidFill>
        </p:spPr>
        <p:txBody>
          <a:bodyPr rIns="252000" anchor="ctr"/>
          <a:lstStyle>
            <a:lvl1pPr algn="r">
              <a:spcBef>
                <a:spcPts val="0"/>
              </a:spcBef>
              <a:spcAft>
                <a:spcPts val="0"/>
              </a:spcAft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  <p:sp>
        <p:nvSpPr>
          <p:cNvPr id="3" name="Rectangle 7"/>
          <p:cNvSpPr>
            <a:spLocks noGrp="1"/>
          </p:cNvSpPr>
          <p:nvPr>
            <p:ph type="dt" sz="half" idx="14"/>
          </p:nvPr>
        </p:nvSpPr>
        <p:spPr>
          <a:xfrm>
            <a:off x="7026275" y="342900"/>
            <a:ext cx="13716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06A839AC-3DD6-4F96-A25B-6143AD583177}" type="datetime1">
              <a:rPr lang="en-US" smtClean="0"/>
              <a:t>5/19/2021</a:t>
            </a:fld>
            <a:endParaRPr lang="en-US" dirty="0"/>
          </a:p>
        </p:txBody>
      </p:sp>
      <p:sp>
        <p:nvSpPr>
          <p:cNvPr id="4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704850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9DF03E21-5EDD-4223-A2CC-FDD6FFE7B60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92706"/>
      </p:ext>
    </p:extLst>
  </p:cSld>
  <p:clrMapOvr>
    <a:masterClrMapping/>
  </p:clrMapOvr>
  <p:transition spd="med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186766" cy="114300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714500"/>
            <a:ext cx="8186738" cy="4357688"/>
          </a:xfrm>
        </p:spPr>
        <p:txBody>
          <a:bodyPr/>
          <a:lstStyle>
            <a:lvl1pPr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ts val="2100"/>
              </a:lnSpc>
              <a:buFontTx/>
              <a:buNone/>
              <a:defRPr sz="2400">
                <a:ln w="0" cap="rnd" cmpd="thickThin"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/>
              </a:defRPr>
            </a:lvl2pPr>
            <a:lvl3pPr marL="1430338" indent="-455613">
              <a:lnSpc>
                <a:spcPts val="1800"/>
              </a:lnSpc>
              <a:buClr>
                <a:schemeClr val="tx1">
                  <a:lumMod val="50000"/>
                </a:schemeClr>
              </a:buClr>
              <a:buSzPct val="90000"/>
              <a:buFontTx/>
              <a:buNone/>
              <a:defRPr sz="22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8" name="Rectangle 6"/>
          <p:cNvSpPr>
            <a:spLocks noGrp="1"/>
          </p:cNvSpPr>
          <p:nvPr>
            <p:ph type="dt" sz="half" idx="14"/>
          </p:nvPr>
        </p:nvSpPr>
        <p:spPr>
          <a:xfrm>
            <a:off x="7272338" y="214313"/>
            <a:ext cx="13716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F13F2F68-8B75-4607-BC63-93A0D871BDAA}" type="datetime1">
              <a:rPr lang="en-US" smtClean="0"/>
              <a:t>5/19/2021</a:t>
            </a:fld>
            <a:endParaRPr lang="en-US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784225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A2904CFD-70CC-4B36-ABAA-DD23AECDA6F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2761375430"/>
      </p:ext>
    </p:extLst>
  </p:cSld>
  <p:clrMapOvr>
    <a:masterClrMapping/>
  </p:clrMapOvr>
  <p:transition spd="med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2 row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186766" cy="114300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714500"/>
            <a:ext cx="8186738" cy="4357688"/>
          </a:xfrm>
        </p:spPr>
        <p:txBody>
          <a:bodyPr/>
          <a:lstStyle>
            <a:lvl1pPr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ts val="2100"/>
              </a:lnSpc>
              <a:buFontTx/>
              <a:buNone/>
              <a:defRPr sz="2400" b="0" cap="none" spc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</a:defRPr>
            </a:lvl2pPr>
            <a:lvl3pPr marL="1430338" indent="-455613">
              <a:lnSpc>
                <a:spcPts val="1800"/>
              </a:lnSpc>
              <a:buClr>
                <a:schemeClr val="tx1">
                  <a:lumMod val="50000"/>
                </a:schemeClr>
              </a:buClr>
              <a:buSzPct val="90000"/>
              <a:buFontTx/>
              <a:buNone/>
              <a:defRPr sz="22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6" name="Rectangle 6"/>
          <p:cNvSpPr>
            <a:spLocks noGrp="1"/>
          </p:cNvSpPr>
          <p:nvPr>
            <p:ph type="dt" sz="half" idx="14"/>
          </p:nvPr>
        </p:nvSpPr>
        <p:spPr>
          <a:xfrm>
            <a:off x="7272338" y="214313"/>
            <a:ext cx="13716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C0776CAC-8BDA-495B-AEFA-792323DD5A3F}" type="datetime1">
              <a:rPr lang="en-US" smtClean="0"/>
              <a:t>5/19/2021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762000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1B97A5AD-B978-400A-868F-B0B4A601AB6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8" name="Rectangle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3831228245"/>
      </p:ext>
    </p:extLst>
  </p:cSld>
  <p:clrMapOvr>
    <a:masterClrMapping/>
  </p:clrMapOvr>
  <p:transition spd="med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2 row + Text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186766" cy="1217316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737360"/>
            <a:ext cx="8186738" cy="4334828"/>
          </a:xfrm>
        </p:spPr>
        <p:txBody>
          <a:bodyPr/>
          <a:lstStyle>
            <a:lvl1pPr>
              <a:spcAft>
                <a:spcPts val="600"/>
              </a:spcAft>
              <a:buFontTx/>
              <a:buNone/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 indent="-252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65000"/>
              <a:buFont typeface="Calibri" pitchFamily="34" charset="0"/>
              <a:buChar char="→"/>
              <a:defRPr lang="it-IT" sz="2400" b="0" kern="100" cap="none" spc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080000" indent="-216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90000"/>
              <a:buFont typeface="Calibri" pitchFamily="34" charset="0"/>
              <a:buChar char="─"/>
              <a:defRPr sz="20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6" name="Rectangle 6"/>
          <p:cNvSpPr>
            <a:spLocks noGrp="1"/>
          </p:cNvSpPr>
          <p:nvPr>
            <p:ph type="dt" sz="half" idx="14"/>
          </p:nvPr>
        </p:nvSpPr>
        <p:spPr>
          <a:xfrm>
            <a:off x="7272338" y="214313"/>
            <a:ext cx="13716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BD8D15BD-D58C-4379-9003-9B03CBC0F4A3}" type="datetime1">
              <a:rPr lang="en-US" smtClean="0"/>
              <a:t>5/19/2021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682625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2AC18117-E616-469B-A898-2096AF5D3767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8" name="Rectangle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585339950"/>
      </p:ext>
    </p:extLst>
  </p:cSld>
  <p:clrMapOvr>
    <a:masterClrMapping/>
  </p:clrMapOvr>
  <p:transition spd="med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1 row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186766" cy="71438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214422"/>
            <a:ext cx="8186738" cy="4857766"/>
          </a:xfrm>
        </p:spPr>
        <p:txBody>
          <a:bodyPr/>
          <a:lstStyle>
            <a:lvl1pPr>
              <a:spcAft>
                <a:spcPts val="600"/>
              </a:spcAft>
              <a:buFontTx/>
              <a:buNone/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 indent="-252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65000"/>
              <a:buFont typeface="Calibri" pitchFamily="34" charset="0"/>
              <a:buChar char="→"/>
              <a:defRPr lang="it-IT" sz="2400" b="0" kern="100" cap="none" spc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080000" indent="-216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90000"/>
              <a:buFont typeface="Calibri" pitchFamily="34" charset="0"/>
              <a:buChar char="─"/>
              <a:defRPr sz="20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6" name="Rectangle 6"/>
          <p:cNvSpPr>
            <a:spLocks noGrp="1"/>
          </p:cNvSpPr>
          <p:nvPr>
            <p:ph type="dt" sz="half" idx="14"/>
          </p:nvPr>
        </p:nvSpPr>
        <p:spPr>
          <a:xfrm>
            <a:off x="7272338" y="214313"/>
            <a:ext cx="13716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8CB68964-86DB-4EC1-AACC-DD500A3FF203}" type="datetime1">
              <a:rPr lang="en-US" smtClean="0"/>
              <a:t>5/19/2021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755650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23D175E8-2CD1-4F47-BA69-4E743E24A2F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8" name="Rectangle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2801824543"/>
      </p:ext>
    </p:extLst>
  </p:cSld>
  <p:clrMapOvr>
    <a:masterClrMapping/>
  </p:clrMapOvr>
  <p:transition spd="med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1 row + 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5" name="Contoso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4800" y="6380163"/>
            <a:ext cx="1795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1071563" y="3357563"/>
          <a:ext cx="6096000" cy="11125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aaaaaa</a:t>
                      </a:r>
                      <a:endParaRPr lang="it-IT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186766" cy="71438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214422"/>
            <a:ext cx="8186738" cy="4857766"/>
          </a:xfrm>
        </p:spPr>
        <p:txBody>
          <a:bodyPr/>
          <a:lstStyle>
            <a:lvl1pPr>
              <a:spcAft>
                <a:spcPts val="600"/>
              </a:spcAft>
              <a:buFontTx/>
              <a:buNone/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 indent="-252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65000"/>
              <a:buFont typeface="Calibri" pitchFamily="34" charset="0"/>
              <a:buChar char="→"/>
              <a:defRPr lang="it-IT" sz="2400" b="0" kern="100" cap="none" spc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080000" indent="-216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90000"/>
              <a:buFont typeface="Calibri" pitchFamily="34" charset="0"/>
              <a:buChar char="─"/>
              <a:defRPr sz="20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buFontTx/>
              <a:buBlip>
                <a:blip r:embed="rId3"/>
              </a:buBlip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4"/>
          </p:nvPr>
        </p:nvSpPr>
        <p:spPr>
          <a:xfrm>
            <a:off x="7272338" y="214313"/>
            <a:ext cx="13716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3E4346F3-3ADF-4A98-B96B-12641B3149C2}" type="datetime1">
              <a:rPr lang="en-US" smtClean="0"/>
              <a:t>5/19/2021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812800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58944C1E-0DEA-4D40-898F-686B9DA3F71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9" name="Rectangle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1829368021"/>
      </p:ext>
    </p:extLst>
  </p:cSld>
  <p:clrMapOvr>
    <a:masterClrMapping/>
  </p:clrMapOvr>
  <p:transition spd="med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1 row + 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186766" cy="71438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214422"/>
            <a:ext cx="8186738" cy="4857766"/>
          </a:xfrm>
        </p:spPr>
        <p:txBody>
          <a:bodyPr/>
          <a:lstStyle>
            <a:lvl1pPr>
              <a:spcAft>
                <a:spcPts val="600"/>
              </a:spcAft>
              <a:buFontTx/>
              <a:buNone/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 indent="-252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65000"/>
              <a:buFont typeface="Calibri" pitchFamily="34" charset="0"/>
              <a:buChar char="→"/>
              <a:defRPr lang="it-IT" sz="2400" b="0" kern="100" cap="none" spc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080000" indent="-216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90000"/>
              <a:buFont typeface="Calibri" pitchFamily="34" charset="0"/>
              <a:buChar char="─"/>
              <a:defRPr sz="20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14"/>
          </p:nvPr>
        </p:nvSpPr>
        <p:spPr>
          <a:xfrm>
            <a:off x="7272338" y="214313"/>
            <a:ext cx="13716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3FAAECD0-953B-4F4D-B955-5BC4B7323007}" type="datetime1">
              <a:rPr lang="en-US" smtClean="0"/>
              <a:t>5/19/2021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863600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AFC89D93-4A4C-49B3-9995-43B6D27E905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8" name="Rectangle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2273267966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 rot="16200000" flipH="1">
            <a:off x="5443565" y="3157359"/>
            <a:ext cx="6732000" cy="538876"/>
          </a:xfrm>
          <a:prstGeom prst="round2SameRect">
            <a:avLst>
              <a:gd name="adj1" fmla="val 0"/>
              <a:gd name="adj2" fmla="val 29062"/>
            </a:avLst>
          </a:prstGeom>
          <a:solidFill>
            <a:schemeClr val="accent6">
              <a:shade val="75000"/>
            </a:schemeClr>
          </a:solidFill>
        </p:spPr>
        <p:txBody>
          <a:bodyPr rIns="252000" anchor="ctr"/>
          <a:lstStyle>
            <a:lvl1pPr algn="r">
              <a:spcBef>
                <a:spcPts val="0"/>
              </a:spcBef>
              <a:spcAft>
                <a:spcPts val="0"/>
              </a:spcAft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 noProof="0"/>
              <a:t>Click to add heading</a:t>
            </a:r>
          </a:p>
        </p:txBody>
      </p:sp>
      <p:sp>
        <p:nvSpPr>
          <p:cNvPr id="15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16233" y="119892"/>
            <a:ext cx="472697" cy="304800"/>
          </a:xfrm>
          <a:prstGeom prst="rect">
            <a:avLst/>
          </a:prstGeom>
        </p:spPr>
        <p:txBody>
          <a:bodyPr anchor="ctr"/>
          <a:lstStyle>
            <a:lvl1pPr algn="l">
              <a:defRPr sz="1600" b="0" u="none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+mj-lt"/>
              </a:defRPr>
            </a:lvl1pPr>
            <a:extLst/>
          </a:lstStyle>
          <a:p>
            <a:fld id="{256D3EEF-DE4E-429D-8EC4-DDC531AFF587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57201" y="500042"/>
            <a:ext cx="8043889" cy="5572146"/>
          </a:xfrm>
        </p:spPr>
        <p:txBody>
          <a:bodyPr/>
          <a:lstStyle>
            <a:lvl1pPr>
              <a:spcAft>
                <a:spcPts val="600"/>
              </a:spcAft>
              <a:buFontTx/>
              <a:buNone/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 indent="-252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65000"/>
              <a:buFont typeface="Calibri" pitchFamily="34" charset="0"/>
              <a:buChar char="→"/>
              <a:defRPr lang="it-IT" sz="2400" b="0" kern="100" cap="none" spc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080000" indent="-216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90000"/>
              <a:buFont typeface="Calibri" pitchFamily="34" charset="0"/>
              <a:buChar char="─"/>
              <a:defRPr sz="20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marL="504000" lvl="1" indent="-180000" algn="l" rtl="0" eaLnBrk="1" latinLnBrk="0" hangingPunct="1">
              <a:lnSpc>
                <a:spcPts val="2100"/>
              </a:lnSpc>
              <a:spcBef>
                <a:spcPct val="20000"/>
              </a:spcBef>
              <a:buClr>
                <a:schemeClr val="tx2"/>
              </a:buClr>
            </a:pPr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776487034"/>
      </p:ext>
    </p:extLst>
  </p:cSld>
  <p:clrMapOvr>
    <a:masterClrMapping/>
  </p:clrMapOvr>
  <p:transition spd="med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588936"/>
            <a:ext cx="8121111" cy="5483252"/>
          </a:xfrm>
        </p:spPr>
        <p:txBody>
          <a:bodyPr/>
          <a:lstStyle>
            <a:lvl1pPr>
              <a:defRPr sz="2800" b="0" u="dotted" strike="noStrike" normalizeH="0" baseline="0">
                <a:solidFill>
                  <a:schemeClr val="tx1">
                    <a:lumMod val="75000"/>
                  </a:schemeClr>
                </a:solidFill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defRPr>
            </a:lvl1pPr>
            <a:lvl2pPr>
              <a:lnSpc>
                <a:spcPts val="2100"/>
              </a:lnSpc>
              <a:buFontTx/>
              <a:buNone/>
              <a:defRPr lang="it-IT" sz="2400" b="0" kern="100" cap="none" spc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82663" indent="-227013">
              <a:lnSpc>
                <a:spcPts val="1800"/>
              </a:lnSpc>
              <a:defRPr sz="2200" i="0">
                <a:solidFill>
                  <a:schemeClr val="tx1">
                    <a:lumMod val="50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defRPr sz="20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6" name="Rectangle 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1A02BA4B-AECB-48F4-B4F4-6EB4C661795E}" type="datetime1">
              <a:rPr lang="en-US" smtClean="0"/>
              <a:t>5/19/2021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719137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04E09159-8D5C-4449-B2AB-617EE2DA859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8" name="Rectangle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2988897968"/>
      </p:ext>
    </p:extLst>
  </p:cSld>
  <p:clrMapOvr>
    <a:masterClrMapping/>
  </p:clrMapOvr>
  <p:transition spd="med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428596" y="1000108"/>
            <a:ext cx="8143932" cy="52149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Rectangle 8"/>
          <p:cNvSpPr>
            <a:spLocks noGrp="1"/>
          </p:cNvSpPr>
          <p:nvPr>
            <p:ph type="body" sz="quarter" idx="13"/>
          </p:nvPr>
        </p:nvSpPr>
        <p:spPr>
          <a:xfrm flipH="1">
            <a:off x="428596" y="628632"/>
            <a:ext cx="8143932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01CAFE1D-234F-473B-A099-765CD4722D6B}" type="datetime1">
              <a:rPr lang="en-US" smtClean="0"/>
              <a:t>5/19/2021</a:t>
            </a:fld>
            <a:endParaRPr lang="en-US"/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17"/>
          </p:nvPr>
        </p:nvSpPr>
        <p:spPr>
          <a:xfrm>
            <a:off x="457200" y="6288088"/>
            <a:ext cx="473075" cy="304800"/>
          </a:xfrm>
        </p:spPr>
        <p:txBody>
          <a:bodyPr anchor="b"/>
          <a:lstStyle>
            <a:lvl1pPr algn="l" fontAlgn="base">
              <a:spcBef>
                <a:spcPct val="0"/>
              </a:spcBef>
              <a:spcAft>
                <a:spcPct val="0"/>
              </a:spcAft>
              <a:defRPr sz="1800" b="1" cap="none" spc="0">
                <a:ln w="3175">
                  <a:solidFill>
                    <a:srgbClr val="6684A2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AD5727CA-6D61-44C4-B19B-BB37F0D125B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6" name="Rectangle 9"/>
          <p:cNvSpPr>
            <a:spLocks noGrp="1"/>
          </p:cNvSpPr>
          <p:nvPr>
            <p:ph type="ftr" sz="quarter" idx="18"/>
          </p:nvPr>
        </p:nvSpPr>
        <p:spPr>
          <a:xfrm>
            <a:off x="984250" y="6286500"/>
            <a:ext cx="5562600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4175839911"/>
      </p:ext>
    </p:extLst>
  </p:cSld>
  <p:clrMapOvr>
    <a:masterClrMapping/>
  </p:clrMapOvr>
  <p:transition spd="med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470733" y="1009592"/>
            <a:ext cx="3933796" cy="52149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8" name="Rectangle 11"/>
          <p:cNvSpPr>
            <a:spLocks noGrp="1"/>
          </p:cNvSpPr>
          <p:nvPr>
            <p:ph sz="quarter" idx="22"/>
          </p:nvPr>
        </p:nvSpPr>
        <p:spPr>
          <a:xfrm>
            <a:off x="4576706" y="1009592"/>
            <a:ext cx="3995822" cy="52149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3"/>
          </p:nvPr>
        </p:nvSpPr>
        <p:spPr>
          <a:xfrm flipH="1">
            <a:off x="470733" y="64291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23"/>
          </p:nvPr>
        </p:nvSpPr>
        <p:spPr>
          <a:xfrm flipH="1">
            <a:off x="4572000" y="642918"/>
            <a:ext cx="4000528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Rectangle 1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595AA615-6299-4C21-A977-B87321742E3E}" type="datetime1">
              <a:rPr lang="en-US" smtClean="0"/>
              <a:t>5/19/2021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7E307DAA-1308-48B5-9263-F65A9492908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Rectangle 9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1943428691"/>
      </p:ext>
    </p:extLst>
  </p:cSld>
  <p:clrMapOvr>
    <a:masterClrMapping/>
  </p:clrMapOvr>
  <p:transition spd="med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-Up: 2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455234" y="1009592"/>
            <a:ext cx="3933796" cy="234797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23" name="Rectangle 11"/>
          <p:cNvSpPr>
            <a:spLocks noGrp="1"/>
          </p:cNvSpPr>
          <p:nvPr>
            <p:ph sz="quarter" idx="24"/>
          </p:nvPr>
        </p:nvSpPr>
        <p:spPr>
          <a:xfrm>
            <a:off x="4576706" y="1009592"/>
            <a:ext cx="3933796" cy="52149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5" name="Rectangle 11"/>
          <p:cNvSpPr>
            <a:spLocks noGrp="1"/>
          </p:cNvSpPr>
          <p:nvPr>
            <p:ph sz="quarter" idx="26"/>
          </p:nvPr>
        </p:nvSpPr>
        <p:spPr>
          <a:xfrm>
            <a:off x="455234" y="387659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 flipH="1">
            <a:off x="455234" y="64291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23"/>
          </p:nvPr>
        </p:nvSpPr>
        <p:spPr>
          <a:xfrm flipH="1">
            <a:off x="4572000" y="642918"/>
            <a:ext cx="4000528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27"/>
          </p:nvPr>
        </p:nvSpPr>
        <p:spPr>
          <a:xfrm flipH="1">
            <a:off x="455234" y="344264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Rectangle 13"/>
          <p:cNvSpPr>
            <a:spLocks noGrp="1"/>
          </p:cNvSpPr>
          <p:nvPr>
            <p:ph type="dt" sz="half" idx="28"/>
          </p:nvPr>
        </p:nvSpPr>
        <p:spPr>
          <a:xfrm>
            <a:off x="7134225" y="271463"/>
            <a:ext cx="13716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59535F09-B3D5-4E18-89D2-009876DEA8CB}" type="datetime1">
              <a:rPr lang="en-US" smtClean="0"/>
              <a:t>5/19/2021</a:t>
            </a:fld>
            <a:endParaRPr lang="en-US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9205AAAE-5235-4023-B2DB-68832F178BA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3" name="Rectangle 9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498637713"/>
      </p:ext>
    </p:extLst>
  </p:cSld>
  <p:clrMapOvr>
    <a:masterClrMapping/>
  </p:clrMapOvr>
  <p:transition spd="med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-Up: 1 Left,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4567294" y="1009592"/>
            <a:ext cx="3933796" cy="234797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24"/>
          </p:nvPr>
        </p:nvSpPr>
        <p:spPr>
          <a:xfrm>
            <a:off x="466027" y="1009592"/>
            <a:ext cx="3933796" cy="52149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sz="quarter" idx="26"/>
          </p:nvPr>
        </p:nvSpPr>
        <p:spPr>
          <a:xfrm>
            <a:off x="4567294" y="387659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 flipH="1">
            <a:off x="470733" y="64291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23"/>
          </p:nvPr>
        </p:nvSpPr>
        <p:spPr>
          <a:xfrm flipH="1">
            <a:off x="4572000" y="642918"/>
            <a:ext cx="4000528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27"/>
          </p:nvPr>
        </p:nvSpPr>
        <p:spPr>
          <a:xfrm flipH="1">
            <a:off x="4572000" y="344264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Rectangle 21"/>
          <p:cNvSpPr>
            <a:spLocks noGrp="1"/>
          </p:cNvSpPr>
          <p:nvPr>
            <p:ph type="dt" sz="half" idx="28"/>
          </p:nvPr>
        </p:nvSpPr>
        <p:spPr>
          <a:xfrm>
            <a:off x="7143750" y="271463"/>
            <a:ext cx="13716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1A21209A-F1E0-4AB8-8356-B954CB6516E2}" type="datetime1">
              <a:rPr lang="en-US" smtClean="0"/>
              <a:t>5/19/2021</a:t>
            </a:fld>
            <a:endParaRPr lang="en-US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BCFBEC71-CE83-4EBC-BB67-F5BE126FC624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6" name="Rectangle 9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2566481512"/>
      </p:ext>
    </p:extLst>
  </p:cSld>
  <p:clrMapOvr>
    <a:masterClrMapping/>
  </p:clrMapOvr>
  <p:transition spd="med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-Up: 1 Top,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488197" y="1071546"/>
            <a:ext cx="8012893" cy="228601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26"/>
          </p:nvPr>
        </p:nvSpPr>
        <p:spPr>
          <a:xfrm>
            <a:off x="4567294" y="387659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27" name="Rectangle 11"/>
          <p:cNvSpPr>
            <a:spLocks noGrp="1"/>
          </p:cNvSpPr>
          <p:nvPr>
            <p:ph sz="quarter" idx="28"/>
          </p:nvPr>
        </p:nvSpPr>
        <p:spPr>
          <a:xfrm>
            <a:off x="470733" y="387659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 flipH="1">
            <a:off x="488197" y="642918"/>
            <a:ext cx="8012893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29"/>
          </p:nvPr>
        </p:nvSpPr>
        <p:spPr>
          <a:xfrm flipH="1">
            <a:off x="4572000" y="3429000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27"/>
          </p:nvPr>
        </p:nvSpPr>
        <p:spPr>
          <a:xfrm flipH="1">
            <a:off x="470733" y="344264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Rectangle 21"/>
          <p:cNvSpPr>
            <a:spLocks noGrp="1"/>
          </p:cNvSpPr>
          <p:nvPr>
            <p:ph type="dt" sz="half" idx="30"/>
          </p:nvPr>
        </p:nvSpPr>
        <p:spPr>
          <a:xfrm>
            <a:off x="7143750" y="271463"/>
            <a:ext cx="13716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CF7C1655-552B-43F7-922D-C1135575C8BC}" type="datetime1">
              <a:rPr lang="en-US" smtClean="0"/>
              <a:t>5/19/2021</a:t>
            </a:fld>
            <a:endParaRPr lang="en-US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A796AA00-46E5-48ED-9053-4B3089DCDA4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6" name="Rectangle 9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3899112656"/>
      </p:ext>
    </p:extLst>
  </p:cSld>
  <p:clrMapOvr>
    <a:masterClrMapping/>
  </p:clrMapOvr>
  <p:transition spd="med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/>
          <p:cNvSpPr>
            <a:spLocks noGrp="1"/>
          </p:cNvSpPr>
          <p:nvPr>
            <p:ph sz="quarter" idx="26"/>
          </p:nvPr>
        </p:nvSpPr>
        <p:spPr>
          <a:xfrm>
            <a:off x="4567294" y="387659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30" name="Rectangle 11"/>
          <p:cNvSpPr>
            <a:spLocks noGrp="1"/>
          </p:cNvSpPr>
          <p:nvPr>
            <p:ph sz="quarter" idx="28"/>
          </p:nvPr>
        </p:nvSpPr>
        <p:spPr>
          <a:xfrm>
            <a:off x="478484" y="387659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32" name="Rectangle 11"/>
          <p:cNvSpPr>
            <a:spLocks noGrp="1"/>
          </p:cNvSpPr>
          <p:nvPr>
            <p:ph sz="quarter" idx="30"/>
          </p:nvPr>
        </p:nvSpPr>
        <p:spPr>
          <a:xfrm>
            <a:off x="4567294" y="101907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34" name="Rectangle 11"/>
          <p:cNvSpPr>
            <a:spLocks noGrp="1"/>
          </p:cNvSpPr>
          <p:nvPr>
            <p:ph sz="quarter" idx="32"/>
          </p:nvPr>
        </p:nvSpPr>
        <p:spPr>
          <a:xfrm>
            <a:off x="478484" y="101907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/>
          </p:nvPr>
        </p:nvSpPr>
        <p:spPr>
          <a:xfrm flipH="1">
            <a:off x="478484" y="64291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33"/>
          </p:nvPr>
        </p:nvSpPr>
        <p:spPr>
          <a:xfrm flipH="1">
            <a:off x="4572000" y="642918"/>
            <a:ext cx="4000528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27"/>
          </p:nvPr>
        </p:nvSpPr>
        <p:spPr>
          <a:xfrm flipH="1">
            <a:off x="478484" y="3429000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34"/>
          </p:nvPr>
        </p:nvSpPr>
        <p:spPr>
          <a:xfrm flipH="1">
            <a:off x="4572000" y="3429000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Rectangle 21"/>
          <p:cNvSpPr>
            <a:spLocks noGrp="1"/>
          </p:cNvSpPr>
          <p:nvPr>
            <p:ph type="dt" sz="half" idx="35"/>
          </p:nvPr>
        </p:nvSpPr>
        <p:spPr>
          <a:xfrm>
            <a:off x="7143750" y="271463"/>
            <a:ext cx="13716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5F8A9703-5404-46B4-8550-E4F2D4582893}" type="datetime1">
              <a:rPr lang="en-US" smtClean="0"/>
              <a:t>5/19/2021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EF245185-8B33-41C8-898A-FBD632107E4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9" name="Rectangle 9"/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2705867844"/>
      </p:ext>
    </p:extLst>
  </p:cSld>
  <p:clrMapOvr>
    <a:masterClrMapping/>
  </p:clrMapOvr>
  <p:transition spd="med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-Up: 3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/>
          <p:cNvSpPr>
            <a:spLocks noGrp="1"/>
          </p:cNvSpPr>
          <p:nvPr>
            <p:ph type="body" sz="quarter" idx="24"/>
          </p:nvPr>
        </p:nvSpPr>
        <p:spPr>
          <a:xfrm flipH="1">
            <a:off x="5919910" y="561996"/>
            <a:ext cx="2652618" cy="366674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>
            <a:noAutofit/>
          </a:bodyPr>
          <a:lstStyle>
            <a:lvl1pPr>
              <a:defRPr sz="20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25"/>
          </p:nvPr>
        </p:nvSpPr>
        <p:spPr>
          <a:xfrm>
            <a:off x="5919910" y="1009592"/>
            <a:ext cx="2652618" cy="52149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9" name="Rectangle 8"/>
          <p:cNvSpPr>
            <a:spLocks noGrp="1"/>
          </p:cNvSpPr>
          <p:nvPr>
            <p:ph type="body" sz="quarter" idx="26"/>
          </p:nvPr>
        </p:nvSpPr>
        <p:spPr>
          <a:xfrm flipH="1">
            <a:off x="3205266" y="566160"/>
            <a:ext cx="2652618" cy="366674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>
            <a:noAutofit/>
          </a:bodyPr>
          <a:lstStyle>
            <a:lvl1pPr>
              <a:defRPr sz="20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0" name="Rectangle 11"/>
          <p:cNvSpPr>
            <a:spLocks noGrp="1"/>
          </p:cNvSpPr>
          <p:nvPr>
            <p:ph sz="quarter" idx="27"/>
          </p:nvPr>
        </p:nvSpPr>
        <p:spPr>
          <a:xfrm>
            <a:off x="3205266" y="1013756"/>
            <a:ext cx="2652618" cy="52149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28"/>
          </p:nvPr>
        </p:nvSpPr>
        <p:spPr>
          <a:xfrm flipH="1">
            <a:off x="490622" y="571480"/>
            <a:ext cx="2652618" cy="366674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>
            <a:noAutofit/>
          </a:bodyPr>
          <a:lstStyle>
            <a:lvl1pPr>
              <a:defRPr sz="20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2" name="Rectangle 11"/>
          <p:cNvSpPr>
            <a:spLocks noGrp="1"/>
          </p:cNvSpPr>
          <p:nvPr>
            <p:ph sz="quarter" idx="29"/>
          </p:nvPr>
        </p:nvSpPr>
        <p:spPr>
          <a:xfrm>
            <a:off x="490622" y="1013756"/>
            <a:ext cx="2652618" cy="52149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0" name="Rectangle 13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14F48C4B-D95D-45D0-A59C-9D1771BD3C79}" type="datetime1">
              <a:rPr lang="en-US" smtClean="0"/>
              <a:t>5/19/2021</a:t>
            </a:fld>
            <a:endParaRPr lang="en-US"/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51691CCB-79A4-4700-B846-A8980FC1CED7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Rectangle 9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1876643482"/>
      </p:ext>
    </p:extLst>
  </p:cSld>
  <p:clrMapOvr>
    <a:masterClrMapping/>
  </p:clrMapOvr>
  <p:transition spd="med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srgbClr val="336699"/>
              </a:solidFill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60600" y="3044825"/>
            <a:ext cx="4537075" cy="768350"/>
            <a:chOff x="428625" y="357188"/>
            <a:chExt cx="3031165" cy="512762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1371489" y="700442"/>
              <a:ext cx="2088301" cy="15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000" dirty="0">
                  <a:solidFill>
                    <a:prstClr val="white"/>
                  </a:solidFill>
                  <a:latin typeface="Trebuchet MS" pitchFamily="34" charset="0"/>
                </a:rPr>
                <a:t>                                  </a:t>
              </a:r>
            </a:p>
          </p:txBody>
        </p:sp>
        <p:sp>
          <p:nvSpPr>
            <p:cNvPr id="5" name="Rectangle 5"/>
            <p:cNvSpPr>
              <a:spLocks noChangeArrowheads="1"/>
            </p:cNvSpPr>
            <p:nvPr userDrawn="1"/>
          </p:nvSpPr>
          <p:spPr bwMode="gray">
            <a:xfrm>
              <a:off x="428625" y="357188"/>
              <a:ext cx="162271" cy="51276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>
                <a:solidFill>
                  <a:srgbClr val="336699"/>
                </a:solidFill>
                <a:latin typeface="Calibri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 userDrawn="1"/>
          </p:nvSpPr>
          <p:spPr bwMode="gray">
            <a:xfrm>
              <a:off x="607865" y="357188"/>
              <a:ext cx="83786" cy="51276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>
                <a:solidFill>
                  <a:srgbClr val="336699"/>
                </a:solidFill>
                <a:latin typeface="Calibri"/>
              </a:endParaRPr>
            </a:p>
          </p:txBody>
        </p:sp>
        <p:sp>
          <p:nvSpPr>
            <p:cNvPr id="7" name="Freeform 9"/>
            <p:cNvSpPr>
              <a:spLocks noEditPoints="1"/>
            </p:cNvSpPr>
            <p:nvPr userDrawn="1"/>
          </p:nvSpPr>
          <p:spPr bwMode="gray">
            <a:xfrm>
              <a:off x="717105" y="498092"/>
              <a:ext cx="119847" cy="192815"/>
            </a:xfrm>
            <a:custGeom>
              <a:avLst/>
              <a:gdLst/>
              <a:ahLst/>
              <a:cxnLst>
                <a:cxn ang="0">
                  <a:pos x="243" y="120"/>
                </a:cxn>
                <a:cxn ang="0">
                  <a:pos x="268" y="115"/>
                </a:cxn>
                <a:cxn ang="0">
                  <a:pos x="308" y="116"/>
                </a:cxn>
                <a:cxn ang="0">
                  <a:pos x="352" y="121"/>
                </a:cxn>
                <a:cxn ang="0">
                  <a:pos x="391" y="131"/>
                </a:cxn>
                <a:cxn ang="0">
                  <a:pos x="425" y="146"/>
                </a:cxn>
                <a:cxn ang="0">
                  <a:pos x="454" y="166"/>
                </a:cxn>
                <a:cxn ang="0">
                  <a:pos x="478" y="192"/>
                </a:cxn>
                <a:cxn ang="0">
                  <a:pos x="497" y="221"/>
                </a:cxn>
                <a:cxn ang="0">
                  <a:pos x="511" y="257"/>
                </a:cxn>
                <a:cxn ang="0">
                  <a:pos x="523" y="299"/>
                </a:cxn>
                <a:cxn ang="0">
                  <a:pos x="530" y="362"/>
                </a:cxn>
                <a:cxn ang="0">
                  <a:pos x="530" y="433"/>
                </a:cxn>
                <a:cxn ang="0">
                  <a:pos x="525" y="482"/>
                </a:cxn>
                <a:cxn ang="0">
                  <a:pos x="516" y="525"/>
                </a:cxn>
                <a:cxn ang="0">
                  <a:pos x="501" y="563"/>
                </a:cxn>
                <a:cxn ang="0">
                  <a:pos x="482" y="597"/>
                </a:cxn>
                <a:cxn ang="0">
                  <a:pos x="459" y="624"/>
                </a:cxn>
                <a:cxn ang="0">
                  <a:pos x="431" y="647"/>
                </a:cxn>
                <a:cxn ang="0">
                  <a:pos x="399" y="665"/>
                </a:cxn>
                <a:cxn ang="0">
                  <a:pos x="362" y="678"/>
                </a:cxn>
                <a:cxn ang="0">
                  <a:pos x="320" y="685"/>
                </a:cxn>
                <a:cxn ang="0">
                  <a:pos x="275" y="688"/>
                </a:cxn>
                <a:cxn ang="0">
                  <a:pos x="244" y="685"/>
                </a:cxn>
                <a:cxn ang="0">
                  <a:pos x="193" y="670"/>
                </a:cxn>
                <a:cxn ang="0">
                  <a:pos x="152" y="647"/>
                </a:cxn>
                <a:cxn ang="0">
                  <a:pos x="138" y="633"/>
                </a:cxn>
                <a:cxn ang="0">
                  <a:pos x="166" y="157"/>
                </a:cxn>
                <a:cxn ang="0">
                  <a:pos x="210" y="785"/>
                </a:cxn>
                <a:cxn ang="0">
                  <a:pos x="277" y="800"/>
                </a:cxn>
                <a:cxn ang="0">
                  <a:pos x="315" y="803"/>
                </a:cxn>
                <a:cxn ang="0">
                  <a:pos x="377" y="799"/>
                </a:cxn>
                <a:cxn ang="0">
                  <a:pos x="434" y="788"/>
                </a:cxn>
                <a:cxn ang="0">
                  <a:pos x="486" y="768"/>
                </a:cxn>
                <a:cxn ang="0">
                  <a:pos x="531" y="740"/>
                </a:cxn>
                <a:cxn ang="0">
                  <a:pos x="571" y="705"/>
                </a:cxn>
                <a:cxn ang="0">
                  <a:pos x="604" y="662"/>
                </a:cxn>
                <a:cxn ang="0">
                  <a:pos x="632" y="616"/>
                </a:cxn>
                <a:cxn ang="0">
                  <a:pos x="652" y="563"/>
                </a:cxn>
                <a:cxn ang="0">
                  <a:pos x="666" y="507"/>
                </a:cxn>
                <a:cxn ang="0">
                  <a:pos x="674" y="446"/>
                </a:cxn>
                <a:cxn ang="0">
                  <a:pos x="675" y="378"/>
                </a:cxn>
                <a:cxn ang="0">
                  <a:pos x="670" y="310"/>
                </a:cxn>
                <a:cxn ang="0">
                  <a:pos x="657" y="248"/>
                </a:cxn>
                <a:cxn ang="0">
                  <a:pos x="639" y="193"/>
                </a:cxn>
                <a:cxn ang="0">
                  <a:pos x="615" y="144"/>
                </a:cxn>
                <a:cxn ang="0">
                  <a:pos x="583" y="102"/>
                </a:cxn>
                <a:cxn ang="0">
                  <a:pos x="546" y="67"/>
                </a:cxn>
                <a:cxn ang="0">
                  <a:pos x="504" y="40"/>
                </a:cxn>
                <a:cxn ang="0">
                  <a:pos x="457" y="19"/>
                </a:cxn>
                <a:cxn ang="0">
                  <a:pos x="405" y="6"/>
                </a:cxn>
                <a:cxn ang="0">
                  <a:pos x="347" y="0"/>
                </a:cxn>
                <a:cxn ang="0">
                  <a:pos x="299" y="1"/>
                </a:cxn>
                <a:cxn ang="0">
                  <a:pos x="260" y="7"/>
                </a:cxn>
                <a:cxn ang="0">
                  <a:pos x="224" y="19"/>
                </a:cxn>
                <a:cxn ang="0">
                  <a:pos x="190" y="37"/>
                </a:cxn>
                <a:cxn ang="0">
                  <a:pos x="158" y="60"/>
                </a:cxn>
                <a:cxn ang="0">
                  <a:pos x="138" y="14"/>
                </a:cxn>
                <a:cxn ang="0">
                  <a:pos x="138" y="1090"/>
                </a:cxn>
                <a:cxn ang="0">
                  <a:pos x="148" y="757"/>
                </a:cxn>
                <a:cxn ang="0">
                  <a:pos x="174" y="772"/>
                </a:cxn>
                <a:cxn ang="0">
                  <a:pos x="210" y="785"/>
                </a:cxn>
              </a:cxnLst>
              <a:rect l="0" t="0" r="r" b="b"/>
              <a:pathLst>
                <a:path w="675" h="1090">
                  <a:moveTo>
                    <a:pt x="204" y="135"/>
                  </a:moveTo>
                  <a:lnTo>
                    <a:pt x="224" y="126"/>
                  </a:lnTo>
                  <a:lnTo>
                    <a:pt x="243" y="120"/>
                  </a:lnTo>
                  <a:lnTo>
                    <a:pt x="252" y="118"/>
                  </a:lnTo>
                  <a:lnTo>
                    <a:pt x="260" y="116"/>
                  </a:lnTo>
                  <a:lnTo>
                    <a:pt x="268" y="115"/>
                  </a:lnTo>
                  <a:lnTo>
                    <a:pt x="275" y="115"/>
                  </a:lnTo>
                  <a:lnTo>
                    <a:pt x="292" y="115"/>
                  </a:lnTo>
                  <a:lnTo>
                    <a:pt x="308" y="116"/>
                  </a:lnTo>
                  <a:lnTo>
                    <a:pt x="324" y="117"/>
                  </a:lnTo>
                  <a:lnTo>
                    <a:pt x="338" y="119"/>
                  </a:lnTo>
                  <a:lnTo>
                    <a:pt x="352" y="121"/>
                  </a:lnTo>
                  <a:lnTo>
                    <a:pt x="366" y="124"/>
                  </a:lnTo>
                  <a:lnTo>
                    <a:pt x="378" y="127"/>
                  </a:lnTo>
                  <a:lnTo>
                    <a:pt x="391" y="131"/>
                  </a:lnTo>
                  <a:lnTo>
                    <a:pt x="403" y="136"/>
                  </a:lnTo>
                  <a:lnTo>
                    <a:pt x="414" y="141"/>
                  </a:lnTo>
                  <a:lnTo>
                    <a:pt x="425" y="146"/>
                  </a:lnTo>
                  <a:lnTo>
                    <a:pt x="435" y="153"/>
                  </a:lnTo>
                  <a:lnTo>
                    <a:pt x="445" y="160"/>
                  </a:lnTo>
                  <a:lnTo>
                    <a:pt x="454" y="166"/>
                  </a:lnTo>
                  <a:lnTo>
                    <a:pt x="463" y="175"/>
                  </a:lnTo>
                  <a:lnTo>
                    <a:pt x="470" y="182"/>
                  </a:lnTo>
                  <a:lnTo>
                    <a:pt x="478" y="192"/>
                  </a:lnTo>
                  <a:lnTo>
                    <a:pt x="484" y="201"/>
                  </a:lnTo>
                  <a:lnTo>
                    <a:pt x="491" y="211"/>
                  </a:lnTo>
                  <a:lnTo>
                    <a:pt x="497" y="221"/>
                  </a:lnTo>
                  <a:lnTo>
                    <a:pt x="502" y="233"/>
                  </a:lnTo>
                  <a:lnTo>
                    <a:pt x="507" y="244"/>
                  </a:lnTo>
                  <a:lnTo>
                    <a:pt x="511" y="257"/>
                  </a:lnTo>
                  <a:lnTo>
                    <a:pt x="516" y="271"/>
                  </a:lnTo>
                  <a:lnTo>
                    <a:pt x="520" y="284"/>
                  </a:lnTo>
                  <a:lnTo>
                    <a:pt x="523" y="299"/>
                  </a:lnTo>
                  <a:lnTo>
                    <a:pt x="525" y="314"/>
                  </a:lnTo>
                  <a:lnTo>
                    <a:pt x="527" y="330"/>
                  </a:lnTo>
                  <a:lnTo>
                    <a:pt x="530" y="362"/>
                  </a:lnTo>
                  <a:lnTo>
                    <a:pt x="531" y="398"/>
                  </a:lnTo>
                  <a:lnTo>
                    <a:pt x="530" y="416"/>
                  </a:lnTo>
                  <a:lnTo>
                    <a:pt x="530" y="433"/>
                  </a:lnTo>
                  <a:lnTo>
                    <a:pt x="529" y="450"/>
                  </a:lnTo>
                  <a:lnTo>
                    <a:pt x="527" y="466"/>
                  </a:lnTo>
                  <a:lnTo>
                    <a:pt x="525" y="482"/>
                  </a:lnTo>
                  <a:lnTo>
                    <a:pt x="522" y="496"/>
                  </a:lnTo>
                  <a:lnTo>
                    <a:pt x="519" y="511"/>
                  </a:lnTo>
                  <a:lnTo>
                    <a:pt x="516" y="525"/>
                  </a:lnTo>
                  <a:lnTo>
                    <a:pt x="510" y="539"/>
                  </a:lnTo>
                  <a:lnTo>
                    <a:pt x="506" y="551"/>
                  </a:lnTo>
                  <a:lnTo>
                    <a:pt x="501" y="563"/>
                  </a:lnTo>
                  <a:lnTo>
                    <a:pt x="496" y="575"/>
                  </a:lnTo>
                  <a:lnTo>
                    <a:pt x="489" y="586"/>
                  </a:lnTo>
                  <a:lnTo>
                    <a:pt x="482" y="597"/>
                  </a:lnTo>
                  <a:lnTo>
                    <a:pt x="475" y="606"/>
                  </a:lnTo>
                  <a:lnTo>
                    <a:pt x="467" y="616"/>
                  </a:lnTo>
                  <a:lnTo>
                    <a:pt x="459" y="624"/>
                  </a:lnTo>
                  <a:lnTo>
                    <a:pt x="450" y="633"/>
                  </a:lnTo>
                  <a:lnTo>
                    <a:pt x="441" y="640"/>
                  </a:lnTo>
                  <a:lnTo>
                    <a:pt x="431" y="647"/>
                  </a:lnTo>
                  <a:lnTo>
                    <a:pt x="421" y="654"/>
                  </a:lnTo>
                  <a:lnTo>
                    <a:pt x="410" y="660"/>
                  </a:lnTo>
                  <a:lnTo>
                    <a:pt x="399" y="665"/>
                  </a:lnTo>
                  <a:lnTo>
                    <a:pt x="387" y="669"/>
                  </a:lnTo>
                  <a:lnTo>
                    <a:pt x="374" y="675"/>
                  </a:lnTo>
                  <a:lnTo>
                    <a:pt x="362" y="678"/>
                  </a:lnTo>
                  <a:lnTo>
                    <a:pt x="349" y="681"/>
                  </a:lnTo>
                  <a:lnTo>
                    <a:pt x="335" y="683"/>
                  </a:lnTo>
                  <a:lnTo>
                    <a:pt x="320" y="685"/>
                  </a:lnTo>
                  <a:lnTo>
                    <a:pt x="306" y="687"/>
                  </a:lnTo>
                  <a:lnTo>
                    <a:pt x="291" y="687"/>
                  </a:lnTo>
                  <a:lnTo>
                    <a:pt x="275" y="688"/>
                  </a:lnTo>
                  <a:lnTo>
                    <a:pt x="265" y="687"/>
                  </a:lnTo>
                  <a:lnTo>
                    <a:pt x="255" y="687"/>
                  </a:lnTo>
                  <a:lnTo>
                    <a:pt x="244" y="685"/>
                  </a:lnTo>
                  <a:lnTo>
                    <a:pt x="234" y="683"/>
                  </a:lnTo>
                  <a:lnTo>
                    <a:pt x="214" y="678"/>
                  </a:lnTo>
                  <a:lnTo>
                    <a:pt x="193" y="670"/>
                  </a:lnTo>
                  <a:lnTo>
                    <a:pt x="174" y="661"/>
                  </a:lnTo>
                  <a:lnTo>
                    <a:pt x="158" y="652"/>
                  </a:lnTo>
                  <a:lnTo>
                    <a:pt x="152" y="647"/>
                  </a:lnTo>
                  <a:lnTo>
                    <a:pt x="146" y="643"/>
                  </a:lnTo>
                  <a:lnTo>
                    <a:pt x="141" y="638"/>
                  </a:lnTo>
                  <a:lnTo>
                    <a:pt x="138" y="633"/>
                  </a:lnTo>
                  <a:lnTo>
                    <a:pt x="138" y="180"/>
                  </a:lnTo>
                  <a:lnTo>
                    <a:pt x="152" y="168"/>
                  </a:lnTo>
                  <a:lnTo>
                    <a:pt x="166" y="157"/>
                  </a:lnTo>
                  <a:lnTo>
                    <a:pt x="184" y="145"/>
                  </a:lnTo>
                  <a:lnTo>
                    <a:pt x="204" y="135"/>
                  </a:lnTo>
                  <a:close/>
                  <a:moveTo>
                    <a:pt x="210" y="785"/>
                  </a:moveTo>
                  <a:lnTo>
                    <a:pt x="237" y="794"/>
                  </a:lnTo>
                  <a:lnTo>
                    <a:pt x="265" y="799"/>
                  </a:lnTo>
                  <a:lnTo>
                    <a:pt x="277" y="800"/>
                  </a:lnTo>
                  <a:lnTo>
                    <a:pt x="290" y="802"/>
                  </a:lnTo>
                  <a:lnTo>
                    <a:pt x="302" y="803"/>
                  </a:lnTo>
                  <a:lnTo>
                    <a:pt x="315" y="803"/>
                  </a:lnTo>
                  <a:lnTo>
                    <a:pt x="336" y="802"/>
                  </a:lnTo>
                  <a:lnTo>
                    <a:pt x="357" y="801"/>
                  </a:lnTo>
                  <a:lnTo>
                    <a:pt x="377" y="799"/>
                  </a:lnTo>
                  <a:lnTo>
                    <a:pt x="397" y="796"/>
                  </a:lnTo>
                  <a:lnTo>
                    <a:pt x="416" y="792"/>
                  </a:lnTo>
                  <a:lnTo>
                    <a:pt x="434" y="788"/>
                  </a:lnTo>
                  <a:lnTo>
                    <a:pt x="452" y="781"/>
                  </a:lnTo>
                  <a:lnTo>
                    <a:pt x="469" y="775"/>
                  </a:lnTo>
                  <a:lnTo>
                    <a:pt x="486" y="768"/>
                  </a:lnTo>
                  <a:lnTo>
                    <a:pt x="502" y="759"/>
                  </a:lnTo>
                  <a:lnTo>
                    <a:pt x="517" y="751"/>
                  </a:lnTo>
                  <a:lnTo>
                    <a:pt x="531" y="740"/>
                  </a:lnTo>
                  <a:lnTo>
                    <a:pt x="545" y="730"/>
                  </a:lnTo>
                  <a:lnTo>
                    <a:pt x="558" y="718"/>
                  </a:lnTo>
                  <a:lnTo>
                    <a:pt x="571" y="705"/>
                  </a:lnTo>
                  <a:lnTo>
                    <a:pt x="582" y="692"/>
                  </a:lnTo>
                  <a:lnTo>
                    <a:pt x="594" y="677"/>
                  </a:lnTo>
                  <a:lnTo>
                    <a:pt x="604" y="662"/>
                  </a:lnTo>
                  <a:lnTo>
                    <a:pt x="614" y="647"/>
                  </a:lnTo>
                  <a:lnTo>
                    <a:pt x="623" y="631"/>
                  </a:lnTo>
                  <a:lnTo>
                    <a:pt x="632" y="616"/>
                  </a:lnTo>
                  <a:lnTo>
                    <a:pt x="639" y="599"/>
                  </a:lnTo>
                  <a:lnTo>
                    <a:pt x="645" y="581"/>
                  </a:lnTo>
                  <a:lnTo>
                    <a:pt x="652" y="563"/>
                  </a:lnTo>
                  <a:lnTo>
                    <a:pt x="657" y="545"/>
                  </a:lnTo>
                  <a:lnTo>
                    <a:pt x="662" y="526"/>
                  </a:lnTo>
                  <a:lnTo>
                    <a:pt x="666" y="507"/>
                  </a:lnTo>
                  <a:lnTo>
                    <a:pt x="670" y="487"/>
                  </a:lnTo>
                  <a:lnTo>
                    <a:pt x="672" y="467"/>
                  </a:lnTo>
                  <a:lnTo>
                    <a:pt x="674" y="446"/>
                  </a:lnTo>
                  <a:lnTo>
                    <a:pt x="675" y="425"/>
                  </a:lnTo>
                  <a:lnTo>
                    <a:pt x="675" y="403"/>
                  </a:lnTo>
                  <a:lnTo>
                    <a:pt x="675" y="378"/>
                  </a:lnTo>
                  <a:lnTo>
                    <a:pt x="674" y="355"/>
                  </a:lnTo>
                  <a:lnTo>
                    <a:pt x="672" y="332"/>
                  </a:lnTo>
                  <a:lnTo>
                    <a:pt x="670" y="310"/>
                  </a:lnTo>
                  <a:lnTo>
                    <a:pt x="667" y="289"/>
                  </a:lnTo>
                  <a:lnTo>
                    <a:pt x="662" y="268"/>
                  </a:lnTo>
                  <a:lnTo>
                    <a:pt x="657" y="248"/>
                  </a:lnTo>
                  <a:lnTo>
                    <a:pt x="652" y="229"/>
                  </a:lnTo>
                  <a:lnTo>
                    <a:pt x="647" y="211"/>
                  </a:lnTo>
                  <a:lnTo>
                    <a:pt x="639" y="193"/>
                  </a:lnTo>
                  <a:lnTo>
                    <a:pt x="632" y="176"/>
                  </a:lnTo>
                  <a:lnTo>
                    <a:pt x="623" y="159"/>
                  </a:lnTo>
                  <a:lnTo>
                    <a:pt x="615" y="144"/>
                  </a:lnTo>
                  <a:lnTo>
                    <a:pt x="604" y="129"/>
                  </a:lnTo>
                  <a:lnTo>
                    <a:pt x="595" y="116"/>
                  </a:lnTo>
                  <a:lnTo>
                    <a:pt x="583" y="102"/>
                  </a:lnTo>
                  <a:lnTo>
                    <a:pt x="572" y="89"/>
                  </a:lnTo>
                  <a:lnTo>
                    <a:pt x="559" y="78"/>
                  </a:lnTo>
                  <a:lnTo>
                    <a:pt x="546" y="67"/>
                  </a:lnTo>
                  <a:lnTo>
                    <a:pt x="533" y="58"/>
                  </a:lnTo>
                  <a:lnTo>
                    <a:pt x="519" y="48"/>
                  </a:lnTo>
                  <a:lnTo>
                    <a:pt x="504" y="40"/>
                  </a:lnTo>
                  <a:lnTo>
                    <a:pt x="489" y="32"/>
                  </a:lnTo>
                  <a:lnTo>
                    <a:pt x="473" y="25"/>
                  </a:lnTo>
                  <a:lnTo>
                    <a:pt x="457" y="19"/>
                  </a:lnTo>
                  <a:lnTo>
                    <a:pt x="440" y="13"/>
                  </a:lnTo>
                  <a:lnTo>
                    <a:pt x="423" y="9"/>
                  </a:lnTo>
                  <a:lnTo>
                    <a:pt x="405" y="6"/>
                  </a:lnTo>
                  <a:lnTo>
                    <a:pt x="386" y="3"/>
                  </a:lnTo>
                  <a:lnTo>
                    <a:pt x="367" y="1"/>
                  </a:lnTo>
                  <a:lnTo>
                    <a:pt x="347" y="0"/>
                  </a:lnTo>
                  <a:lnTo>
                    <a:pt x="327" y="0"/>
                  </a:lnTo>
                  <a:lnTo>
                    <a:pt x="313" y="0"/>
                  </a:lnTo>
                  <a:lnTo>
                    <a:pt x="299" y="1"/>
                  </a:lnTo>
                  <a:lnTo>
                    <a:pt x="286" y="2"/>
                  </a:lnTo>
                  <a:lnTo>
                    <a:pt x="273" y="4"/>
                  </a:lnTo>
                  <a:lnTo>
                    <a:pt x="260" y="7"/>
                  </a:lnTo>
                  <a:lnTo>
                    <a:pt x="248" y="10"/>
                  </a:lnTo>
                  <a:lnTo>
                    <a:pt x="236" y="14"/>
                  </a:lnTo>
                  <a:lnTo>
                    <a:pt x="224" y="19"/>
                  </a:lnTo>
                  <a:lnTo>
                    <a:pt x="212" y="24"/>
                  </a:lnTo>
                  <a:lnTo>
                    <a:pt x="201" y="30"/>
                  </a:lnTo>
                  <a:lnTo>
                    <a:pt x="190" y="37"/>
                  </a:lnTo>
                  <a:lnTo>
                    <a:pt x="179" y="44"/>
                  </a:lnTo>
                  <a:lnTo>
                    <a:pt x="168" y="51"/>
                  </a:lnTo>
                  <a:lnTo>
                    <a:pt x="158" y="60"/>
                  </a:lnTo>
                  <a:lnTo>
                    <a:pt x="147" y="68"/>
                  </a:lnTo>
                  <a:lnTo>
                    <a:pt x="138" y="78"/>
                  </a:lnTo>
                  <a:lnTo>
                    <a:pt x="138" y="14"/>
                  </a:lnTo>
                  <a:lnTo>
                    <a:pt x="0" y="14"/>
                  </a:lnTo>
                  <a:lnTo>
                    <a:pt x="0" y="1090"/>
                  </a:lnTo>
                  <a:lnTo>
                    <a:pt x="138" y="1090"/>
                  </a:lnTo>
                  <a:lnTo>
                    <a:pt x="138" y="746"/>
                  </a:lnTo>
                  <a:lnTo>
                    <a:pt x="142" y="752"/>
                  </a:lnTo>
                  <a:lnTo>
                    <a:pt x="148" y="757"/>
                  </a:lnTo>
                  <a:lnTo>
                    <a:pt x="156" y="762"/>
                  </a:lnTo>
                  <a:lnTo>
                    <a:pt x="163" y="768"/>
                  </a:lnTo>
                  <a:lnTo>
                    <a:pt x="174" y="772"/>
                  </a:lnTo>
                  <a:lnTo>
                    <a:pt x="184" y="777"/>
                  </a:lnTo>
                  <a:lnTo>
                    <a:pt x="196" y="781"/>
                  </a:lnTo>
                  <a:lnTo>
                    <a:pt x="210" y="78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>
                <a:solidFill>
                  <a:srgbClr val="336699"/>
                </a:solidFill>
                <a:latin typeface="Calibri"/>
              </a:endParaRPr>
            </a:p>
          </p:txBody>
        </p:sp>
        <p:grpSp>
          <p:nvGrpSpPr>
            <p:cNvPr id="8" name="Group 67"/>
            <p:cNvGrpSpPr>
              <a:grpSpLocks/>
            </p:cNvGrpSpPr>
            <p:nvPr userDrawn="1"/>
          </p:nvGrpSpPr>
          <p:grpSpPr bwMode="auto">
            <a:xfrm>
              <a:off x="444534" y="444061"/>
              <a:ext cx="2962227" cy="199172"/>
              <a:chOff x="444534" y="444061"/>
              <a:chExt cx="2962227" cy="199172"/>
            </a:xfrm>
          </p:grpSpPr>
          <p:sp>
            <p:nvSpPr>
              <p:cNvPr id="9" name="Freeform 6"/>
              <p:cNvSpPr>
                <a:spLocks noEditPoints="1"/>
              </p:cNvSpPr>
              <p:nvPr userDrawn="1"/>
            </p:nvSpPr>
            <p:spPr bwMode="gray">
              <a:xfrm>
                <a:off x="444534" y="444061"/>
                <a:ext cx="125150" cy="199172"/>
              </a:xfrm>
              <a:custGeom>
                <a:avLst/>
                <a:gdLst/>
                <a:ahLst/>
                <a:cxnLst>
                  <a:cxn ang="0">
                    <a:pos x="525" y="928"/>
                  </a:cxn>
                  <a:cxn ang="0">
                    <a:pos x="501" y="944"/>
                  </a:cxn>
                  <a:cxn ang="0">
                    <a:pos x="448" y="963"/>
                  </a:cxn>
                  <a:cxn ang="0">
                    <a:pos x="391" y="966"/>
                  </a:cxn>
                  <a:cxn ang="0">
                    <a:pos x="341" y="959"/>
                  </a:cxn>
                  <a:cxn ang="0">
                    <a:pos x="307" y="948"/>
                  </a:cxn>
                  <a:cxn ang="0">
                    <a:pos x="278" y="933"/>
                  </a:cxn>
                  <a:cxn ang="0">
                    <a:pos x="253" y="914"/>
                  </a:cxn>
                  <a:cxn ang="0">
                    <a:pos x="232" y="891"/>
                  </a:cxn>
                  <a:cxn ang="0">
                    <a:pos x="215" y="864"/>
                  </a:cxn>
                  <a:cxn ang="0">
                    <a:pos x="202" y="832"/>
                  </a:cxn>
                  <a:cxn ang="0">
                    <a:pos x="193" y="796"/>
                  </a:cxn>
                  <a:cxn ang="0">
                    <a:pos x="188" y="727"/>
                  </a:cxn>
                  <a:cxn ang="0">
                    <a:pos x="193" y="655"/>
                  </a:cxn>
                  <a:cxn ang="0">
                    <a:pos x="202" y="618"/>
                  </a:cxn>
                  <a:cxn ang="0">
                    <a:pos x="215" y="584"/>
                  </a:cxn>
                  <a:cxn ang="0">
                    <a:pos x="232" y="555"/>
                  </a:cxn>
                  <a:cxn ang="0">
                    <a:pos x="253" y="529"/>
                  </a:cxn>
                  <a:cxn ang="0">
                    <a:pos x="278" y="509"/>
                  </a:cxn>
                  <a:cxn ang="0">
                    <a:pos x="307" y="493"/>
                  </a:cxn>
                  <a:cxn ang="0">
                    <a:pos x="339" y="481"/>
                  </a:cxn>
                  <a:cxn ang="0">
                    <a:pos x="373" y="475"/>
                  </a:cxn>
                  <a:cxn ang="0">
                    <a:pos x="412" y="472"/>
                  </a:cxn>
                  <a:cxn ang="0">
                    <a:pos x="459" y="479"/>
                  </a:cxn>
                  <a:cxn ang="0">
                    <a:pos x="504" y="498"/>
                  </a:cxn>
                  <a:cxn ang="0">
                    <a:pos x="533" y="920"/>
                  </a:cxn>
                  <a:cxn ang="0">
                    <a:pos x="533" y="43"/>
                  </a:cxn>
                  <a:cxn ang="0">
                    <a:pos x="496" y="339"/>
                  </a:cxn>
                  <a:cxn ang="0">
                    <a:pos x="437" y="324"/>
                  </a:cxn>
                  <a:cxn ang="0">
                    <a:pos x="372" y="318"/>
                  </a:cxn>
                  <a:cxn ang="0">
                    <a:pos x="314" y="323"/>
                  </a:cxn>
                  <a:cxn ang="0">
                    <a:pos x="260" y="334"/>
                  </a:cxn>
                  <a:cxn ang="0">
                    <a:pos x="210" y="355"/>
                  </a:cxn>
                  <a:cxn ang="0">
                    <a:pos x="162" y="383"/>
                  </a:cxn>
                  <a:cxn ang="0">
                    <a:pos x="119" y="420"/>
                  </a:cxn>
                  <a:cxn ang="0">
                    <a:pos x="81" y="463"/>
                  </a:cxn>
                  <a:cxn ang="0">
                    <a:pos x="49" y="511"/>
                  </a:cxn>
                  <a:cxn ang="0">
                    <a:pos x="26" y="565"/>
                  </a:cxn>
                  <a:cxn ang="0">
                    <a:pos x="9" y="623"/>
                  </a:cxn>
                  <a:cxn ang="0">
                    <a:pos x="1" y="687"/>
                  </a:cxn>
                  <a:cxn ang="0">
                    <a:pos x="0" y="753"/>
                  </a:cxn>
                  <a:cxn ang="0">
                    <a:pos x="5" y="817"/>
                  </a:cxn>
                  <a:cxn ang="0">
                    <a:pos x="17" y="875"/>
                  </a:cxn>
                  <a:cxn ang="0">
                    <a:pos x="36" y="928"/>
                  </a:cxn>
                  <a:cxn ang="0">
                    <a:pos x="61" y="975"/>
                  </a:cxn>
                  <a:cxn ang="0">
                    <a:pos x="93" y="1016"/>
                  </a:cxn>
                  <a:cxn ang="0">
                    <a:pos x="130" y="1050"/>
                  </a:cxn>
                  <a:cxn ang="0">
                    <a:pos x="172" y="1079"/>
                  </a:cxn>
                  <a:cxn ang="0">
                    <a:pos x="218" y="1099"/>
                  </a:cxn>
                  <a:cxn ang="0">
                    <a:pos x="270" y="1112"/>
                  </a:cxn>
                  <a:cxn ang="0">
                    <a:pos x="327" y="1118"/>
                  </a:cxn>
                  <a:cxn ang="0">
                    <a:pos x="374" y="1117"/>
                  </a:cxn>
                  <a:cxn ang="0">
                    <a:pos x="417" y="1112"/>
                  </a:cxn>
                  <a:cxn ang="0">
                    <a:pos x="457" y="1100"/>
                  </a:cxn>
                  <a:cxn ang="0">
                    <a:pos x="493" y="1086"/>
                  </a:cxn>
                  <a:cxn ang="0">
                    <a:pos x="520" y="1069"/>
                  </a:cxn>
                  <a:cxn ang="0">
                    <a:pos x="533" y="1105"/>
                  </a:cxn>
                </a:cxnLst>
                <a:rect l="0" t="0" r="r" b="b"/>
                <a:pathLst>
                  <a:path w="713" h="1118">
                    <a:moveTo>
                      <a:pt x="533" y="920"/>
                    </a:moveTo>
                    <a:lnTo>
                      <a:pt x="530" y="924"/>
                    </a:lnTo>
                    <a:lnTo>
                      <a:pt x="525" y="928"/>
                    </a:lnTo>
                    <a:lnTo>
                      <a:pt x="520" y="932"/>
                    </a:lnTo>
                    <a:lnTo>
                      <a:pt x="515" y="936"/>
                    </a:lnTo>
                    <a:lnTo>
                      <a:pt x="501" y="944"/>
                    </a:lnTo>
                    <a:lnTo>
                      <a:pt x="483" y="951"/>
                    </a:lnTo>
                    <a:lnTo>
                      <a:pt x="465" y="958"/>
                    </a:lnTo>
                    <a:lnTo>
                      <a:pt x="448" y="963"/>
                    </a:lnTo>
                    <a:lnTo>
                      <a:pt x="434" y="966"/>
                    </a:lnTo>
                    <a:lnTo>
                      <a:pt x="420" y="967"/>
                    </a:lnTo>
                    <a:lnTo>
                      <a:pt x="391" y="966"/>
                    </a:lnTo>
                    <a:lnTo>
                      <a:pt x="365" y="963"/>
                    </a:lnTo>
                    <a:lnTo>
                      <a:pt x="352" y="961"/>
                    </a:lnTo>
                    <a:lnTo>
                      <a:pt x="341" y="959"/>
                    </a:lnTo>
                    <a:lnTo>
                      <a:pt x="329" y="956"/>
                    </a:lnTo>
                    <a:lnTo>
                      <a:pt x="318" y="952"/>
                    </a:lnTo>
                    <a:lnTo>
                      <a:pt x="307" y="948"/>
                    </a:lnTo>
                    <a:lnTo>
                      <a:pt x="297" y="944"/>
                    </a:lnTo>
                    <a:lnTo>
                      <a:pt x="288" y="939"/>
                    </a:lnTo>
                    <a:lnTo>
                      <a:pt x="278" y="933"/>
                    </a:lnTo>
                    <a:lnTo>
                      <a:pt x="269" y="927"/>
                    </a:lnTo>
                    <a:lnTo>
                      <a:pt x="260" y="921"/>
                    </a:lnTo>
                    <a:lnTo>
                      <a:pt x="253" y="914"/>
                    </a:lnTo>
                    <a:lnTo>
                      <a:pt x="246" y="907"/>
                    </a:lnTo>
                    <a:lnTo>
                      <a:pt x="238" y="900"/>
                    </a:lnTo>
                    <a:lnTo>
                      <a:pt x="232" y="891"/>
                    </a:lnTo>
                    <a:lnTo>
                      <a:pt x="226" y="882"/>
                    </a:lnTo>
                    <a:lnTo>
                      <a:pt x="220" y="873"/>
                    </a:lnTo>
                    <a:lnTo>
                      <a:pt x="215" y="864"/>
                    </a:lnTo>
                    <a:lnTo>
                      <a:pt x="210" y="853"/>
                    </a:lnTo>
                    <a:lnTo>
                      <a:pt x="206" y="843"/>
                    </a:lnTo>
                    <a:lnTo>
                      <a:pt x="202" y="832"/>
                    </a:lnTo>
                    <a:lnTo>
                      <a:pt x="198" y="821"/>
                    </a:lnTo>
                    <a:lnTo>
                      <a:pt x="196" y="808"/>
                    </a:lnTo>
                    <a:lnTo>
                      <a:pt x="193" y="796"/>
                    </a:lnTo>
                    <a:lnTo>
                      <a:pt x="191" y="783"/>
                    </a:lnTo>
                    <a:lnTo>
                      <a:pt x="189" y="756"/>
                    </a:lnTo>
                    <a:lnTo>
                      <a:pt x="188" y="727"/>
                    </a:lnTo>
                    <a:lnTo>
                      <a:pt x="189" y="697"/>
                    </a:lnTo>
                    <a:lnTo>
                      <a:pt x="191" y="669"/>
                    </a:lnTo>
                    <a:lnTo>
                      <a:pt x="193" y="655"/>
                    </a:lnTo>
                    <a:lnTo>
                      <a:pt x="196" y="642"/>
                    </a:lnTo>
                    <a:lnTo>
                      <a:pt x="198" y="630"/>
                    </a:lnTo>
                    <a:lnTo>
                      <a:pt x="202" y="618"/>
                    </a:lnTo>
                    <a:lnTo>
                      <a:pt x="206" y="606"/>
                    </a:lnTo>
                    <a:lnTo>
                      <a:pt x="210" y="595"/>
                    </a:lnTo>
                    <a:lnTo>
                      <a:pt x="215" y="584"/>
                    </a:lnTo>
                    <a:lnTo>
                      <a:pt x="220" y="574"/>
                    </a:lnTo>
                    <a:lnTo>
                      <a:pt x="226" y="564"/>
                    </a:lnTo>
                    <a:lnTo>
                      <a:pt x="232" y="555"/>
                    </a:lnTo>
                    <a:lnTo>
                      <a:pt x="238" y="546"/>
                    </a:lnTo>
                    <a:lnTo>
                      <a:pt x="246" y="538"/>
                    </a:lnTo>
                    <a:lnTo>
                      <a:pt x="253" y="529"/>
                    </a:lnTo>
                    <a:lnTo>
                      <a:pt x="262" y="522"/>
                    </a:lnTo>
                    <a:lnTo>
                      <a:pt x="270" y="516"/>
                    </a:lnTo>
                    <a:lnTo>
                      <a:pt x="278" y="509"/>
                    </a:lnTo>
                    <a:lnTo>
                      <a:pt x="287" y="503"/>
                    </a:lnTo>
                    <a:lnTo>
                      <a:pt x="296" y="498"/>
                    </a:lnTo>
                    <a:lnTo>
                      <a:pt x="307" y="493"/>
                    </a:lnTo>
                    <a:lnTo>
                      <a:pt x="316" y="488"/>
                    </a:lnTo>
                    <a:lnTo>
                      <a:pt x="327" y="485"/>
                    </a:lnTo>
                    <a:lnTo>
                      <a:pt x="339" y="481"/>
                    </a:lnTo>
                    <a:lnTo>
                      <a:pt x="349" y="479"/>
                    </a:lnTo>
                    <a:lnTo>
                      <a:pt x="362" y="476"/>
                    </a:lnTo>
                    <a:lnTo>
                      <a:pt x="373" y="475"/>
                    </a:lnTo>
                    <a:lnTo>
                      <a:pt x="386" y="474"/>
                    </a:lnTo>
                    <a:lnTo>
                      <a:pt x="399" y="472"/>
                    </a:lnTo>
                    <a:lnTo>
                      <a:pt x="412" y="472"/>
                    </a:lnTo>
                    <a:lnTo>
                      <a:pt x="428" y="472"/>
                    </a:lnTo>
                    <a:lnTo>
                      <a:pt x="443" y="475"/>
                    </a:lnTo>
                    <a:lnTo>
                      <a:pt x="459" y="479"/>
                    </a:lnTo>
                    <a:lnTo>
                      <a:pt x="474" y="483"/>
                    </a:lnTo>
                    <a:lnTo>
                      <a:pt x="488" y="490"/>
                    </a:lnTo>
                    <a:lnTo>
                      <a:pt x="504" y="498"/>
                    </a:lnTo>
                    <a:lnTo>
                      <a:pt x="518" y="507"/>
                    </a:lnTo>
                    <a:lnTo>
                      <a:pt x="533" y="518"/>
                    </a:lnTo>
                    <a:lnTo>
                      <a:pt x="533" y="920"/>
                    </a:lnTo>
                    <a:close/>
                    <a:moveTo>
                      <a:pt x="713" y="1105"/>
                    </a:moveTo>
                    <a:lnTo>
                      <a:pt x="713" y="0"/>
                    </a:lnTo>
                    <a:lnTo>
                      <a:pt x="533" y="43"/>
                    </a:lnTo>
                    <a:lnTo>
                      <a:pt x="533" y="354"/>
                    </a:lnTo>
                    <a:lnTo>
                      <a:pt x="515" y="346"/>
                    </a:lnTo>
                    <a:lnTo>
                      <a:pt x="496" y="339"/>
                    </a:lnTo>
                    <a:lnTo>
                      <a:pt x="477" y="332"/>
                    </a:lnTo>
                    <a:lnTo>
                      <a:pt x="457" y="328"/>
                    </a:lnTo>
                    <a:lnTo>
                      <a:pt x="437" y="324"/>
                    </a:lnTo>
                    <a:lnTo>
                      <a:pt x="416" y="321"/>
                    </a:lnTo>
                    <a:lnTo>
                      <a:pt x="394" y="320"/>
                    </a:lnTo>
                    <a:lnTo>
                      <a:pt x="372" y="318"/>
                    </a:lnTo>
                    <a:lnTo>
                      <a:pt x="353" y="318"/>
                    </a:lnTo>
                    <a:lnTo>
                      <a:pt x="333" y="321"/>
                    </a:lnTo>
                    <a:lnTo>
                      <a:pt x="314" y="323"/>
                    </a:lnTo>
                    <a:lnTo>
                      <a:pt x="296" y="326"/>
                    </a:lnTo>
                    <a:lnTo>
                      <a:pt x="277" y="330"/>
                    </a:lnTo>
                    <a:lnTo>
                      <a:pt x="260" y="334"/>
                    </a:lnTo>
                    <a:lnTo>
                      <a:pt x="243" y="341"/>
                    </a:lnTo>
                    <a:lnTo>
                      <a:pt x="226" y="347"/>
                    </a:lnTo>
                    <a:lnTo>
                      <a:pt x="210" y="355"/>
                    </a:lnTo>
                    <a:lnTo>
                      <a:pt x="193" y="364"/>
                    </a:lnTo>
                    <a:lnTo>
                      <a:pt x="178" y="373"/>
                    </a:lnTo>
                    <a:lnTo>
                      <a:pt x="162" y="383"/>
                    </a:lnTo>
                    <a:lnTo>
                      <a:pt x="148" y="394"/>
                    </a:lnTo>
                    <a:lnTo>
                      <a:pt x="134" y="406"/>
                    </a:lnTo>
                    <a:lnTo>
                      <a:pt x="119" y="420"/>
                    </a:lnTo>
                    <a:lnTo>
                      <a:pt x="106" y="433"/>
                    </a:lnTo>
                    <a:lnTo>
                      <a:pt x="93" y="448"/>
                    </a:lnTo>
                    <a:lnTo>
                      <a:pt x="81" y="463"/>
                    </a:lnTo>
                    <a:lnTo>
                      <a:pt x="69" y="479"/>
                    </a:lnTo>
                    <a:lnTo>
                      <a:pt x="59" y="495"/>
                    </a:lnTo>
                    <a:lnTo>
                      <a:pt x="49" y="511"/>
                    </a:lnTo>
                    <a:lnTo>
                      <a:pt x="41" y="529"/>
                    </a:lnTo>
                    <a:lnTo>
                      <a:pt x="34" y="547"/>
                    </a:lnTo>
                    <a:lnTo>
                      <a:pt x="26" y="565"/>
                    </a:lnTo>
                    <a:lnTo>
                      <a:pt x="20" y="584"/>
                    </a:lnTo>
                    <a:lnTo>
                      <a:pt x="15" y="603"/>
                    </a:lnTo>
                    <a:lnTo>
                      <a:pt x="9" y="623"/>
                    </a:lnTo>
                    <a:lnTo>
                      <a:pt x="6" y="643"/>
                    </a:lnTo>
                    <a:lnTo>
                      <a:pt x="3" y="664"/>
                    </a:lnTo>
                    <a:lnTo>
                      <a:pt x="1" y="687"/>
                    </a:lnTo>
                    <a:lnTo>
                      <a:pt x="0" y="709"/>
                    </a:lnTo>
                    <a:lnTo>
                      <a:pt x="0" y="731"/>
                    </a:lnTo>
                    <a:lnTo>
                      <a:pt x="0" y="753"/>
                    </a:lnTo>
                    <a:lnTo>
                      <a:pt x="1" y="775"/>
                    </a:lnTo>
                    <a:lnTo>
                      <a:pt x="3" y="796"/>
                    </a:lnTo>
                    <a:lnTo>
                      <a:pt x="5" y="817"/>
                    </a:lnTo>
                    <a:lnTo>
                      <a:pt x="8" y="837"/>
                    </a:lnTo>
                    <a:lnTo>
                      <a:pt x="12" y="856"/>
                    </a:lnTo>
                    <a:lnTo>
                      <a:pt x="17" y="875"/>
                    </a:lnTo>
                    <a:lnTo>
                      <a:pt x="23" y="893"/>
                    </a:lnTo>
                    <a:lnTo>
                      <a:pt x="28" y="911"/>
                    </a:lnTo>
                    <a:lnTo>
                      <a:pt x="36" y="928"/>
                    </a:lnTo>
                    <a:lnTo>
                      <a:pt x="43" y="944"/>
                    </a:lnTo>
                    <a:lnTo>
                      <a:pt x="52" y="960"/>
                    </a:lnTo>
                    <a:lnTo>
                      <a:pt x="61" y="975"/>
                    </a:lnTo>
                    <a:lnTo>
                      <a:pt x="71" y="989"/>
                    </a:lnTo>
                    <a:lnTo>
                      <a:pt x="81" y="1003"/>
                    </a:lnTo>
                    <a:lnTo>
                      <a:pt x="93" y="1016"/>
                    </a:lnTo>
                    <a:lnTo>
                      <a:pt x="104" y="1028"/>
                    </a:lnTo>
                    <a:lnTo>
                      <a:pt x="117" y="1040"/>
                    </a:lnTo>
                    <a:lnTo>
                      <a:pt x="130" y="1050"/>
                    </a:lnTo>
                    <a:lnTo>
                      <a:pt x="143" y="1061"/>
                    </a:lnTo>
                    <a:lnTo>
                      <a:pt x="157" y="1071"/>
                    </a:lnTo>
                    <a:lnTo>
                      <a:pt x="172" y="1079"/>
                    </a:lnTo>
                    <a:lnTo>
                      <a:pt x="187" y="1086"/>
                    </a:lnTo>
                    <a:lnTo>
                      <a:pt x="202" y="1093"/>
                    </a:lnTo>
                    <a:lnTo>
                      <a:pt x="218" y="1099"/>
                    </a:lnTo>
                    <a:lnTo>
                      <a:pt x="235" y="1104"/>
                    </a:lnTo>
                    <a:lnTo>
                      <a:pt x="252" y="1108"/>
                    </a:lnTo>
                    <a:lnTo>
                      <a:pt x="270" y="1112"/>
                    </a:lnTo>
                    <a:lnTo>
                      <a:pt x="288" y="1115"/>
                    </a:lnTo>
                    <a:lnTo>
                      <a:pt x="307" y="1117"/>
                    </a:lnTo>
                    <a:lnTo>
                      <a:pt x="327" y="1118"/>
                    </a:lnTo>
                    <a:lnTo>
                      <a:pt x="347" y="1118"/>
                    </a:lnTo>
                    <a:lnTo>
                      <a:pt x="361" y="1118"/>
                    </a:lnTo>
                    <a:lnTo>
                      <a:pt x="374" y="1117"/>
                    </a:lnTo>
                    <a:lnTo>
                      <a:pt x="389" y="1116"/>
                    </a:lnTo>
                    <a:lnTo>
                      <a:pt x="403" y="1114"/>
                    </a:lnTo>
                    <a:lnTo>
                      <a:pt x="417" y="1112"/>
                    </a:lnTo>
                    <a:lnTo>
                      <a:pt x="430" y="1108"/>
                    </a:lnTo>
                    <a:lnTo>
                      <a:pt x="444" y="1104"/>
                    </a:lnTo>
                    <a:lnTo>
                      <a:pt x="457" y="1100"/>
                    </a:lnTo>
                    <a:lnTo>
                      <a:pt x="470" y="1096"/>
                    </a:lnTo>
                    <a:lnTo>
                      <a:pt x="482" y="1091"/>
                    </a:lnTo>
                    <a:lnTo>
                      <a:pt x="493" y="1086"/>
                    </a:lnTo>
                    <a:lnTo>
                      <a:pt x="503" y="1081"/>
                    </a:lnTo>
                    <a:lnTo>
                      <a:pt x="512" y="1076"/>
                    </a:lnTo>
                    <a:lnTo>
                      <a:pt x="520" y="1069"/>
                    </a:lnTo>
                    <a:lnTo>
                      <a:pt x="526" y="1064"/>
                    </a:lnTo>
                    <a:lnTo>
                      <a:pt x="533" y="1058"/>
                    </a:lnTo>
                    <a:lnTo>
                      <a:pt x="533" y="1105"/>
                    </a:lnTo>
                    <a:lnTo>
                      <a:pt x="713" y="11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dirty="0">
                  <a:latin typeface="Calibri"/>
                </a:endParaRPr>
              </a:p>
            </p:txBody>
          </p:sp>
          <p:sp>
            <p:nvSpPr>
              <p:cNvPr id="10" name="Freeform 8"/>
              <p:cNvSpPr>
                <a:spLocks noEditPoints="1"/>
              </p:cNvSpPr>
              <p:nvPr userDrawn="1"/>
            </p:nvSpPr>
            <p:spPr bwMode="gray">
              <a:xfrm>
                <a:off x="617410" y="450418"/>
                <a:ext cx="51969" cy="189638"/>
              </a:xfrm>
              <a:custGeom>
                <a:avLst/>
                <a:gdLst/>
                <a:ahLst/>
                <a:cxnLst>
                  <a:cxn ang="0">
                    <a:pos x="204" y="1"/>
                  </a:cxn>
                  <a:cxn ang="0">
                    <a:pos x="224" y="4"/>
                  </a:cxn>
                  <a:cxn ang="0">
                    <a:pos x="242" y="12"/>
                  </a:cxn>
                  <a:cxn ang="0">
                    <a:pos x="259" y="23"/>
                  </a:cxn>
                  <a:cxn ang="0">
                    <a:pos x="274" y="39"/>
                  </a:cxn>
                  <a:cxn ang="0">
                    <a:pos x="285" y="56"/>
                  </a:cxn>
                  <a:cxn ang="0">
                    <a:pos x="294" y="73"/>
                  </a:cxn>
                  <a:cxn ang="0">
                    <a:pos x="297" y="93"/>
                  </a:cxn>
                  <a:cxn ang="0">
                    <a:pos x="297" y="115"/>
                  </a:cxn>
                  <a:cxn ang="0">
                    <a:pos x="294" y="135"/>
                  </a:cxn>
                  <a:cxn ang="0">
                    <a:pos x="285" y="154"/>
                  </a:cxn>
                  <a:cxn ang="0">
                    <a:pos x="274" y="170"/>
                  </a:cxn>
                  <a:cxn ang="0">
                    <a:pos x="259" y="185"/>
                  </a:cxn>
                  <a:cxn ang="0">
                    <a:pos x="242" y="197"/>
                  </a:cxn>
                  <a:cxn ang="0">
                    <a:pos x="224" y="204"/>
                  </a:cxn>
                  <a:cxn ang="0">
                    <a:pos x="204" y="208"/>
                  </a:cxn>
                  <a:cxn ang="0">
                    <a:pos x="183" y="208"/>
                  </a:cxn>
                  <a:cxn ang="0">
                    <a:pos x="162" y="204"/>
                  </a:cxn>
                  <a:cxn ang="0">
                    <a:pos x="144" y="197"/>
                  </a:cxn>
                  <a:cxn ang="0">
                    <a:pos x="127" y="185"/>
                  </a:cxn>
                  <a:cxn ang="0">
                    <a:pos x="112" y="170"/>
                  </a:cxn>
                  <a:cxn ang="0">
                    <a:pos x="101" y="154"/>
                  </a:cxn>
                  <a:cxn ang="0">
                    <a:pos x="92" y="135"/>
                  </a:cxn>
                  <a:cxn ang="0">
                    <a:pos x="89" y="115"/>
                  </a:cxn>
                  <a:cxn ang="0">
                    <a:pos x="89" y="93"/>
                  </a:cxn>
                  <a:cxn ang="0">
                    <a:pos x="92" y="73"/>
                  </a:cxn>
                  <a:cxn ang="0">
                    <a:pos x="101" y="56"/>
                  </a:cxn>
                  <a:cxn ang="0">
                    <a:pos x="112" y="39"/>
                  </a:cxn>
                  <a:cxn ang="0">
                    <a:pos x="127" y="23"/>
                  </a:cxn>
                  <a:cxn ang="0">
                    <a:pos x="144" y="12"/>
                  </a:cxn>
                  <a:cxn ang="0">
                    <a:pos x="162" y="4"/>
                  </a:cxn>
                  <a:cxn ang="0">
                    <a:pos x="183" y="1"/>
                  </a:cxn>
                  <a:cxn ang="0">
                    <a:pos x="100" y="1072"/>
                  </a:cxn>
                  <a:cxn ang="0">
                    <a:pos x="0" y="447"/>
                  </a:cxn>
                  <a:cxn ang="0">
                    <a:pos x="282" y="299"/>
                  </a:cxn>
                  <a:cxn ang="0">
                    <a:pos x="100" y="1072"/>
                  </a:cxn>
                </a:cxnLst>
                <a:rect l="0" t="0" r="r" b="b"/>
                <a:pathLst>
                  <a:path w="298" h="1072">
                    <a:moveTo>
                      <a:pt x="194" y="0"/>
                    </a:move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2" y="12"/>
                    </a:lnTo>
                    <a:lnTo>
                      <a:pt x="251" y="16"/>
                    </a:lnTo>
                    <a:lnTo>
                      <a:pt x="259" y="23"/>
                    </a:lnTo>
                    <a:lnTo>
                      <a:pt x="267" y="30"/>
                    </a:lnTo>
                    <a:lnTo>
                      <a:pt x="274" y="39"/>
                    </a:lnTo>
                    <a:lnTo>
                      <a:pt x="280" y="47"/>
                    </a:lnTo>
                    <a:lnTo>
                      <a:pt x="285" y="56"/>
                    </a:lnTo>
                    <a:lnTo>
                      <a:pt x="290" y="64"/>
                    </a:lnTo>
                    <a:lnTo>
                      <a:pt x="294" y="73"/>
                    </a:lnTo>
                    <a:lnTo>
                      <a:pt x="296" y="84"/>
                    </a:lnTo>
                    <a:lnTo>
                      <a:pt x="297" y="93"/>
                    </a:lnTo>
                    <a:lnTo>
                      <a:pt x="298" y="104"/>
                    </a:lnTo>
                    <a:lnTo>
                      <a:pt x="297" y="115"/>
                    </a:lnTo>
                    <a:lnTo>
                      <a:pt x="296" y="125"/>
                    </a:lnTo>
                    <a:lnTo>
                      <a:pt x="294" y="135"/>
                    </a:lnTo>
                    <a:lnTo>
                      <a:pt x="290" y="144"/>
                    </a:lnTo>
                    <a:lnTo>
                      <a:pt x="285" y="154"/>
                    </a:lnTo>
                    <a:lnTo>
                      <a:pt x="280" y="162"/>
                    </a:lnTo>
                    <a:lnTo>
                      <a:pt x="274" y="170"/>
                    </a:lnTo>
                    <a:lnTo>
                      <a:pt x="267" y="178"/>
                    </a:lnTo>
                    <a:lnTo>
                      <a:pt x="259" y="185"/>
                    </a:lnTo>
                    <a:lnTo>
                      <a:pt x="251" y="192"/>
                    </a:lnTo>
                    <a:lnTo>
                      <a:pt x="242" y="197"/>
                    </a:lnTo>
                    <a:lnTo>
                      <a:pt x="234" y="201"/>
                    </a:lnTo>
                    <a:lnTo>
                      <a:pt x="224" y="204"/>
                    </a:lnTo>
                    <a:lnTo>
                      <a:pt x="214" y="207"/>
                    </a:lnTo>
                    <a:lnTo>
                      <a:pt x="204" y="208"/>
                    </a:lnTo>
                    <a:lnTo>
                      <a:pt x="194" y="208"/>
                    </a:lnTo>
                    <a:lnTo>
                      <a:pt x="183" y="208"/>
                    </a:lnTo>
                    <a:lnTo>
                      <a:pt x="172" y="207"/>
                    </a:lnTo>
                    <a:lnTo>
                      <a:pt x="162" y="204"/>
                    </a:lnTo>
                    <a:lnTo>
                      <a:pt x="153" y="201"/>
                    </a:lnTo>
                    <a:lnTo>
                      <a:pt x="144" y="197"/>
                    </a:lnTo>
                    <a:lnTo>
                      <a:pt x="136" y="192"/>
                    </a:lnTo>
                    <a:lnTo>
                      <a:pt x="127" y="185"/>
                    </a:lnTo>
                    <a:lnTo>
                      <a:pt x="119" y="178"/>
                    </a:lnTo>
                    <a:lnTo>
                      <a:pt x="112" y="170"/>
                    </a:lnTo>
                    <a:lnTo>
                      <a:pt x="106" y="162"/>
                    </a:lnTo>
                    <a:lnTo>
                      <a:pt x="101" y="154"/>
                    </a:lnTo>
                    <a:lnTo>
                      <a:pt x="96" y="144"/>
                    </a:lnTo>
                    <a:lnTo>
                      <a:pt x="92" y="135"/>
                    </a:lnTo>
                    <a:lnTo>
                      <a:pt x="90" y="125"/>
                    </a:lnTo>
                    <a:lnTo>
                      <a:pt x="89" y="115"/>
                    </a:lnTo>
                    <a:lnTo>
                      <a:pt x="88" y="104"/>
                    </a:lnTo>
                    <a:lnTo>
                      <a:pt x="89" y="93"/>
                    </a:lnTo>
                    <a:lnTo>
                      <a:pt x="90" y="84"/>
                    </a:lnTo>
                    <a:lnTo>
                      <a:pt x="92" y="73"/>
                    </a:lnTo>
                    <a:lnTo>
                      <a:pt x="96" y="64"/>
                    </a:lnTo>
                    <a:lnTo>
                      <a:pt x="101" y="56"/>
                    </a:lnTo>
                    <a:lnTo>
                      <a:pt x="106" y="47"/>
                    </a:lnTo>
                    <a:lnTo>
                      <a:pt x="112" y="39"/>
                    </a:lnTo>
                    <a:lnTo>
                      <a:pt x="119" y="30"/>
                    </a:lnTo>
                    <a:lnTo>
                      <a:pt x="127" y="23"/>
                    </a:lnTo>
                    <a:lnTo>
                      <a:pt x="136" y="16"/>
                    </a:lnTo>
                    <a:lnTo>
                      <a:pt x="144" y="12"/>
                    </a:lnTo>
                    <a:lnTo>
                      <a:pt x="153" y="7"/>
                    </a:lnTo>
                    <a:lnTo>
                      <a:pt x="162" y="4"/>
                    </a:lnTo>
                    <a:lnTo>
                      <a:pt x="172" y="2"/>
                    </a:lnTo>
                    <a:lnTo>
                      <a:pt x="183" y="1"/>
                    </a:lnTo>
                    <a:lnTo>
                      <a:pt x="194" y="0"/>
                    </a:lnTo>
                    <a:close/>
                    <a:moveTo>
                      <a:pt x="100" y="1072"/>
                    </a:moveTo>
                    <a:lnTo>
                      <a:pt x="100" y="447"/>
                    </a:lnTo>
                    <a:lnTo>
                      <a:pt x="0" y="447"/>
                    </a:lnTo>
                    <a:lnTo>
                      <a:pt x="0" y="299"/>
                    </a:lnTo>
                    <a:lnTo>
                      <a:pt x="282" y="299"/>
                    </a:lnTo>
                    <a:lnTo>
                      <a:pt x="282" y="1072"/>
                    </a:lnTo>
                    <a:lnTo>
                      <a:pt x="100" y="10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11" name="Freeform 10"/>
              <p:cNvSpPr>
                <a:spLocks noEditPoints="1"/>
              </p:cNvSpPr>
              <p:nvPr userDrawn="1"/>
            </p:nvSpPr>
            <p:spPr bwMode="gray">
              <a:xfrm>
                <a:off x="856043" y="498092"/>
                <a:ext cx="115604" cy="141963"/>
              </a:xfrm>
              <a:custGeom>
                <a:avLst/>
                <a:gdLst/>
                <a:ahLst/>
                <a:cxnLst>
                  <a:cxn ang="0">
                    <a:pos x="431" y="629"/>
                  </a:cxn>
                  <a:cxn ang="0">
                    <a:pos x="388" y="664"/>
                  </a:cxn>
                  <a:cxn ang="0">
                    <a:pos x="342" y="686"/>
                  </a:cxn>
                  <a:cxn ang="0">
                    <a:pos x="292" y="696"/>
                  </a:cxn>
                  <a:cxn ang="0">
                    <a:pos x="232" y="692"/>
                  </a:cxn>
                  <a:cxn ang="0">
                    <a:pos x="183" y="673"/>
                  </a:cxn>
                  <a:cxn ang="0">
                    <a:pos x="152" y="638"/>
                  </a:cxn>
                  <a:cxn ang="0">
                    <a:pos x="139" y="589"/>
                  </a:cxn>
                  <a:cxn ang="0">
                    <a:pos x="144" y="530"/>
                  </a:cxn>
                  <a:cxn ang="0">
                    <a:pos x="163" y="490"/>
                  </a:cxn>
                  <a:cxn ang="0">
                    <a:pos x="220" y="434"/>
                  </a:cxn>
                  <a:cxn ang="0">
                    <a:pos x="299" y="400"/>
                  </a:cxn>
                  <a:cxn ang="0">
                    <a:pos x="387" y="393"/>
                  </a:cxn>
                  <a:cxn ang="0">
                    <a:pos x="463" y="596"/>
                  </a:cxn>
                  <a:cxn ang="0">
                    <a:pos x="573" y="792"/>
                  </a:cxn>
                  <a:cxn ang="0">
                    <a:pos x="641" y="800"/>
                  </a:cxn>
                  <a:cxn ang="0">
                    <a:pos x="648" y="722"/>
                  </a:cxn>
                  <a:cxn ang="0">
                    <a:pos x="624" y="697"/>
                  </a:cxn>
                  <a:cxn ang="0">
                    <a:pos x="610" y="663"/>
                  </a:cxn>
                  <a:cxn ang="0">
                    <a:pos x="601" y="597"/>
                  </a:cxn>
                  <a:cxn ang="0">
                    <a:pos x="598" y="260"/>
                  </a:cxn>
                  <a:cxn ang="0">
                    <a:pos x="586" y="191"/>
                  </a:cxn>
                  <a:cxn ang="0">
                    <a:pos x="564" y="133"/>
                  </a:cxn>
                  <a:cxn ang="0">
                    <a:pos x="534" y="86"/>
                  </a:cxn>
                  <a:cxn ang="0">
                    <a:pos x="492" y="50"/>
                  </a:cxn>
                  <a:cxn ang="0">
                    <a:pos x="440" y="24"/>
                  </a:cxn>
                  <a:cxn ang="0">
                    <a:pos x="376" y="7"/>
                  </a:cxn>
                  <a:cxn ang="0">
                    <a:pos x="300" y="0"/>
                  </a:cxn>
                  <a:cxn ang="0">
                    <a:pos x="232" y="3"/>
                  </a:cxn>
                  <a:cxn ang="0">
                    <a:pos x="165" y="17"/>
                  </a:cxn>
                  <a:cxn ang="0">
                    <a:pos x="101" y="40"/>
                  </a:cxn>
                  <a:cxn ang="0">
                    <a:pos x="50" y="68"/>
                  </a:cxn>
                  <a:cxn ang="0">
                    <a:pos x="116" y="175"/>
                  </a:cxn>
                  <a:cxn ang="0">
                    <a:pos x="158" y="149"/>
                  </a:cxn>
                  <a:cxn ang="0">
                    <a:pos x="208" y="131"/>
                  </a:cxn>
                  <a:cxn ang="0">
                    <a:pos x="265" y="123"/>
                  </a:cxn>
                  <a:cxn ang="0">
                    <a:pos x="334" y="125"/>
                  </a:cxn>
                  <a:cxn ang="0">
                    <a:pos x="398" y="148"/>
                  </a:cxn>
                  <a:cxn ang="0">
                    <a:pos x="439" y="196"/>
                  </a:cxn>
                  <a:cxn ang="0">
                    <a:pos x="460" y="267"/>
                  </a:cxn>
                  <a:cxn ang="0">
                    <a:pos x="410" y="296"/>
                  </a:cxn>
                  <a:cxn ang="0">
                    <a:pos x="365" y="291"/>
                  </a:cxn>
                  <a:cxn ang="0">
                    <a:pos x="289" y="296"/>
                  </a:cxn>
                  <a:cxn ang="0">
                    <a:pos x="219" y="311"/>
                  </a:cxn>
                  <a:cxn ang="0">
                    <a:pos x="158" y="337"/>
                  </a:cxn>
                  <a:cxn ang="0">
                    <a:pos x="103" y="372"/>
                  </a:cxn>
                  <a:cxn ang="0">
                    <a:pos x="58" y="415"/>
                  </a:cxn>
                  <a:cxn ang="0">
                    <a:pos x="26" y="463"/>
                  </a:cxn>
                  <a:cxn ang="0">
                    <a:pos x="6" y="515"/>
                  </a:cxn>
                  <a:cxn ang="0">
                    <a:pos x="0" y="572"/>
                  </a:cxn>
                  <a:cxn ang="0">
                    <a:pos x="4" y="619"/>
                  </a:cxn>
                  <a:cxn ang="0">
                    <a:pos x="17" y="662"/>
                  </a:cxn>
                  <a:cxn ang="0">
                    <a:pos x="38" y="702"/>
                  </a:cxn>
                  <a:cxn ang="0">
                    <a:pos x="67" y="737"/>
                  </a:cxn>
                  <a:cxn ang="0">
                    <a:pos x="120" y="777"/>
                  </a:cxn>
                  <a:cxn ang="0">
                    <a:pos x="159" y="794"/>
                  </a:cxn>
                  <a:cxn ang="0">
                    <a:pos x="202" y="802"/>
                  </a:cxn>
                  <a:cxn ang="0">
                    <a:pos x="266" y="801"/>
                  </a:cxn>
                  <a:cxn ang="0">
                    <a:pos x="338" y="789"/>
                  </a:cxn>
                  <a:cxn ang="0">
                    <a:pos x="402" y="762"/>
                  </a:cxn>
                  <a:cxn ang="0">
                    <a:pos x="453" y="724"/>
                  </a:cxn>
                  <a:cxn ang="0">
                    <a:pos x="486" y="725"/>
                  </a:cxn>
                  <a:cxn ang="0">
                    <a:pos x="516" y="763"/>
                  </a:cxn>
                </a:cxnLst>
                <a:rect l="0" t="0" r="r" b="b"/>
                <a:pathLst>
                  <a:path w="662" h="803">
                    <a:moveTo>
                      <a:pt x="463" y="596"/>
                    </a:moveTo>
                    <a:lnTo>
                      <a:pt x="452" y="608"/>
                    </a:lnTo>
                    <a:lnTo>
                      <a:pt x="442" y="619"/>
                    </a:lnTo>
                    <a:lnTo>
                      <a:pt x="431" y="629"/>
                    </a:lnTo>
                    <a:lnTo>
                      <a:pt x="421" y="640"/>
                    </a:lnTo>
                    <a:lnTo>
                      <a:pt x="410" y="648"/>
                    </a:lnTo>
                    <a:lnTo>
                      <a:pt x="400" y="657"/>
                    </a:lnTo>
                    <a:lnTo>
                      <a:pt x="388" y="664"/>
                    </a:lnTo>
                    <a:lnTo>
                      <a:pt x="376" y="670"/>
                    </a:lnTo>
                    <a:lnTo>
                      <a:pt x="366" y="677"/>
                    </a:lnTo>
                    <a:lnTo>
                      <a:pt x="353" y="682"/>
                    </a:lnTo>
                    <a:lnTo>
                      <a:pt x="342" y="686"/>
                    </a:lnTo>
                    <a:lnTo>
                      <a:pt x="330" y="689"/>
                    </a:lnTo>
                    <a:lnTo>
                      <a:pt x="317" y="693"/>
                    </a:lnTo>
                    <a:lnTo>
                      <a:pt x="305" y="694"/>
                    </a:lnTo>
                    <a:lnTo>
                      <a:pt x="292" y="696"/>
                    </a:lnTo>
                    <a:lnTo>
                      <a:pt x="279" y="696"/>
                    </a:lnTo>
                    <a:lnTo>
                      <a:pt x="262" y="695"/>
                    </a:lnTo>
                    <a:lnTo>
                      <a:pt x="247" y="694"/>
                    </a:lnTo>
                    <a:lnTo>
                      <a:pt x="232" y="692"/>
                    </a:lnTo>
                    <a:lnTo>
                      <a:pt x="218" y="688"/>
                    </a:lnTo>
                    <a:lnTo>
                      <a:pt x="205" y="684"/>
                    </a:lnTo>
                    <a:lnTo>
                      <a:pt x="194" y="679"/>
                    </a:lnTo>
                    <a:lnTo>
                      <a:pt x="183" y="673"/>
                    </a:lnTo>
                    <a:lnTo>
                      <a:pt x="174" y="665"/>
                    </a:lnTo>
                    <a:lnTo>
                      <a:pt x="165" y="657"/>
                    </a:lnTo>
                    <a:lnTo>
                      <a:pt x="158" y="648"/>
                    </a:lnTo>
                    <a:lnTo>
                      <a:pt x="152" y="638"/>
                    </a:lnTo>
                    <a:lnTo>
                      <a:pt x="147" y="627"/>
                    </a:lnTo>
                    <a:lnTo>
                      <a:pt x="143" y="616"/>
                    </a:lnTo>
                    <a:lnTo>
                      <a:pt x="140" y="603"/>
                    </a:lnTo>
                    <a:lnTo>
                      <a:pt x="139" y="589"/>
                    </a:lnTo>
                    <a:lnTo>
                      <a:pt x="138" y="575"/>
                    </a:lnTo>
                    <a:lnTo>
                      <a:pt x="139" y="556"/>
                    </a:lnTo>
                    <a:lnTo>
                      <a:pt x="142" y="539"/>
                    </a:lnTo>
                    <a:lnTo>
                      <a:pt x="144" y="530"/>
                    </a:lnTo>
                    <a:lnTo>
                      <a:pt x="147" y="522"/>
                    </a:lnTo>
                    <a:lnTo>
                      <a:pt x="151" y="513"/>
                    </a:lnTo>
                    <a:lnTo>
                      <a:pt x="155" y="506"/>
                    </a:lnTo>
                    <a:lnTo>
                      <a:pt x="163" y="490"/>
                    </a:lnTo>
                    <a:lnTo>
                      <a:pt x="175" y="474"/>
                    </a:lnTo>
                    <a:lnTo>
                      <a:pt x="189" y="461"/>
                    </a:lnTo>
                    <a:lnTo>
                      <a:pt x="203" y="447"/>
                    </a:lnTo>
                    <a:lnTo>
                      <a:pt x="220" y="434"/>
                    </a:lnTo>
                    <a:lnTo>
                      <a:pt x="238" y="423"/>
                    </a:lnTo>
                    <a:lnTo>
                      <a:pt x="258" y="414"/>
                    </a:lnTo>
                    <a:lnTo>
                      <a:pt x="278" y="406"/>
                    </a:lnTo>
                    <a:lnTo>
                      <a:pt x="299" y="400"/>
                    </a:lnTo>
                    <a:lnTo>
                      <a:pt x="323" y="396"/>
                    </a:lnTo>
                    <a:lnTo>
                      <a:pt x="347" y="393"/>
                    </a:lnTo>
                    <a:lnTo>
                      <a:pt x="372" y="393"/>
                    </a:lnTo>
                    <a:lnTo>
                      <a:pt x="387" y="393"/>
                    </a:lnTo>
                    <a:lnTo>
                      <a:pt x="408" y="396"/>
                    </a:lnTo>
                    <a:lnTo>
                      <a:pt x="432" y="402"/>
                    </a:lnTo>
                    <a:lnTo>
                      <a:pt x="463" y="408"/>
                    </a:lnTo>
                    <a:lnTo>
                      <a:pt x="463" y="596"/>
                    </a:lnTo>
                    <a:close/>
                    <a:moveTo>
                      <a:pt x="536" y="777"/>
                    </a:moveTo>
                    <a:lnTo>
                      <a:pt x="546" y="783"/>
                    </a:lnTo>
                    <a:lnTo>
                      <a:pt x="559" y="788"/>
                    </a:lnTo>
                    <a:lnTo>
                      <a:pt x="573" y="792"/>
                    </a:lnTo>
                    <a:lnTo>
                      <a:pt x="589" y="795"/>
                    </a:lnTo>
                    <a:lnTo>
                      <a:pt x="604" y="798"/>
                    </a:lnTo>
                    <a:lnTo>
                      <a:pt x="622" y="799"/>
                    </a:lnTo>
                    <a:lnTo>
                      <a:pt x="641" y="800"/>
                    </a:lnTo>
                    <a:lnTo>
                      <a:pt x="662" y="801"/>
                    </a:lnTo>
                    <a:lnTo>
                      <a:pt x="662" y="732"/>
                    </a:lnTo>
                    <a:lnTo>
                      <a:pt x="655" y="727"/>
                    </a:lnTo>
                    <a:lnTo>
                      <a:pt x="648" y="722"/>
                    </a:lnTo>
                    <a:lnTo>
                      <a:pt x="641" y="717"/>
                    </a:lnTo>
                    <a:lnTo>
                      <a:pt x="635" y="711"/>
                    </a:lnTo>
                    <a:lnTo>
                      <a:pt x="630" y="704"/>
                    </a:lnTo>
                    <a:lnTo>
                      <a:pt x="624" y="697"/>
                    </a:lnTo>
                    <a:lnTo>
                      <a:pt x="620" y="689"/>
                    </a:lnTo>
                    <a:lnTo>
                      <a:pt x="616" y="681"/>
                    </a:lnTo>
                    <a:lnTo>
                      <a:pt x="613" y="673"/>
                    </a:lnTo>
                    <a:lnTo>
                      <a:pt x="610" y="663"/>
                    </a:lnTo>
                    <a:lnTo>
                      <a:pt x="606" y="654"/>
                    </a:lnTo>
                    <a:lnTo>
                      <a:pt x="604" y="643"/>
                    </a:lnTo>
                    <a:lnTo>
                      <a:pt x="601" y="621"/>
                    </a:lnTo>
                    <a:lnTo>
                      <a:pt x="601" y="597"/>
                    </a:lnTo>
                    <a:lnTo>
                      <a:pt x="601" y="319"/>
                    </a:lnTo>
                    <a:lnTo>
                      <a:pt x="600" y="298"/>
                    </a:lnTo>
                    <a:lnTo>
                      <a:pt x="599" y="279"/>
                    </a:lnTo>
                    <a:lnTo>
                      <a:pt x="598" y="260"/>
                    </a:lnTo>
                    <a:lnTo>
                      <a:pt x="596" y="241"/>
                    </a:lnTo>
                    <a:lnTo>
                      <a:pt x="593" y="223"/>
                    </a:lnTo>
                    <a:lnTo>
                      <a:pt x="590" y="206"/>
                    </a:lnTo>
                    <a:lnTo>
                      <a:pt x="586" y="191"/>
                    </a:lnTo>
                    <a:lnTo>
                      <a:pt x="581" y="175"/>
                    </a:lnTo>
                    <a:lnTo>
                      <a:pt x="577" y="160"/>
                    </a:lnTo>
                    <a:lnTo>
                      <a:pt x="571" y="146"/>
                    </a:lnTo>
                    <a:lnTo>
                      <a:pt x="564" y="133"/>
                    </a:lnTo>
                    <a:lnTo>
                      <a:pt x="558" y="120"/>
                    </a:lnTo>
                    <a:lnTo>
                      <a:pt x="551" y="107"/>
                    </a:lnTo>
                    <a:lnTo>
                      <a:pt x="542" y="97"/>
                    </a:lnTo>
                    <a:lnTo>
                      <a:pt x="534" y="86"/>
                    </a:lnTo>
                    <a:lnTo>
                      <a:pt x="524" y="76"/>
                    </a:lnTo>
                    <a:lnTo>
                      <a:pt x="515" y="66"/>
                    </a:lnTo>
                    <a:lnTo>
                      <a:pt x="504" y="58"/>
                    </a:lnTo>
                    <a:lnTo>
                      <a:pt x="492" y="50"/>
                    </a:lnTo>
                    <a:lnTo>
                      <a:pt x="481" y="43"/>
                    </a:lnTo>
                    <a:lnTo>
                      <a:pt x="468" y="36"/>
                    </a:lnTo>
                    <a:lnTo>
                      <a:pt x="455" y="29"/>
                    </a:lnTo>
                    <a:lnTo>
                      <a:pt x="440" y="24"/>
                    </a:lnTo>
                    <a:lnTo>
                      <a:pt x="425" y="19"/>
                    </a:lnTo>
                    <a:lnTo>
                      <a:pt x="410" y="14"/>
                    </a:lnTo>
                    <a:lnTo>
                      <a:pt x="393" y="10"/>
                    </a:lnTo>
                    <a:lnTo>
                      <a:pt x="376" y="7"/>
                    </a:lnTo>
                    <a:lnTo>
                      <a:pt x="358" y="4"/>
                    </a:lnTo>
                    <a:lnTo>
                      <a:pt x="339" y="2"/>
                    </a:lnTo>
                    <a:lnTo>
                      <a:pt x="320" y="1"/>
                    </a:lnTo>
                    <a:lnTo>
                      <a:pt x="300" y="0"/>
                    </a:lnTo>
                    <a:lnTo>
                      <a:pt x="280" y="0"/>
                    </a:lnTo>
                    <a:lnTo>
                      <a:pt x="265" y="0"/>
                    </a:lnTo>
                    <a:lnTo>
                      <a:pt x="249" y="1"/>
                    </a:lnTo>
                    <a:lnTo>
                      <a:pt x="232" y="3"/>
                    </a:lnTo>
                    <a:lnTo>
                      <a:pt x="216" y="5"/>
                    </a:lnTo>
                    <a:lnTo>
                      <a:pt x="199" y="8"/>
                    </a:lnTo>
                    <a:lnTo>
                      <a:pt x="182" y="12"/>
                    </a:lnTo>
                    <a:lnTo>
                      <a:pt x="165" y="17"/>
                    </a:lnTo>
                    <a:lnTo>
                      <a:pt x="148" y="22"/>
                    </a:lnTo>
                    <a:lnTo>
                      <a:pt x="132" y="28"/>
                    </a:lnTo>
                    <a:lnTo>
                      <a:pt x="116" y="33"/>
                    </a:lnTo>
                    <a:lnTo>
                      <a:pt x="101" y="40"/>
                    </a:lnTo>
                    <a:lnTo>
                      <a:pt x="87" y="47"/>
                    </a:lnTo>
                    <a:lnTo>
                      <a:pt x="74" y="53"/>
                    </a:lnTo>
                    <a:lnTo>
                      <a:pt x="62" y="61"/>
                    </a:lnTo>
                    <a:lnTo>
                      <a:pt x="50" y="68"/>
                    </a:lnTo>
                    <a:lnTo>
                      <a:pt x="41" y="76"/>
                    </a:lnTo>
                    <a:lnTo>
                      <a:pt x="98" y="192"/>
                    </a:lnTo>
                    <a:lnTo>
                      <a:pt x="107" y="183"/>
                    </a:lnTo>
                    <a:lnTo>
                      <a:pt x="116" y="175"/>
                    </a:lnTo>
                    <a:lnTo>
                      <a:pt x="126" y="167"/>
                    </a:lnTo>
                    <a:lnTo>
                      <a:pt x="136" y="161"/>
                    </a:lnTo>
                    <a:lnTo>
                      <a:pt x="147" y="155"/>
                    </a:lnTo>
                    <a:lnTo>
                      <a:pt x="158" y="149"/>
                    </a:lnTo>
                    <a:lnTo>
                      <a:pt x="170" y="144"/>
                    </a:lnTo>
                    <a:lnTo>
                      <a:pt x="182" y="139"/>
                    </a:lnTo>
                    <a:lnTo>
                      <a:pt x="195" y="136"/>
                    </a:lnTo>
                    <a:lnTo>
                      <a:pt x="208" y="131"/>
                    </a:lnTo>
                    <a:lnTo>
                      <a:pt x="221" y="129"/>
                    </a:lnTo>
                    <a:lnTo>
                      <a:pt x="235" y="126"/>
                    </a:lnTo>
                    <a:lnTo>
                      <a:pt x="250" y="124"/>
                    </a:lnTo>
                    <a:lnTo>
                      <a:pt x="265" y="123"/>
                    </a:lnTo>
                    <a:lnTo>
                      <a:pt x="279" y="122"/>
                    </a:lnTo>
                    <a:lnTo>
                      <a:pt x="295" y="122"/>
                    </a:lnTo>
                    <a:lnTo>
                      <a:pt x="315" y="123"/>
                    </a:lnTo>
                    <a:lnTo>
                      <a:pt x="334" y="125"/>
                    </a:lnTo>
                    <a:lnTo>
                      <a:pt x="352" y="128"/>
                    </a:lnTo>
                    <a:lnTo>
                      <a:pt x="368" y="134"/>
                    </a:lnTo>
                    <a:lnTo>
                      <a:pt x="384" y="141"/>
                    </a:lnTo>
                    <a:lnTo>
                      <a:pt x="398" y="148"/>
                    </a:lnTo>
                    <a:lnTo>
                      <a:pt x="409" y="158"/>
                    </a:lnTo>
                    <a:lnTo>
                      <a:pt x="421" y="169"/>
                    </a:lnTo>
                    <a:lnTo>
                      <a:pt x="430" y="182"/>
                    </a:lnTo>
                    <a:lnTo>
                      <a:pt x="439" y="196"/>
                    </a:lnTo>
                    <a:lnTo>
                      <a:pt x="446" y="211"/>
                    </a:lnTo>
                    <a:lnTo>
                      <a:pt x="452" y="227"/>
                    </a:lnTo>
                    <a:lnTo>
                      <a:pt x="457" y="246"/>
                    </a:lnTo>
                    <a:lnTo>
                      <a:pt x="460" y="267"/>
                    </a:lnTo>
                    <a:lnTo>
                      <a:pt x="462" y="288"/>
                    </a:lnTo>
                    <a:lnTo>
                      <a:pt x="463" y="310"/>
                    </a:lnTo>
                    <a:lnTo>
                      <a:pt x="436" y="301"/>
                    </a:lnTo>
                    <a:lnTo>
                      <a:pt x="410" y="296"/>
                    </a:lnTo>
                    <a:lnTo>
                      <a:pt x="399" y="294"/>
                    </a:lnTo>
                    <a:lnTo>
                      <a:pt x="387" y="292"/>
                    </a:lnTo>
                    <a:lnTo>
                      <a:pt x="375" y="291"/>
                    </a:lnTo>
                    <a:lnTo>
                      <a:pt x="365" y="291"/>
                    </a:lnTo>
                    <a:lnTo>
                      <a:pt x="345" y="291"/>
                    </a:lnTo>
                    <a:lnTo>
                      <a:pt x="326" y="292"/>
                    </a:lnTo>
                    <a:lnTo>
                      <a:pt x="307" y="294"/>
                    </a:lnTo>
                    <a:lnTo>
                      <a:pt x="289" y="296"/>
                    </a:lnTo>
                    <a:lnTo>
                      <a:pt x="271" y="299"/>
                    </a:lnTo>
                    <a:lnTo>
                      <a:pt x="253" y="302"/>
                    </a:lnTo>
                    <a:lnTo>
                      <a:pt x="236" y="307"/>
                    </a:lnTo>
                    <a:lnTo>
                      <a:pt x="219" y="311"/>
                    </a:lnTo>
                    <a:lnTo>
                      <a:pt x="203" y="317"/>
                    </a:lnTo>
                    <a:lnTo>
                      <a:pt x="188" y="322"/>
                    </a:lnTo>
                    <a:lnTo>
                      <a:pt x="173" y="330"/>
                    </a:lnTo>
                    <a:lnTo>
                      <a:pt x="158" y="337"/>
                    </a:lnTo>
                    <a:lnTo>
                      <a:pt x="143" y="345"/>
                    </a:lnTo>
                    <a:lnTo>
                      <a:pt x="129" y="353"/>
                    </a:lnTo>
                    <a:lnTo>
                      <a:pt x="116" y="362"/>
                    </a:lnTo>
                    <a:lnTo>
                      <a:pt x="103" y="372"/>
                    </a:lnTo>
                    <a:lnTo>
                      <a:pt x="90" y="383"/>
                    </a:lnTo>
                    <a:lnTo>
                      <a:pt x="79" y="393"/>
                    </a:lnTo>
                    <a:lnTo>
                      <a:pt x="67" y="405"/>
                    </a:lnTo>
                    <a:lnTo>
                      <a:pt x="58" y="415"/>
                    </a:lnTo>
                    <a:lnTo>
                      <a:pt x="48" y="427"/>
                    </a:lnTo>
                    <a:lnTo>
                      <a:pt x="40" y="438"/>
                    </a:lnTo>
                    <a:lnTo>
                      <a:pt x="32" y="451"/>
                    </a:lnTo>
                    <a:lnTo>
                      <a:pt x="26" y="463"/>
                    </a:lnTo>
                    <a:lnTo>
                      <a:pt x="20" y="475"/>
                    </a:lnTo>
                    <a:lnTo>
                      <a:pt x="14" y="489"/>
                    </a:lnTo>
                    <a:lnTo>
                      <a:pt x="10" y="502"/>
                    </a:lnTo>
                    <a:lnTo>
                      <a:pt x="6" y="515"/>
                    </a:lnTo>
                    <a:lnTo>
                      <a:pt x="4" y="529"/>
                    </a:lnTo>
                    <a:lnTo>
                      <a:pt x="2" y="543"/>
                    </a:lnTo>
                    <a:lnTo>
                      <a:pt x="1" y="558"/>
                    </a:lnTo>
                    <a:lnTo>
                      <a:pt x="0" y="572"/>
                    </a:lnTo>
                    <a:lnTo>
                      <a:pt x="1" y="584"/>
                    </a:lnTo>
                    <a:lnTo>
                      <a:pt x="1" y="597"/>
                    </a:lnTo>
                    <a:lnTo>
                      <a:pt x="3" y="608"/>
                    </a:lnTo>
                    <a:lnTo>
                      <a:pt x="4" y="619"/>
                    </a:lnTo>
                    <a:lnTo>
                      <a:pt x="7" y="630"/>
                    </a:lnTo>
                    <a:lnTo>
                      <a:pt x="9" y="641"/>
                    </a:lnTo>
                    <a:lnTo>
                      <a:pt x="12" y="653"/>
                    </a:lnTo>
                    <a:lnTo>
                      <a:pt x="17" y="662"/>
                    </a:lnTo>
                    <a:lnTo>
                      <a:pt x="21" y="673"/>
                    </a:lnTo>
                    <a:lnTo>
                      <a:pt x="26" y="683"/>
                    </a:lnTo>
                    <a:lnTo>
                      <a:pt x="31" y="693"/>
                    </a:lnTo>
                    <a:lnTo>
                      <a:pt x="38" y="702"/>
                    </a:lnTo>
                    <a:lnTo>
                      <a:pt x="44" y="711"/>
                    </a:lnTo>
                    <a:lnTo>
                      <a:pt x="51" y="720"/>
                    </a:lnTo>
                    <a:lnTo>
                      <a:pt x="59" y="728"/>
                    </a:lnTo>
                    <a:lnTo>
                      <a:pt x="67" y="737"/>
                    </a:lnTo>
                    <a:lnTo>
                      <a:pt x="84" y="753"/>
                    </a:lnTo>
                    <a:lnTo>
                      <a:pt x="101" y="765"/>
                    </a:lnTo>
                    <a:lnTo>
                      <a:pt x="110" y="772"/>
                    </a:lnTo>
                    <a:lnTo>
                      <a:pt x="120" y="777"/>
                    </a:lnTo>
                    <a:lnTo>
                      <a:pt x="129" y="782"/>
                    </a:lnTo>
                    <a:lnTo>
                      <a:pt x="139" y="787"/>
                    </a:lnTo>
                    <a:lnTo>
                      <a:pt x="150" y="791"/>
                    </a:lnTo>
                    <a:lnTo>
                      <a:pt x="159" y="794"/>
                    </a:lnTo>
                    <a:lnTo>
                      <a:pt x="170" y="797"/>
                    </a:lnTo>
                    <a:lnTo>
                      <a:pt x="180" y="799"/>
                    </a:lnTo>
                    <a:lnTo>
                      <a:pt x="191" y="801"/>
                    </a:lnTo>
                    <a:lnTo>
                      <a:pt x="202" y="802"/>
                    </a:lnTo>
                    <a:lnTo>
                      <a:pt x="213" y="803"/>
                    </a:lnTo>
                    <a:lnTo>
                      <a:pt x="224" y="803"/>
                    </a:lnTo>
                    <a:lnTo>
                      <a:pt x="246" y="802"/>
                    </a:lnTo>
                    <a:lnTo>
                      <a:pt x="266" y="801"/>
                    </a:lnTo>
                    <a:lnTo>
                      <a:pt x="285" y="799"/>
                    </a:lnTo>
                    <a:lnTo>
                      <a:pt x="304" y="797"/>
                    </a:lnTo>
                    <a:lnTo>
                      <a:pt x="322" y="793"/>
                    </a:lnTo>
                    <a:lnTo>
                      <a:pt x="338" y="789"/>
                    </a:lnTo>
                    <a:lnTo>
                      <a:pt x="355" y="783"/>
                    </a:lnTo>
                    <a:lnTo>
                      <a:pt x="372" y="777"/>
                    </a:lnTo>
                    <a:lnTo>
                      <a:pt x="387" y="771"/>
                    </a:lnTo>
                    <a:lnTo>
                      <a:pt x="402" y="762"/>
                    </a:lnTo>
                    <a:lnTo>
                      <a:pt x="415" y="754"/>
                    </a:lnTo>
                    <a:lnTo>
                      <a:pt x="429" y="745"/>
                    </a:lnTo>
                    <a:lnTo>
                      <a:pt x="442" y="735"/>
                    </a:lnTo>
                    <a:lnTo>
                      <a:pt x="453" y="724"/>
                    </a:lnTo>
                    <a:lnTo>
                      <a:pt x="465" y="713"/>
                    </a:lnTo>
                    <a:lnTo>
                      <a:pt x="476" y="700"/>
                    </a:lnTo>
                    <a:lnTo>
                      <a:pt x="481" y="713"/>
                    </a:lnTo>
                    <a:lnTo>
                      <a:pt x="486" y="725"/>
                    </a:lnTo>
                    <a:lnTo>
                      <a:pt x="492" y="736"/>
                    </a:lnTo>
                    <a:lnTo>
                      <a:pt x="500" y="746"/>
                    </a:lnTo>
                    <a:lnTo>
                      <a:pt x="507" y="756"/>
                    </a:lnTo>
                    <a:lnTo>
                      <a:pt x="516" y="763"/>
                    </a:lnTo>
                    <a:lnTo>
                      <a:pt x="525" y="771"/>
                    </a:lnTo>
                    <a:lnTo>
                      <a:pt x="536" y="77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 userDrawn="1"/>
            </p:nvSpPr>
            <p:spPr bwMode="gray">
              <a:xfrm>
                <a:off x="1001343" y="498092"/>
                <a:ext cx="82726" cy="139844"/>
              </a:xfrm>
              <a:custGeom>
                <a:avLst/>
                <a:gdLst/>
                <a:ahLst/>
                <a:cxnLst>
                  <a:cxn ang="0">
                    <a:pos x="411" y="145"/>
                  </a:cxn>
                  <a:cxn ang="0">
                    <a:pos x="399" y="138"/>
                  </a:cxn>
                  <a:cxn ang="0">
                    <a:pos x="388" y="131"/>
                  </a:cxn>
                  <a:cxn ang="0">
                    <a:pos x="377" y="126"/>
                  </a:cxn>
                  <a:cxn ang="0">
                    <a:pos x="365" y="122"/>
                  </a:cxn>
                  <a:cxn ang="0">
                    <a:pos x="355" y="119"/>
                  </a:cxn>
                  <a:cxn ang="0">
                    <a:pos x="343" y="117"/>
                  </a:cxn>
                  <a:cxn ang="0">
                    <a:pos x="331" y="115"/>
                  </a:cxn>
                  <a:cxn ang="0">
                    <a:pos x="320" y="115"/>
                  </a:cxn>
                  <a:cxn ang="0">
                    <a:pos x="302" y="116"/>
                  </a:cxn>
                  <a:cxn ang="0">
                    <a:pos x="285" y="119"/>
                  </a:cxn>
                  <a:cxn ang="0">
                    <a:pos x="277" y="121"/>
                  </a:cxn>
                  <a:cxn ang="0">
                    <a:pos x="268" y="124"/>
                  </a:cxn>
                  <a:cxn ang="0">
                    <a:pos x="260" y="127"/>
                  </a:cxn>
                  <a:cxn ang="0">
                    <a:pos x="252" y="131"/>
                  </a:cxn>
                  <a:cxn ang="0">
                    <a:pos x="236" y="141"/>
                  </a:cxn>
                  <a:cxn ang="0">
                    <a:pos x="221" y="153"/>
                  </a:cxn>
                  <a:cxn ang="0">
                    <a:pos x="207" y="166"/>
                  </a:cxn>
                  <a:cxn ang="0">
                    <a:pos x="192" y="182"/>
                  </a:cxn>
                  <a:cxn ang="0">
                    <a:pos x="179" y="199"/>
                  </a:cxn>
                  <a:cxn ang="0">
                    <a:pos x="169" y="217"/>
                  </a:cxn>
                  <a:cxn ang="0">
                    <a:pos x="159" y="236"/>
                  </a:cxn>
                  <a:cxn ang="0">
                    <a:pos x="152" y="256"/>
                  </a:cxn>
                  <a:cxn ang="0">
                    <a:pos x="146" y="277"/>
                  </a:cxn>
                  <a:cxn ang="0">
                    <a:pos x="141" y="298"/>
                  </a:cxn>
                  <a:cxn ang="0">
                    <a:pos x="138" y="320"/>
                  </a:cxn>
                  <a:cxn ang="0">
                    <a:pos x="138" y="344"/>
                  </a:cxn>
                  <a:cxn ang="0">
                    <a:pos x="138" y="788"/>
                  </a:cxn>
                  <a:cxn ang="0">
                    <a:pos x="0" y="788"/>
                  </a:cxn>
                  <a:cxn ang="0">
                    <a:pos x="0" y="14"/>
                  </a:cxn>
                  <a:cxn ang="0">
                    <a:pos x="138" y="14"/>
                  </a:cxn>
                  <a:cxn ang="0">
                    <a:pos x="138" y="138"/>
                  </a:cxn>
                  <a:cxn ang="0">
                    <a:pos x="148" y="121"/>
                  </a:cxn>
                  <a:cxn ang="0">
                    <a:pos x="158" y="105"/>
                  </a:cxn>
                  <a:cxn ang="0">
                    <a:pos x="169" y="90"/>
                  </a:cxn>
                  <a:cxn ang="0">
                    <a:pos x="181" y="77"/>
                  </a:cxn>
                  <a:cxn ang="0">
                    <a:pos x="192" y="65"/>
                  </a:cxn>
                  <a:cxn ang="0">
                    <a:pos x="205" y="53"/>
                  </a:cxn>
                  <a:cxn ang="0">
                    <a:pos x="217" y="43"/>
                  </a:cxn>
                  <a:cxn ang="0">
                    <a:pos x="231" y="33"/>
                  </a:cxn>
                  <a:cxn ang="0">
                    <a:pos x="246" y="26"/>
                  </a:cxn>
                  <a:cxn ang="0">
                    <a:pos x="261" y="19"/>
                  </a:cxn>
                  <a:cxn ang="0">
                    <a:pos x="275" y="13"/>
                  </a:cxn>
                  <a:cxn ang="0">
                    <a:pos x="292" y="8"/>
                  </a:cxn>
                  <a:cxn ang="0">
                    <a:pos x="308" y="4"/>
                  </a:cxn>
                  <a:cxn ang="0">
                    <a:pos x="325" y="2"/>
                  </a:cxn>
                  <a:cxn ang="0">
                    <a:pos x="343" y="0"/>
                  </a:cxn>
                  <a:cxn ang="0">
                    <a:pos x="362" y="0"/>
                  </a:cxn>
                  <a:cxn ang="0">
                    <a:pos x="382" y="1"/>
                  </a:cxn>
                  <a:cxn ang="0">
                    <a:pos x="406" y="3"/>
                  </a:cxn>
                  <a:cxn ang="0">
                    <a:pos x="435" y="7"/>
                  </a:cxn>
                  <a:cxn ang="0">
                    <a:pos x="468" y="12"/>
                  </a:cxn>
                  <a:cxn ang="0">
                    <a:pos x="411" y="145"/>
                  </a:cxn>
                </a:cxnLst>
                <a:rect l="0" t="0" r="r" b="b"/>
                <a:pathLst>
                  <a:path w="468" h="788">
                    <a:moveTo>
                      <a:pt x="411" y="145"/>
                    </a:moveTo>
                    <a:lnTo>
                      <a:pt x="399" y="138"/>
                    </a:lnTo>
                    <a:lnTo>
                      <a:pt x="388" y="131"/>
                    </a:lnTo>
                    <a:lnTo>
                      <a:pt x="377" y="126"/>
                    </a:lnTo>
                    <a:lnTo>
                      <a:pt x="365" y="122"/>
                    </a:lnTo>
                    <a:lnTo>
                      <a:pt x="355" y="119"/>
                    </a:lnTo>
                    <a:lnTo>
                      <a:pt x="343" y="117"/>
                    </a:lnTo>
                    <a:lnTo>
                      <a:pt x="331" y="115"/>
                    </a:lnTo>
                    <a:lnTo>
                      <a:pt x="320" y="115"/>
                    </a:lnTo>
                    <a:lnTo>
                      <a:pt x="302" y="116"/>
                    </a:lnTo>
                    <a:lnTo>
                      <a:pt x="285" y="119"/>
                    </a:lnTo>
                    <a:lnTo>
                      <a:pt x="277" y="121"/>
                    </a:lnTo>
                    <a:lnTo>
                      <a:pt x="268" y="124"/>
                    </a:lnTo>
                    <a:lnTo>
                      <a:pt x="260" y="127"/>
                    </a:lnTo>
                    <a:lnTo>
                      <a:pt x="252" y="131"/>
                    </a:lnTo>
                    <a:lnTo>
                      <a:pt x="236" y="141"/>
                    </a:lnTo>
                    <a:lnTo>
                      <a:pt x="221" y="153"/>
                    </a:lnTo>
                    <a:lnTo>
                      <a:pt x="207" y="166"/>
                    </a:lnTo>
                    <a:lnTo>
                      <a:pt x="192" y="182"/>
                    </a:lnTo>
                    <a:lnTo>
                      <a:pt x="179" y="199"/>
                    </a:lnTo>
                    <a:lnTo>
                      <a:pt x="169" y="217"/>
                    </a:lnTo>
                    <a:lnTo>
                      <a:pt x="159" y="236"/>
                    </a:lnTo>
                    <a:lnTo>
                      <a:pt x="152" y="256"/>
                    </a:lnTo>
                    <a:lnTo>
                      <a:pt x="146" y="277"/>
                    </a:lnTo>
                    <a:lnTo>
                      <a:pt x="141" y="298"/>
                    </a:lnTo>
                    <a:lnTo>
                      <a:pt x="138" y="320"/>
                    </a:lnTo>
                    <a:lnTo>
                      <a:pt x="138" y="344"/>
                    </a:lnTo>
                    <a:lnTo>
                      <a:pt x="138" y="788"/>
                    </a:lnTo>
                    <a:lnTo>
                      <a:pt x="0" y="788"/>
                    </a:lnTo>
                    <a:lnTo>
                      <a:pt x="0" y="14"/>
                    </a:lnTo>
                    <a:lnTo>
                      <a:pt x="138" y="14"/>
                    </a:lnTo>
                    <a:lnTo>
                      <a:pt x="138" y="138"/>
                    </a:lnTo>
                    <a:lnTo>
                      <a:pt x="148" y="121"/>
                    </a:lnTo>
                    <a:lnTo>
                      <a:pt x="158" y="105"/>
                    </a:lnTo>
                    <a:lnTo>
                      <a:pt x="169" y="90"/>
                    </a:lnTo>
                    <a:lnTo>
                      <a:pt x="181" y="77"/>
                    </a:lnTo>
                    <a:lnTo>
                      <a:pt x="192" y="65"/>
                    </a:lnTo>
                    <a:lnTo>
                      <a:pt x="205" y="53"/>
                    </a:lnTo>
                    <a:lnTo>
                      <a:pt x="217" y="43"/>
                    </a:lnTo>
                    <a:lnTo>
                      <a:pt x="231" y="33"/>
                    </a:lnTo>
                    <a:lnTo>
                      <a:pt x="246" y="26"/>
                    </a:lnTo>
                    <a:lnTo>
                      <a:pt x="261" y="19"/>
                    </a:lnTo>
                    <a:lnTo>
                      <a:pt x="275" y="13"/>
                    </a:lnTo>
                    <a:lnTo>
                      <a:pt x="292" y="8"/>
                    </a:lnTo>
                    <a:lnTo>
                      <a:pt x="308" y="4"/>
                    </a:lnTo>
                    <a:lnTo>
                      <a:pt x="325" y="2"/>
                    </a:lnTo>
                    <a:lnTo>
                      <a:pt x="343" y="0"/>
                    </a:lnTo>
                    <a:lnTo>
                      <a:pt x="362" y="0"/>
                    </a:lnTo>
                    <a:lnTo>
                      <a:pt x="382" y="1"/>
                    </a:lnTo>
                    <a:lnTo>
                      <a:pt x="406" y="3"/>
                    </a:lnTo>
                    <a:lnTo>
                      <a:pt x="435" y="7"/>
                    </a:lnTo>
                    <a:lnTo>
                      <a:pt x="468" y="12"/>
                    </a:lnTo>
                    <a:lnTo>
                      <a:pt x="411" y="14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 userDrawn="1"/>
            </p:nvSpPr>
            <p:spPr bwMode="gray">
              <a:xfrm>
                <a:off x="1093615" y="463131"/>
                <a:ext cx="88029" cy="176924"/>
              </a:xfrm>
              <a:custGeom>
                <a:avLst/>
                <a:gdLst/>
                <a:ahLst/>
                <a:cxnLst>
                  <a:cxn ang="0">
                    <a:pos x="0" y="322"/>
                  </a:cxn>
                  <a:cxn ang="0">
                    <a:pos x="90" y="214"/>
                  </a:cxn>
                  <a:cxn ang="0">
                    <a:pos x="228" y="0"/>
                  </a:cxn>
                  <a:cxn ang="0">
                    <a:pos x="442" y="214"/>
                  </a:cxn>
                  <a:cxn ang="0">
                    <a:pos x="228" y="322"/>
                  </a:cxn>
                  <a:cxn ang="0">
                    <a:pos x="229" y="731"/>
                  </a:cxn>
                  <a:cxn ang="0">
                    <a:pos x="234" y="773"/>
                  </a:cxn>
                  <a:cxn ang="0">
                    <a:pos x="241" y="808"/>
                  </a:cxn>
                  <a:cxn ang="0">
                    <a:pos x="254" y="836"/>
                  </a:cxn>
                  <a:cxn ang="0">
                    <a:pos x="271" y="857"/>
                  </a:cxn>
                  <a:cxn ang="0">
                    <a:pos x="292" y="872"/>
                  </a:cxn>
                  <a:cxn ang="0">
                    <a:pos x="318" y="882"/>
                  </a:cxn>
                  <a:cxn ang="0">
                    <a:pos x="350" y="887"/>
                  </a:cxn>
                  <a:cxn ang="0">
                    <a:pos x="381" y="887"/>
                  </a:cxn>
                  <a:cxn ang="0">
                    <a:pos x="408" y="884"/>
                  </a:cxn>
                  <a:cxn ang="0">
                    <a:pos x="435" y="878"/>
                  </a:cxn>
                  <a:cxn ang="0">
                    <a:pos x="463" y="867"/>
                  </a:cxn>
                  <a:cxn ang="0">
                    <a:pos x="497" y="981"/>
                  </a:cxn>
                  <a:cxn ang="0">
                    <a:pos x="453" y="991"/>
                  </a:cxn>
                  <a:cxn ang="0">
                    <a:pos x="408" y="998"/>
                  </a:cxn>
                  <a:cxn ang="0">
                    <a:pos x="359" y="1001"/>
                  </a:cxn>
                  <a:cxn ang="0">
                    <a:pos x="310" y="1003"/>
                  </a:cxn>
                  <a:cxn ang="0">
                    <a:pos x="286" y="1002"/>
                  </a:cxn>
                  <a:cxn ang="0">
                    <a:pos x="265" y="999"/>
                  </a:cxn>
                  <a:cxn ang="0">
                    <a:pos x="244" y="994"/>
                  </a:cxn>
                  <a:cxn ang="0">
                    <a:pos x="224" y="987"/>
                  </a:cxn>
                  <a:cxn ang="0">
                    <a:pos x="205" y="976"/>
                  </a:cxn>
                  <a:cxn ang="0">
                    <a:pos x="187" y="964"/>
                  </a:cxn>
                  <a:cxn ang="0">
                    <a:pos x="170" y="951"/>
                  </a:cxn>
                  <a:cxn ang="0">
                    <a:pos x="153" y="935"/>
                  </a:cxn>
                  <a:cxn ang="0">
                    <a:pos x="139" y="917"/>
                  </a:cxn>
                  <a:cxn ang="0">
                    <a:pos x="126" y="898"/>
                  </a:cxn>
                  <a:cxn ang="0">
                    <a:pos x="115" y="879"/>
                  </a:cxn>
                  <a:cxn ang="0">
                    <a:pos x="106" y="858"/>
                  </a:cxn>
                  <a:cxn ang="0">
                    <a:pos x="100" y="836"/>
                  </a:cxn>
                  <a:cxn ang="0">
                    <a:pos x="94" y="812"/>
                  </a:cxn>
                  <a:cxn ang="0">
                    <a:pos x="90" y="762"/>
                  </a:cxn>
                </a:cxnLst>
                <a:rect l="0" t="0" r="r" b="b"/>
                <a:pathLst>
                  <a:path w="497" h="1003">
                    <a:moveTo>
                      <a:pt x="90" y="322"/>
                    </a:moveTo>
                    <a:lnTo>
                      <a:pt x="0" y="322"/>
                    </a:lnTo>
                    <a:lnTo>
                      <a:pt x="0" y="214"/>
                    </a:lnTo>
                    <a:lnTo>
                      <a:pt x="90" y="214"/>
                    </a:lnTo>
                    <a:lnTo>
                      <a:pt x="90" y="53"/>
                    </a:lnTo>
                    <a:lnTo>
                      <a:pt x="228" y="0"/>
                    </a:lnTo>
                    <a:lnTo>
                      <a:pt x="228" y="214"/>
                    </a:lnTo>
                    <a:lnTo>
                      <a:pt x="442" y="214"/>
                    </a:lnTo>
                    <a:lnTo>
                      <a:pt x="442" y="322"/>
                    </a:lnTo>
                    <a:lnTo>
                      <a:pt x="228" y="322"/>
                    </a:lnTo>
                    <a:lnTo>
                      <a:pt x="228" y="708"/>
                    </a:lnTo>
                    <a:lnTo>
                      <a:pt x="229" y="731"/>
                    </a:lnTo>
                    <a:lnTo>
                      <a:pt x="231" y="753"/>
                    </a:lnTo>
                    <a:lnTo>
                      <a:pt x="234" y="773"/>
                    </a:lnTo>
                    <a:lnTo>
                      <a:pt x="237" y="791"/>
                    </a:lnTo>
                    <a:lnTo>
                      <a:pt x="241" y="808"/>
                    </a:lnTo>
                    <a:lnTo>
                      <a:pt x="247" y="823"/>
                    </a:lnTo>
                    <a:lnTo>
                      <a:pt x="254" y="836"/>
                    </a:lnTo>
                    <a:lnTo>
                      <a:pt x="262" y="846"/>
                    </a:lnTo>
                    <a:lnTo>
                      <a:pt x="271" y="857"/>
                    </a:lnTo>
                    <a:lnTo>
                      <a:pt x="280" y="865"/>
                    </a:lnTo>
                    <a:lnTo>
                      <a:pt x="292" y="872"/>
                    </a:lnTo>
                    <a:lnTo>
                      <a:pt x="304" y="878"/>
                    </a:lnTo>
                    <a:lnTo>
                      <a:pt x="318" y="882"/>
                    </a:lnTo>
                    <a:lnTo>
                      <a:pt x="334" y="885"/>
                    </a:lnTo>
                    <a:lnTo>
                      <a:pt x="350" y="887"/>
                    </a:lnTo>
                    <a:lnTo>
                      <a:pt x="368" y="888"/>
                    </a:lnTo>
                    <a:lnTo>
                      <a:pt x="381" y="887"/>
                    </a:lnTo>
                    <a:lnTo>
                      <a:pt x="394" y="886"/>
                    </a:lnTo>
                    <a:lnTo>
                      <a:pt x="408" y="884"/>
                    </a:lnTo>
                    <a:lnTo>
                      <a:pt x="422" y="881"/>
                    </a:lnTo>
                    <a:lnTo>
                      <a:pt x="435" y="878"/>
                    </a:lnTo>
                    <a:lnTo>
                      <a:pt x="449" y="873"/>
                    </a:lnTo>
                    <a:lnTo>
                      <a:pt x="463" y="867"/>
                    </a:lnTo>
                    <a:lnTo>
                      <a:pt x="477" y="861"/>
                    </a:lnTo>
                    <a:lnTo>
                      <a:pt x="497" y="981"/>
                    </a:lnTo>
                    <a:lnTo>
                      <a:pt x="475" y="987"/>
                    </a:lnTo>
                    <a:lnTo>
                      <a:pt x="453" y="991"/>
                    </a:lnTo>
                    <a:lnTo>
                      <a:pt x="431" y="995"/>
                    </a:lnTo>
                    <a:lnTo>
                      <a:pt x="408" y="998"/>
                    </a:lnTo>
                    <a:lnTo>
                      <a:pt x="384" y="1000"/>
                    </a:lnTo>
                    <a:lnTo>
                      <a:pt x="359" y="1001"/>
                    </a:lnTo>
                    <a:lnTo>
                      <a:pt x="335" y="1002"/>
                    </a:lnTo>
                    <a:lnTo>
                      <a:pt x="310" y="1003"/>
                    </a:lnTo>
                    <a:lnTo>
                      <a:pt x="298" y="1003"/>
                    </a:lnTo>
                    <a:lnTo>
                      <a:pt x="286" y="1002"/>
                    </a:lnTo>
                    <a:lnTo>
                      <a:pt x="276" y="1001"/>
                    </a:lnTo>
                    <a:lnTo>
                      <a:pt x="265" y="999"/>
                    </a:lnTo>
                    <a:lnTo>
                      <a:pt x="255" y="996"/>
                    </a:lnTo>
                    <a:lnTo>
                      <a:pt x="244" y="994"/>
                    </a:lnTo>
                    <a:lnTo>
                      <a:pt x="235" y="990"/>
                    </a:lnTo>
                    <a:lnTo>
                      <a:pt x="224" y="987"/>
                    </a:lnTo>
                    <a:lnTo>
                      <a:pt x="215" y="981"/>
                    </a:lnTo>
                    <a:lnTo>
                      <a:pt x="205" y="976"/>
                    </a:lnTo>
                    <a:lnTo>
                      <a:pt x="197" y="971"/>
                    </a:lnTo>
                    <a:lnTo>
                      <a:pt x="187" y="964"/>
                    </a:lnTo>
                    <a:lnTo>
                      <a:pt x="179" y="958"/>
                    </a:lnTo>
                    <a:lnTo>
                      <a:pt x="170" y="951"/>
                    </a:lnTo>
                    <a:lnTo>
                      <a:pt x="162" y="943"/>
                    </a:lnTo>
                    <a:lnTo>
                      <a:pt x="153" y="935"/>
                    </a:lnTo>
                    <a:lnTo>
                      <a:pt x="146" y="926"/>
                    </a:lnTo>
                    <a:lnTo>
                      <a:pt x="139" y="917"/>
                    </a:lnTo>
                    <a:lnTo>
                      <a:pt x="132" y="907"/>
                    </a:lnTo>
                    <a:lnTo>
                      <a:pt x="126" y="898"/>
                    </a:lnTo>
                    <a:lnTo>
                      <a:pt x="121" y="888"/>
                    </a:lnTo>
                    <a:lnTo>
                      <a:pt x="115" y="879"/>
                    </a:lnTo>
                    <a:lnTo>
                      <a:pt x="110" y="868"/>
                    </a:lnTo>
                    <a:lnTo>
                      <a:pt x="106" y="858"/>
                    </a:lnTo>
                    <a:lnTo>
                      <a:pt x="103" y="846"/>
                    </a:lnTo>
                    <a:lnTo>
                      <a:pt x="100" y="836"/>
                    </a:lnTo>
                    <a:lnTo>
                      <a:pt x="96" y="824"/>
                    </a:lnTo>
                    <a:lnTo>
                      <a:pt x="94" y="812"/>
                    </a:lnTo>
                    <a:lnTo>
                      <a:pt x="91" y="787"/>
                    </a:lnTo>
                    <a:lnTo>
                      <a:pt x="90" y="762"/>
                    </a:lnTo>
                    <a:lnTo>
                      <a:pt x="90" y="32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14" name="Freeform 13"/>
              <p:cNvSpPr>
                <a:spLocks noEditPoints="1"/>
              </p:cNvSpPr>
              <p:nvPr userDrawn="1"/>
            </p:nvSpPr>
            <p:spPr bwMode="gray">
              <a:xfrm>
                <a:off x="1196492" y="449358"/>
                <a:ext cx="47727" cy="188578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207" y="3"/>
                  </a:cxn>
                  <a:cxn ang="0">
                    <a:pos x="222" y="10"/>
                  </a:cxn>
                  <a:cxn ang="0">
                    <a:pos x="236" y="19"/>
                  </a:cxn>
                  <a:cxn ang="0">
                    <a:pos x="248" y="31"/>
                  </a:cxn>
                  <a:cxn ang="0">
                    <a:pos x="257" y="45"/>
                  </a:cxn>
                  <a:cxn ang="0">
                    <a:pos x="263" y="59"/>
                  </a:cxn>
                  <a:cxn ang="0">
                    <a:pos x="266" y="75"/>
                  </a:cxn>
                  <a:cxn ang="0">
                    <a:pos x="266" y="93"/>
                  </a:cxn>
                  <a:cxn ang="0">
                    <a:pos x="263" y="109"/>
                  </a:cxn>
                  <a:cxn ang="0">
                    <a:pos x="257" y="124"/>
                  </a:cxn>
                  <a:cxn ang="0">
                    <a:pos x="248" y="137"/>
                  </a:cxn>
                  <a:cxn ang="0">
                    <a:pos x="236" y="150"/>
                  </a:cxn>
                  <a:cxn ang="0">
                    <a:pos x="222" y="160"/>
                  </a:cxn>
                  <a:cxn ang="0">
                    <a:pos x="207" y="166"/>
                  </a:cxn>
                  <a:cxn ang="0">
                    <a:pos x="190" y="168"/>
                  </a:cxn>
                  <a:cxn ang="0">
                    <a:pos x="173" y="168"/>
                  </a:cxn>
                  <a:cxn ang="0">
                    <a:pos x="158" y="166"/>
                  </a:cxn>
                  <a:cxn ang="0">
                    <a:pos x="143" y="160"/>
                  </a:cxn>
                  <a:cxn ang="0">
                    <a:pos x="129" y="150"/>
                  </a:cxn>
                  <a:cxn ang="0">
                    <a:pos x="117" y="137"/>
                  </a:cxn>
                  <a:cxn ang="0">
                    <a:pos x="108" y="124"/>
                  </a:cxn>
                  <a:cxn ang="0">
                    <a:pos x="102" y="109"/>
                  </a:cxn>
                  <a:cxn ang="0">
                    <a:pos x="98" y="93"/>
                  </a:cxn>
                  <a:cxn ang="0">
                    <a:pos x="98" y="75"/>
                  </a:cxn>
                  <a:cxn ang="0">
                    <a:pos x="102" y="59"/>
                  </a:cxn>
                  <a:cxn ang="0">
                    <a:pos x="108" y="45"/>
                  </a:cxn>
                  <a:cxn ang="0">
                    <a:pos x="116" y="31"/>
                  </a:cxn>
                  <a:cxn ang="0">
                    <a:pos x="129" y="19"/>
                  </a:cxn>
                  <a:cxn ang="0">
                    <a:pos x="143" y="10"/>
                  </a:cxn>
                  <a:cxn ang="0">
                    <a:pos x="158" y="3"/>
                  </a:cxn>
                  <a:cxn ang="0">
                    <a:pos x="173" y="0"/>
                  </a:cxn>
                  <a:cxn ang="0">
                    <a:pos x="106" y="1065"/>
                  </a:cxn>
                  <a:cxn ang="0">
                    <a:pos x="0" y="406"/>
                  </a:cxn>
                  <a:cxn ang="0">
                    <a:pos x="244" y="291"/>
                  </a:cxn>
                  <a:cxn ang="0">
                    <a:pos x="106" y="1065"/>
                  </a:cxn>
                </a:cxnLst>
                <a:rect l="0" t="0" r="r" b="b"/>
                <a:pathLst>
                  <a:path w="267" h="1065">
                    <a:moveTo>
                      <a:pt x="182" y="0"/>
                    </a:moveTo>
                    <a:lnTo>
                      <a:pt x="190" y="0"/>
                    </a:lnTo>
                    <a:lnTo>
                      <a:pt x="199" y="1"/>
                    </a:lnTo>
                    <a:lnTo>
                      <a:pt x="207" y="3"/>
                    </a:lnTo>
                    <a:lnTo>
                      <a:pt x="215" y="7"/>
                    </a:lnTo>
                    <a:lnTo>
                      <a:pt x="222" y="10"/>
                    </a:lnTo>
                    <a:lnTo>
                      <a:pt x="229" y="14"/>
                    </a:lnTo>
                    <a:lnTo>
                      <a:pt x="236" y="19"/>
                    </a:lnTo>
                    <a:lnTo>
                      <a:pt x="242" y="25"/>
                    </a:lnTo>
                    <a:lnTo>
                      <a:pt x="248" y="31"/>
                    </a:lnTo>
                    <a:lnTo>
                      <a:pt x="252" y="38"/>
                    </a:lnTo>
                    <a:lnTo>
                      <a:pt x="257" y="45"/>
                    </a:lnTo>
                    <a:lnTo>
                      <a:pt x="261" y="52"/>
                    </a:lnTo>
                    <a:lnTo>
                      <a:pt x="263" y="59"/>
                    </a:lnTo>
                    <a:lnTo>
                      <a:pt x="265" y="68"/>
                    </a:lnTo>
                    <a:lnTo>
                      <a:pt x="266" y="75"/>
                    </a:lnTo>
                    <a:lnTo>
                      <a:pt x="267" y="84"/>
                    </a:lnTo>
                    <a:lnTo>
                      <a:pt x="266" y="93"/>
                    </a:lnTo>
                    <a:lnTo>
                      <a:pt x="265" y="102"/>
                    </a:lnTo>
                    <a:lnTo>
                      <a:pt x="263" y="109"/>
                    </a:lnTo>
                    <a:lnTo>
                      <a:pt x="261" y="116"/>
                    </a:lnTo>
                    <a:lnTo>
                      <a:pt x="257" y="124"/>
                    </a:lnTo>
                    <a:lnTo>
                      <a:pt x="252" y="131"/>
                    </a:lnTo>
                    <a:lnTo>
                      <a:pt x="248" y="137"/>
                    </a:lnTo>
                    <a:lnTo>
                      <a:pt x="242" y="144"/>
                    </a:lnTo>
                    <a:lnTo>
                      <a:pt x="236" y="150"/>
                    </a:lnTo>
                    <a:lnTo>
                      <a:pt x="229" y="155"/>
                    </a:lnTo>
                    <a:lnTo>
                      <a:pt x="222" y="160"/>
                    </a:lnTo>
                    <a:lnTo>
                      <a:pt x="215" y="163"/>
                    </a:lnTo>
                    <a:lnTo>
                      <a:pt x="207" y="166"/>
                    </a:lnTo>
                    <a:lnTo>
                      <a:pt x="199" y="167"/>
                    </a:lnTo>
                    <a:lnTo>
                      <a:pt x="190" y="168"/>
                    </a:lnTo>
                    <a:lnTo>
                      <a:pt x="182" y="169"/>
                    </a:lnTo>
                    <a:lnTo>
                      <a:pt x="173" y="168"/>
                    </a:lnTo>
                    <a:lnTo>
                      <a:pt x="165" y="167"/>
                    </a:lnTo>
                    <a:lnTo>
                      <a:pt x="158" y="166"/>
                    </a:lnTo>
                    <a:lnTo>
                      <a:pt x="150" y="163"/>
                    </a:lnTo>
                    <a:lnTo>
                      <a:pt x="143" y="160"/>
                    </a:lnTo>
                    <a:lnTo>
                      <a:pt x="135" y="155"/>
                    </a:lnTo>
                    <a:lnTo>
                      <a:pt x="129" y="150"/>
                    </a:lnTo>
                    <a:lnTo>
                      <a:pt x="123" y="144"/>
                    </a:lnTo>
                    <a:lnTo>
                      <a:pt x="117" y="137"/>
                    </a:lnTo>
                    <a:lnTo>
                      <a:pt x="112" y="131"/>
                    </a:lnTo>
                    <a:lnTo>
                      <a:pt x="108" y="124"/>
                    </a:lnTo>
                    <a:lnTo>
                      <a:pt x="104" y="116"/>
                    </a:lnTo>
                    <a:lnTo>
                      <a:pt x="102" y="109"/>
                    </a:lnTo>
                    <a:lnTo>
                      <a:pt x="99" y="102"/>
                    </a:lnTo>
                    <a:lnTo>
                      <a:pt x="98" y="93"/>
                    </a:lnTo>
                    <a:lnTo>
                      <a:pt x="98" y="84"/>
                    </a:lnTo>
                    <a:lnTo>
                      <a:pt x="98" y="75"/>
                    </a:lnTo>
                    <a:lnTo>
                      <a:pt x="99" y="67"/>
                    </a:lnTo>
                    <a:lnTo>
                      <a:pt x="102" y="59"/>
                    </a:lnTo>
                    <a:lnTo>
                      <a:pt x="104" y="52"/>
                    </a:lnTo>
                    <a:lnTo>
                      <a:pt x="108" y="45"/>
                    </a:lnTo>
                    <a:lnTo>
                      <a:pt x="112" y="37"/>
                    </a:lnTo>
                    <a:lnTo>
                      <a:pt x="116" y="31"/>
                    </a:lnTo>
                    <a:lnTo>
                      <a:pt x="123" y="25"/>
                    </a:lnTo>
                    <a:lnTo>
                      <a:pt x="129" y="19"/>
                    </a:lnTo>
                    <a:lnTo>
                      <a:pt x="135" y="14"/>
                    </a:lnTo>
                    <a:lnTo>
                      <a:pt x="143" y="10"/>
                    </a:lnTo>
                    <a:lnTo>
                      <a:pt x="149" y="7"/>
                    </a:lnTo>
                    <a:lnTo>
                      <a:pt x="158" y="3"/>
                    </a:lnTo>
                    <a:lnTo>
                      <a:pt x="165" y="1"/>
                    </a:lnTo>
                    <a:lnTo>
                      <a:pt x="173" y="0"/>
                    </a:lnTo>
                    <a:lnTo>
                      <a:pt x="182" y="0"/>
                    </a:lnTo>
                    <a:close/>
                    <a:moveTo>
                      <a:pt x="106" y="1065"/>
                    </a:moveTo>
                    <a:lnTo>
                      <a:pt x="106" y="406"/>
                    </a:lnTo>
                    <a:lnTo>
                      <a:pt x="0" y="406"/>
                    </a:lnTo>
                    <a:lnTo>
                      <a:pt x="0" y="291"/>
                    </a:lnTo>
                    <a:lnTo>
                      <a:pt x="244" y="291"/>
                    </a:lnTo>
                    <a:lnTo>
                      <a:pt x="244" y="1065"/>
                    </a:lnTo>
                    <a:lnTo>
                      <a:pt x="106" y="106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15" name="Freeform 14"/>
              <p:cNvSpPr>
                <a:spLocks/>
              </p:cNvSpPr>
              <p:nvPr userDrawn="1"/>
            </p:nvSpPr>
            <p:spPr bwMode="gray">
              <a:xfrm>
                <a:off x="1279218" y="498092"/>
                <a:ext cx="182421" cy="139844"/>
              </a:xfrm>
              <a:custGeom>
                <a:avLst/>
                <a:gdLst/>
                <a:ahLst/>
                <a:cxnLst>
                  <a:cxn ang="0">
                    <a:pos x="894" y="275"/>
                  </a:cxn>
                  <a:cxn ang="0">
                    <a:pos x="885" y="217"/>
                  </a:cxn>
                  <a:cxn ang="0">
                    <a:pos x="865" y="173"/>
                  </a:cxn>
                  <a:cxn ang="0">
                    <a:pos x="833" y="140"/>
                  </a:cxn>
                  <a:cxn ang="0">
                    <a:pos x="791" y="121"/>
                  </a:cxn>
                  <a:cxn ang="0">
                    <a:pos x="737" y="115"/>
                  </a:cxn>
                  <a:cxn ang="0">
                    <a:pos x="701" y="119"/>
                  </a:cxn>
                  <a:cxn ang="0">
                    <a:pos x="666" y="131"/>
                  </a:cxn>
                  <a:cxn ang="0">
                    <a:pos x="635" y="153"/>
                  </a:cxn>
                  <a:cxn ang="0">
                    <a:pos x="608" y="178"/>
                  </a:cxn>
                  <a:cxn ang="0">
                    <a:pos x="590" y="205"/>
                  </a:cxn>
                  <a:cxn ang="0">
                    <a:pos x="448" y="788"/>
                  </a:cxn>
                  <a:cxn ang="0">
                    <a:pos x="445" y="211"/>
                  </a:cxn>
                  <a:cxn ang="0">
                    <a:pos x="431" y="176"/>
                  </a:cxn>
                  <a:cxn ang="0">
                    <a:pos x="405" y="147"/>
                  </a:cxn>
                  <a:cxn ang="0">
                    <a:pos x="369" y="127"/>
                  </a:cxn>
                  <a:cxn ang="0">
                    <a:pos x="326" y="117"/>
                  </a:cxn>
                  <a:cxn ang="0">
                    <a:pos x="281" y="115"/>
                  </a:cxn>
                  <a:cxn ang="0">
                    <a:pos x="250" y="122"/>
                  </a:cxn>
                  <a:cxn ang="0">
                    <a:pos x="216" y="139"/>
                  </a:cxn>
                  <a:cxn ang="0">
                    <a:pos x="183" y="162"/>
                  </a:cxn>
                  <a:cxn ang="0">
                    <a:pos x="157" y="188"/>
                  </a:cxn>
                  <a:cxn ang="0">
                    <a:pos x="139" y="216"/>
                  </a:cxn>
                  <a:cxn ang="0">
                    <a:pos x="0" y="14"/>
                  </a:cxn>
                  <a:cxn ang="0">
                    <a:pos x="146" y="90"/>
                  </a:cxn>
                  <a:cxn ang="0">
                    <a:pos x="178" y="58"/>
                  </a:cxn>
                  <a:cxn ang="0">
                    <a:pos x="213" y="32"/>
                  </a:cxn>
                  <a:cxn ang="0">
                    <a:pos x="251" y="14"/>
                  </a:cxn>
                  <a:cxn ang="0">
                    <a:pos x="291" y="3"/>
                  </a:cxn>
                  <a:cxn ang="0">
                    <a:pos x="334" y="0"/>
                  </a:cxn>
                  <a:cxn ang="0">
                    <a:pos x="393" y="3"/>
                  </a:cxn>
                  <a:cxn ang="0">
                    <a:pos x="445" y="14"/>
                  </a:cxn>
                  <a:cxn ang="0">
                    <a:pos x="489" y="32"/>
                  </a:cxn>
                  <a:cxn ang="0">
                    <a:pos x="527" y="58"/>
                  </a:cxn>
                  <a:cxn ang="0">
                    <a:pos x="558" y="90"/>
                  </a:cxn>
                  <a:cxn ang="0">
                    <a:pos x="581" y="82"/>
                  </a:cxn>
                  <a:cxn ang="0">
                    <a:pos x="610" y="53"/>
                  </a:cxn>
                  <a:cxn ang="0">
                    <a:pos x="653" y="29"/>
                  </a:cxn>
                  <a:cxn ang="0">
                    <a:pos x="700" y="11"/>
                  </a:cxn>
                  <a:cxn ang="0">
                    <a:pos x="749" y="2"/>
                  </a:cxn>
                  <a:cxn ang="0">
                    <a:pos x="796" y="0"/>
                  </a:cxn>
                  <a:cxn ang="0">
                    <a:pos x="838" y="4"/>
                  </a:cxn>
                  <a:cxn ang="0">
                    <a:pos x="876" y="13"/>
                  </a:cxn>
                  <a:cxn ang="0">
                    <a:pos x="910" y="27"/>
                  </a:cxn>
                  <a:cxn ang="0">
                    <a:pos x="941" y="46"/>
                  </a:cxn>
                  <a:cxn ang="0">
                    <a:pos x="967" y="70"/>
                  </a:cxn>
                  <a:cxn ang="0">
                    <a:pos x="989" y="99"/>
                  </a:cxn>
                  <a:cxn ang="0">
                    <a:pos x="1007" y="131"/>
                  </a:cxn>
                  <a:cxn ang="0">
                    <a:pos x="1020" y="168"/>
                  </a:cxn>
                  <a:cxn ang="0">
                    <a:pos x="1029" y="210"/>
                  </a:cxn>
                  <a:cxn ang="0">
                    <a:pos x="1033" y="255"/>
                  </a:cxn>
                  <a:cxn ang="0">
                    <a:pos x="894" y="788"/>
                  </a:cxn>
                </a:cxnLst>
                <a:rect l="0" t="0" r="r" b="b"/>
                <a:pathLst>
                  <a:path w="1033" h="788">
                    <a:moveTo>
                      <a:pt x="894" y="788"/>
                    </a:moveTo>
                    <a:lnTo>
                      <a:pt x="894" y="297"/>
                    </a:lnTo>
                    <a:lnTo>
                      <a:pt x="894" y="275"/>
                    </a:lnTo>
                    <a:lnTo>
                      <a:pt x="892" y="255"/>
                    </a:lnTo>
                    <a:lnTo>
                      <a:pt x="889" y="235"/>
                    </a:lnTo>
                    <a:lnTo>
                      <a:pt x="885" y="217"/>
                    </a:lnTo>
                    <a:lnTo>
                      <a:pt x="880" y="201"/>
                    </a:lnTo>
                    <a:lnTo>
                      <a:pt x="872" y="186"/>
                    </a:lnTo>
                    <a:lnTo>
                      <a:pt x="865" y="173"/>
                    </a:lnTo>
                    <a:lnTo>
                      <a:pt x="855" y="160"/>
                    </a:lnTo>
                    <a:lnTo>
                      <a:pt x="845" y="149"/>
                    </a:lnTo>
                    <a:lnTo>
                      <a:pt x="833" y="140"/>
                    </a:lnTo>
                    <a:lnTo>
                      <a:pt x="820" y="133"/>
                    </a:lnTo>
                    <a:lnTo>
                      <a:pt x="807" y="126"/>
                    </a:lnTo>
                    <a:lnTo>
                      <a:pt x="791" y="121"/>
                    </a:lnTo>
                    <a:lnTo>
                      <a:pt x="774" y="118"/>
                    </a:lnTo>
                    <a:lnTo>
                      <a:pt x="756" y="116"/>
                    </a:lnTo>
                    <a:lnTo>
                      <a:pt x="737" y="115"/>
                    </a:lnTo>
                    <a:lnTo>
                      <a:pt x="725" y="115"/>
                    </a:lnTo>
                    <a:lnTo>
                      <a:pt x="713" y="117"/>
                    </a:lnTo>
                    <a:lnTo>
                      <a:pt x="701" y="119"/>
                    </a:lnTo>
                    <a:lnTo>
                      <a:pt x="690" y="122"/>
                    </a:lnTo>
                    <a:lnTo>
                      <a:pt x="678" y="126"/>
                    </a:lnTo>
                    <a:lnTo>
                      <a:pt x="666" y="131"/>
                    </a:lnTo>
                    <a:lnTo>
                      <a:pt x="656" y="138"/>
                    </a:lnTo>
                    <a:lnTo>
                      <a:pt x="644" y="145"/>
                    </a:lnTo>
                    <a:lnTo>
                      <a:pt x="635" y="153"/>
                    </a:lnTo>
                    <a:lnTo>
                      <a:pt x="625" y="161"/>
                    </a:lnTo>
                    <a:lnTo>
                      <a:pt x="616" y="169"/>
                    </a:lnTo>
                    <a:lnTo>
                      <a:pt x="608" y="178"/>
                    </a:lnTo>
                    <a:lnTo>
                      <a:pt x="602" y="186"/>
                    </a:lnTo>
                    <a:lnTo>
                      <a:pt x="596" y="196"/>
                    </a:lnTo>
                    <a:lnTo>
                      <a:pt x="590" y="205"/>
                    </a:lnTo>
                    <a:lnTo>
                      <a:pt x="586" y="215"/>
                    </a:lnTo>
                    <a:lnTo>
                      <a:pt x="586" y="788"/>
                    </a:lnTo>
                    <a:lnTo>
                      <a:pt x="448" y="788"/>
                    </a:lnTo>
                    <a:lnTo>
                      <a:pt x="448" y="237"/>
                    </a:lnTo>
                    <a:lnTo>
                      <a:pt x="447" y="223"/>
                    </a:lnTo>
                    <a:lnTo>
                      <a:pt x="445" y="211"/>
                    </a:lnTo>
                    <a:lnTo>
                      <a:pt x="442" y="198"/>
                    </a:lnTo>
                    <a:lnTo>
                      <a:pt x="437" y="186"/>
                    </a:lnTo>
                    <a:lnTo>
                      <a:pt x="431" y="176"/>
                    </a:lnTo>
                    <a:lnTo>
                      <a:pt x="424" y="165"/>
                    </a:lnTo>
                    <a:lnTo>
                      <a:pt x="415" y="156"/>
                    </a:lnTo>
                    <a:lnTo>
                      <a:pt x="405" y="147"/>
                    </a:lnTo>
                    <a:lnTo>
                      <a:pt x="394" y="140"/>
                    </a:lnTo>
                    <a:lnTo>
                      <a:pt x="381" y="133"/>
                    </a:lnTo>
                    <a:lnTo>
                      <a:pt x="369" y="127"/>
                    </a:lnTo>
                    <a:lnTo>
                      <a:pt x="355" y="123"/>
                    </a:lnTo>
                    <a:lnTo>
                      <a:pt x="340" y="119"/>
                    </a:lnTo>
                    <a:lnTo>
                      <a:pt x="326" y="117"/>
                    </a:lnTo>
                    <a:lnTo>
                      <a:pt x="309" y="115"/>
                    </a:lnTo>
                    <a:lnTo>
                      <a:pt x="292" y="115"/>
                    </a:lnTo>
                    <a:lnTo>
                      <a:pt x="281" y="115"/>
                    </a:lnTo>
                    <a:lnTo>
                      <a:pt x="271" y="117"/>
                    </a:lnTo>
                    <a:lnTo>
                      <a:pt x="260" y="119"/>
                    </a:lnTo>
                    <a:lnTo>
                      <a:pt x="250" y="122"/>
                    </a:lnTo>
                    <a:lnTo>
                      <a:pt x="238" y="127"/>
                    </a:lnTo>
                    <a:lnTo>
                      <a:pt x="227" y="133"/>
                    </a:lnTo>
                    <a:lnTo>
                      <a:pt x="216" y="139"/>
                    </a:lnTo>
                    <a:lnTo>
                      <a:pt x="204" y="146"/>
                    </a:lnTo>
                    <a:lnTo>
                      <a:pt x="194" y="155"/>
                    </a:lnTo>
                    <a:lnTo>
                      <a:pt x="183" y="162"/>
                    </a:lnTo>
                    <a:lnTo>
                      <a:pt x="174" y="171"/>
                    </a:lnTo>
                    <a:lnTo>
                      <a:pt x="165" y="180"/>
                    </a:lnTo>
                    <a:lnTo>
                      <a:pt x="157" y="188"/>
                    </a:lnTo>
                    <a:lnTo>
                      <a:pt x="150" y="197"/>
                    </a:lnTo>
                    <a:lnTo>
                      <a:pt x="144" y="206"/>
                    </a:lnTo>
                    <a:lnTo>
                      <a:pt x="139" y="216"/>
                    </a:lnTo>
                    <a:lnTo>
                      <a:pt x="139" y="788"/>
                    </a:lnTo>
                    <a:lnTo>
                      <a:pt x="0" y="788"/>
                    </a:lnTo>
                    <a:lnTo>
                      <a:pt x="0" y="14"/>
                    </a:lnTo>
                    <a:lnTo>
                      <a:pt x="90" y="14"/>
                    </a:lnTo>
                    <a:lnTo>
                      <a:pt x="136" y="103"/>
                    </a:lnTo>
                    <a:lnTo>
                      <a:pt x="146" y="90"/>
                    </a:lnTo>
                    <a:lnTo>
                      <a:pt x="156" y="79"/>
                    </a:lnTo>
                    <a:lnTo>
                      <a:pt x="167" y="68"/>
                    </a:lnTo>
                    <a:lnTo>
                      <a:pt x="178" y="58"/>
                    </a:lnTo>
                    <a:lnTo>
                      <a:pt x="189" y="48"/>
                    </a:lnTo>
                    <a:lnTo>
                      <a:pt x="201" y="40"/>
                    </a:lnTo>
                    <a:lnTo>
                      <a:pt x="213" y="32"/>
                    </a:lnTo>
                    <a:lnTo>
                      <a:pt x="225" y="25"/>
                    </a:lnTo>
                    <a:lnTo>
                      <a:pt x="238" y="20"/>
                    </a:lnTo>
                    <a:lnTo>
                      <a:pt x="251" y="14"/>
                    </a:lnTo>
                    <a:lnTo>
                      <a:pt x="263" y="9"/>
                    </a:lnTo>
                    <a:lnTo>
                      <a:pt x="277" y="6"/>
                    </a:lnTo>
                    <a:lnTo>
                      <a:pt x="291" y="3"/>
                    </a:lnTo>
                    <a:lnTo>
                      <a:pt x="305" y="1"/>
                    </a:lnTo>
                    <a:lnTo>
                      <a:pt x="319" y="0"/>
                    </a:lnTo>
                    <a:lnTo>
                      <a:pt x="334" y="0"/>
                    </a:lnTo>
                    <a:lnTo>
                      <a:pt x="355" y="0"/>
                    </a:lnTo>
                    <a:lnTo>
                      <a:pt x="374" y="1"/>
                    </a:lnTo>
                    <a:lnTo>
                      <a:pt x="393" y="3"/>
                    </a:lnTo>
                    <a:lnTo>
                      <a:pt x="411" y="6"/>
                    </a:lnTo>
                    <a:lnTo>
                      <a:pt x="428" y="9"/>
                    </a:lnTo>
                    <a:lnTo>
                      <a:pt x="445" y="14"/>
                    </a:lnTo>
                    <a:lnTo>
                      <a:pt x="461" y="20"/>
                    </a:lnTo>
                    <a:lnTo>
                      <a:pt x="475" y="25"/>
                    </a:lnTo>
                    <a:lnTo>
                      <a:pt x="489" y="32"/>
                    </a:lnTo>
                    <a:lnTo>
                      <a:pt x="503" y="40"/>
                    </a:lnTo>
                    <a:lnTo>
                      <a:pt x="515" y="48"/>
                    </a:lnTo>
                    <a:lnTo>
                      <a:pt x="527" y="58"/>
                    </a:lnTo>
                    <a:lnTo>
                      <a:pt x="539" y="68"/>
                    </a:lnTo>
                    <a:lnTo>
                      <a:pt x="548" y="79"/>
                    </a:lnTo>
                    <a:lnTo>
                      <a:pt x="558" y="90"/>
                    </a:lnTo>
                    <a:lnTo>
                      <a:pt x="567" y="103"/>
                    </a:lnTo>
                    <a:lnTo>
                      <a:pt x="573" y="92"/>
                    </a:lnTo>
                    <a:lnTo>
                      <a:pt x="581" y="82"/>
                    </a:lnTo>
                    <a:lnTo>
                      <a:pt x="589" y="71"/>
                    </a:lnTo>
                    <a:lnTo>
                      <a:pt x="600" y="62"/>
                    </a:lnTo>
                    <a:lnTo>
                      <a:pt x="610" y="53"/>
                    </a:lnTo>
                    <a:lnTo>
                      <a:pt x="623" y="45"/>
                    </a:lnTo>
                    <a:lnTo>
                      <a:pt x="638" y="37"/>
                    </a:lnTo>
                    <a:lnTo>
                      <a:pt x="653" y="29"/>
                    </a:lnTo>
                    <a:lnTo>
                      <a:pt x="668" y="22"/>
                    </a:lnTo>
                    <a:lnTo>
                      <a:pt x="684" y="17"/>
                    </a:lnTo>
                    <a:lnTo>
                      <a:pt x="700" y="11"/>
                    </a:lnTo>
                    <a:lnTo>
                      <a:pt x="716" y="7"/>
                    </a:lnTo>
                    <a:lnTo>
                      <a:pt x="732" y="4"/>
                    </a:lnTo>
                    <a:lnTo>
                      <a:pt x="749" y="2"/>
                    </a:lnTo>
                    <a:lnTo>
                      <a:pt x="764" y="0"/>
                    </a:lnTo>
                    <a:lnTo>
                      <a:pt x="781" y="0"/>
                    </a:lnTo>
                    <a:lnTo>
                      <a:pt x="796" y="0"/>
                    </a:lnTo>
                    <a:lnTo>
                      <a:pt x="811" y="1"/>
                    </a:lnTo>
                    <a:lnTo>
                      <a:pt x="825" y="2"/>
                    </a:lnTo>
                    <a:lnTo>
                      <a:pt x="838" y="4"/>
                    </a:lnTo>
                    <a:lnTo>
                      <a:pt x="851" y="6"/>
                    </a:lnTo>
                    <a:lnTo>
                      <a:pt x="864" y="9"/>
                    </a:lnTo>
                    <a:lnTo>
                      <a:pt x="876" y="13"/>
                    </a:lnTo>
                    <a:lnTo>
                      <a:pt x="888" y="18"/>
                    </a:lnTo>
                    <a:lnTo>
                      <a:pt x="900" y="22"/>
                    </a:lnTo>
                    <a:lnTo>
                      <a:pt x="910" y="27"/>
                    </a:lnTo>
                    <a:lnTo>
                      <a:pt x="921" y="33"/>
                    </a:lnTo>
                    <a:lnTo>
                      <a:pt x="931" y="40"/>
                    </a:lnTo>
                    <a:lnTo>
                      <a:pt x="941" y="46"/>
                    </a:lnTo>
                    <a:lnTo>
                      <a:pt x="950" y="53"/>
                    </a:lnTo>
                    <a:lnTo>
                      <a:pt x="959" y="62"/>
                    </a:lnTo>
                    <a:lnTo>
                      <a:pt x="967" y="70"/>
                    </a:lnTo>
                    <a:lnTo>
                      <a:pt x="976" y="80"/>
                    </a:lnTo>
                    <a:lnTo>
                      <a:pt x="983" y="89"/>
                    </a:lnTo>
                    <a:lnTo>
                      <a:pt x="989" y="99"/>
                    </a:lnTo>
                    <a:lnTo>
                      <a:pt x="996" y="109"/>
                    </a:lnTo>
                    <a:lnTo>
                      <a:pt x="1002" y="121"/>
                    </a:lnTo>
                    <a:lnTo>
                      <a:pt x="1007" y="131"/>
                    </a:lnTo>
                    <a:lnTo>
                      <a:pt x="1012" y="144"/>
                    </a:lnTo>
                    <a:lnTo>
                      <a:pt x="1017" y="156"/>
                    </a:lnTo>
                    <a:lnTo>
                      <a:pt x="1020" y="168"/>
                    </a:lnTo>
                    <a:lnTo>
                      <a:pt x="1024" y="182"/>
                    </a:lnTo>
                    <a:lnTo>
                      <a:pt x="1026" y="196"/>
                    </a:lnTo>
                    <a:lnTo>
                      <a:pt x="1029" y="210"/>
                    </a:lnTo>
                    <a:lnTo>
                      <a:pt x="1030" y="224"/>
                    </a:lnTo>
                    <a:lnTo>
                      <a:pt x="1031" y="239"/>
                    </a:lnTo>
                    <a:lnTo>
                      <a:pt x="1033" y="255"/>
                    </a:lnTo>
                    <a:lnTo>
                      <a:pt x="1033" y="271"/>
                    </a:lnTo>
                    <a:lnTo>
                      <a:pt x="1033" y="788"/>
                    </a:lnTo>
                    <a:lnTo>
                      <a:pt x="894" y="78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16" name="Freeform 15"/>
              <p:cNvSpPr>
                <a:spLocks noEditPoints="1"/>
              </p:cNvSpPr>
              <p:nvPr userDrawn="1"/>
            </p:nvSpPr>
            <p:spPr bwMode="gray">
              <a:xfrm>
                <a:off x="1487093" y="498092"/>
                <a:ext cx="126210" cy="141963"/>
              </a:xfrm>
              <a:custGeom>
                <a:avLst/>
                <a:gdLst/>
                <a:ahLst/>
                <a:cxnLst>
                  <a:cxn ang="0">
                    <a:pos x="556" y="221"/>
                  </a:cxn>
                  <a:cxn ang="0">
                    <a:pos x="575" y="294"/>
                  </a:cxn>
                  <a:cxn ang="0">
                    <a:pos x="155" y="274"/>
                  </a:cxn>
                  <a:cxn ang="0">
                    <a:pos x="189" y="203"/>
                  </a:cxn>
                  <a:cxn ang="0">
                    <a:pos x="248" y="147"/>
                  </a:cxn>
                  <a:cxn ang="0">
                    <a:pos x="325" y="118"/>
                  </a:cxn>
                  <a:cxn ang="0">
                    <a:pos x="416" y="119"/>
                  </a:cxn>
                  <a:cxn ang="0">
                    <a:pos x="476" y="138"/>
                  </a:cxn>
                  <a:cxn ang="0">
                    <a:pos x="510" y="161"/>
                  </a:cxn>
                  <a:cxn ang="0">
                    <a:pos x="712" y="312"/>
                  </a:cxn>
                  <a:cxn ang="0">
                    <a:pos x="704" y="243"/>
                  </a:cxn>
                  <a:cxn ang="0">
                    <a:pos x="684" y="182"/>
                  </a:cxn>
                  <a:cxn ang="0">
                    <a:pos x="652" y="128"/>
                  </a:cxn>
                  <a:cxn ang="0">
                    <a:pos x="610" y="81"/>
                  </a:cxn>
                  <a:cxn ang="0">
                    <a:pos x="556" y="44"/>
                  </a:cxn>
                  <a:cxn ang="0">
                    <a:pos x="494" y="18"/>
                  </a:cxn>
                  <a:cxn ang="0">
                    <a:pos x="422" y="3"/>
                  </a:cxn>
                  <a:cxn ang="0">
                    <a:pos x="345" y="0"/>
                  </a:cxn>
                  <a:cxn ang="0">
                    <a:pos x="278" y="9"/>
                  </a:cxn>
                  <a:cxn ang="0">
                    <a:pos x="215" y="32"/>
                  </a:cxn>
                  <a:cxn ang="0">
                    <a:pos x="157" y="68"/>
                  </a:cxn>
                  <a:cxn ang="0">
                    <a:pos x="102" y="118"/>
                  </a:cxn>
                  <a:cxn ang="0">
                    <a:pos x="55" y="183"/>
                  </a:cxn>
                  <a:cxn ang="0">
                    <a:pos x="22" y="257"/>
                  </a:cxn>
                  <a:cxn ang="0">
                    <a:pos x="4" y="341"/>
                  </a:cxn>
                  <a:cxn ang="0">
                    <a:pos x="1" y="433"/>
                  </a:cxn>
                  <a:cxn ang="0">
                    <a:pos x="12" y="519"/>
                  </a:cxn>
                  <a:cxn ang="0">
                    <a:pos x="36" y="595"/>
                  </a:cxn>
                  <a:cxn ang="0">
                    <a:pos x="75" y="660"/>
                  </a:cxn>
                  <a:cxn ang="0">
                    <a:pos x="127" y="716"/>
                  </a:cxn>
                  <a:cxn ang="0">
                    <a:pos x="182" y="756"/>
                  </a:cxn>
                  <a:cxn ang="0">
                    <a:pos x="242" y="784"/>
                  </a:cxn>
                  <a:cxn ang="0">
                    <a:pos x="308" y="799"/>
                  </a:cxn>
                  <a:cxn ang="0">
                    <a:pos x="386" y="802"/>
                  </a:cxn>
                  <a:cxn ang="0">
                    <a:pos x="480" y="792"/>
                  </a:cxn>
                  <a:cxn ang="0">
                    <a:pos x="560" y="768"/>
                  </a:cxn>
                  <a:cxn ang="0">
                    <a:pos x="613" y="741"/>
                  </a:cxn>
                  <a:cxn ang="0">
                    <a:pos x="584" y="619"/>
                  </a:cxn>
                  <a:cxn ang="0">
                    <a:pos x="542" y="649"/>
                  </a:cxn>
                  <a:cxn ang="0">
                    <a:pos x="495" y="670"/>
                  </a:cxn>
                  <a:cxn ang="0">
                    <a:pos x="444" y="684"/>
                  </a:cxn>
                  <a:cxn ang="0">
                    <a:pos x="387" y="688"/>
                  </a:cxn>
                  <a:cxn ang="0">
                    <a:pos x="316" y="679"/>
                  </a:cxn>
                  <a:cxn ang="0">
                    <a:pos x="273" y="663"/>
                  </a:cxn>
                  <a:cxn ang="0">
                    <a:pos x="235" y="639"/>
                  </a:cxn>
                  <a:cxn ang="0">
                    <a:pos x="202" y="605"/>
                  </a:cxn>
                  <a:cxn ang="0">
                    <a:pos x="173" y="560"/>
                  </a:cxn>
                  <a:cxn ang="0">
                    <a:pos x="155" y="507"/>
                  </a:cxn>
                  <a:cxn ang="0">
                    <a:pos x="146" y="447"/>
                  </a:cxn>
                  <a:cxn ang="0">
                    <a:pos x="706" y="394"/>
                  </a:cxn>
                </a:cxnLst>
                <a:rect l="0" t="0" r="r" b="b"/>
                <a:pathLst>
                  <a:path w="712" h="803">
                    <a:moveTo>
                      <a:pt x="525" y="175"/>
                    </a:moveTo>
                    <a:lnTo>
                      <a:pt x="536" y="190"/>
                    </a:lnTo>
                    <a:lnTo>
                      <a:pt x="547" y="204"/>
                    </a:lnTo>
                    <a:lnTo>
                      <a:pt x="556" y="221"/>
                    </a:lnTo>
                    <a:lnTo>
                      <a:pt x="564" y="238"/>
                    </a:lnTo>
                    <a:lnTo>
                      <a:pt x="569" y="256"/>
                    </a:lnTo>
                    <a:lnTo>
                      <a:pt x="573" y="274"/>
                    </a:lnTo>
                    <a:lnTo>
                      <a:pt x="575" y="294"/>
                    </a:lnTo>
                    <a:lnTo>
                      <a:pt x="576" y="314"/>
                    </a:lnTo>
                    <a:lnTo>
                      <a:pt x="149" y="314"/>
                    </a:lnTo>
                    <a:lnTo>
                      <a:pt x="151" y="293"/>
                    </a:lnTo>
                    <a:lnTo>
                      <a:pt x="155" y="274"/>
                    </a:lnTo>
                    <a:lnTo>
                      <a:pt x="162" y="255"/>
                    </a:lnTo>
                    <a:lnTo>
                      <a:pt x="169" y="237"/>
                    </a:lnTo>
                    <a:lnTo>
                      <a:pt x="178" y="220"/>
                    </a:lnTo>
                    <a:lnTo>
                      <a:pt x="189" y="203"/>
                    </a:lnTo>
                    <a:lnTo>
                      <a:pt x="202" y="188"/>
                    </a:lnTo>
                    <a:lnTo>
                      <a:pt x="215" y="174"/>
                    </a:lnTo>
                    <a:lnTo>
                      <a:pt x="231" y="160"/>
                    </a:lnTo>
                    <a:lnTo>
                      <a:pt x="248" y="147"/>
                    </a:lnTo>
                    <a:lnTo>
                      <a:pt x="266" y="138"/>
                    </a:lnTo>
                    <a:lnTo>
                      <a:pt x="285" y="129"/>
                    </a:lnTo>
                    <a:lnTo>
                      <a:pt x="305" y="123"/>
                    </a:lnTo>
                    <a:lnTo>
                      <a:pt x="325" y="118"/>
                    </a:lnTo>
                    <a:lnTo>
                      <a:pt x="346" y="116"/>
                    </a:lnTo>
                    <a:lnTo>
                      <a:pt x="369" y="115"/>
                    </a:lnTo>
                    <a:lnTo>
                      <a:pt x="393" y="116"/>
                    </a:lnTo>
                    <a:lnTo>
                      <a:pt x="416" y="119"/>
                    </a:lnTo>
                    <a:lnTo>
                      <a:pt x="437" y="123"/>
                    </a:lnTo>
                    <a:lnTo>
                      <a:pt x="457" y="129"/>
                    </a:lnTo>
                    <a:lnTo>
                      <a:pt x="467" y="134"/>
                    </a:lnTo>
                    <a:lnTo>
                      <a:pt x="476" y="138"/>
                    </a:lnTo>
                    <a:lnTo>
                      <a:pt x="484" y="143"/>
                    </a:lnTo>
                    <a:lnTo>
                      <a:pt x="493" y="148"/>
                    </a:lnTo>
                    <a:lnTo>
                      <a:pt x="501" y="155"/>
                    </a:lnTo>
                    <a:lnTo>
                      <a:pt x="510" y="161"/>
                    </a:lnTo>
                    <a:lnTo>
                      <a:pt x="517" y="167"/>
                    </a:lnTo>
                    <a:lnTo>
                      <a:pt x="525" y="175"/>
                    </a:lnTo>
                    <a:close/>
                    <a:moveTo>
                      <a:pt x="712" y="330"/>
                    </a:moveTo>
                    <a:lnTo>
                      <a:pt x="712" y="312"/>
                    </a:lnTo>
                    <a:lnTo>
                      <a:pt x="711" y="294"/>
                    </a:lnTo>
                    <a:lnTo>
                      <a:pt x="709" y="277"/>
                    </a:lnTo>
                    <a:lnTo>
                      <a:pt x="707" y="259"/>
                    </a:lnTo>
                    <a:lnTo>
                      <a:pt x="704" y="243"/>
                    </a:lnTo>
                    <a:lnTo>
                      <a:pt x="700" y="227"/>
                    </a:lnTo>
                    <a:lnTo>
                      <a:pt x="696" y="212"/>
                    </a:lnTo>
                    <a:lnTo>
                      <a:pt x="690" y="197"/>
                    </a:lnTo>
                    <a:lnTo>
                      <a:pt x="684" y="182"/>
                    </a:lnTo>
                    <a:lnTo>
                      <a:pt x="677" y="167"/>
                    </a:lnTo>
                    <a:lnTo>
                      <a:pt x="669" y="154"/>
                    </a:lnTo>
                    <a:lnTo>
                      <a:pt x="662" y="141"/>
                    </a:lnTo>
                    <a:lnTo>
                      <a:pt x="652" y="128"/>
                    </a:lnTo>
                    <a:lnTo>
                      <a:pt x="643" y="116"/>
                    </a:lnTo>
                    <a:lnTo>
                      <a:pt x="632" y="104"/>
                    </a:lnTo>
                    <a:lnTo>
                      <a:pt x="622" y="92"/>
                    </a:lnTo>
                    <a:lnTo>
                      <a:pt x="610" y="81"/>
                    </a:lnTo>
                    <a:lnTo>
                      <a:pt x="597" y="70"/>
                    </a:lnTo>
                    <a:lnTo>
                      <a:pt x="584" y="61"/>
                    </a:lnTo>
                    <a:lnTo>
                      <a:pt x="570" y="51"/>
                    </a:lnTo>
                    <a:lnTo>
                      <a:pt x="556" y="44"/>
                    </a:lnTo>
                    <a:lnTo>
                      <a:pt x="541" y="36"/>
                    </a:lnTo>
                    <a:lnTo>
                      <a:pt x="526" y="29"/>
                    </a:lnTo>
                    <a:lnTo>
                      <a:pt x="510" y="23"/>
                    </a:lnTo>
                    <a:lnTo>
                      <a:pt x="494" y="18"/>
                    </a:lnTo>
                    <a:lnTo>
                      <a:pt x="476" y="12"/>
                    </a:lnTo>
                    <a:lnTo>
                      <a:pt x="459" y="8"/>
                    </a:lnTo>
                    <a:lnTo>
                      <a:pt x="441" y="5"/>
                    </a:lnTo>
                    <a:lnTo>
                      <a:pt x="422" y="3"/>
                    </a:lnTo>
                    <a:lnTo>
                      <a:pt x="403" y="1"/>
                    </a:lnTo>
                    <a:lnTo>
                      <a:pt x="383" y="0"/>
                    </a:lnTo>
                    <a:lnTo>
                      <a:pt x="363" y="0"/>
                    </a:lnTo>
                    <a:lnTo>
                      <a:pt x="345" y="0"/>
                    </a:lnTo>
                    <a:lnTo>
                      <a:pt x="328" y="1"/>
                    </a:lnTo>
                    <a:lnTo>
                      <a:pt x="310" y="3"/>
                    </a:lnTo>
                    <a:lnTo>
                      <a:pt x="295" y="6"/>
                    </a:lnTo>
                    <a:lnTo>
                      <a:pt x="278" y="9"/>
                    </a:lnTo>
                    <a:lnTo>
                      <a:pt x="262" y="14"/>
                    </a:lnTo>
                    <a:lnTo>
                      <a:pt x="246" y="20"/>
                    </a:lnTo>
                    <a:lnTo>
                      <a:pt x="230" y="25"/>
                    </a:lnTo>
                    <a:lnTo>
                      <a:pt x="215" y="32"/>
                    </a:lnTo>
                    <a:lnTo>
                      <a:pt x="200" y="40"/>
                    </a:lnTo>
                    <a:lnTo>
                      <a:pt x="185" y="48"/>
                    </a:lnTo>
                    <a:lnTo>
                      <a:pt x="171" y="58"/>
                    </a:lnTo>
                    <a:lnTo>
                      <a:pt x="157" y="68"/>
                    </a:lnTo>
                    <a:lnTo>
                      <a:pt x="144" y="79"/>
                    </a:lnTo>
                    <a:lnTo>
                      <a:pt x="130" y="90"/>
                    </a:lnTo>
                    <a:lnTo>
                      <a:pt x="116" y="103"/>
                    </a:lnTo>
                    <a:lnTo>
                      <a:pt x="102" y="118"/>
                    </a:lnTo>
                    <a:lnTo>
                      <a:pt x="90" y="133"/>
                    </a:lnTo>
                    <a:lnTo>
                      <a:pt x="77" y="149"/>
                    </a:lnTo>
                    <a:lnTo>
                      <a:pt x="66" y="165"/>
                    </a:lnTo>
                    <a:lnTo>
                      <a:pt x="55" y="183"/>
                    </a:lnTo>
                    <a:lnTo>
                      <a:pt x="45" y="200"/>
                    </a:lnTo>
                    <a:lnTo>
                      <a:pt x="37" y="219"/>
                    </a:lnTo>
                    <a:lnTo>
                      <a:pt x="30" y="238"/>
                    </a:lnTo>
                    <a:lnTo>
                      <a:pt x="22" y="257"/>
                    </a:lnTo>
                    <a:lnTo>
                      <a:pt x="17" y="277"/>
                    </a:lnTo>
                    <a:lnTo>
                      <a:pt x="12" y="298"/>
                    </a:lnTo>
                    <a:lnTo>
                      <a:pt x="7" y="319"/>
                    </a:lnTo>
                    <a:lnTo>
                      <a:pt x="4" y="341"/>
                    </a:lnTo>
                    <a:lnTo>
                      <a:pt x="2" y="364"/>
                    </a:lnTo>
                    <a:lnTo>
                      <a:pt x="1" y="387"/>
                    </a:lnTo>
                    <a:lnTo>
                      <a:pt x="0" y="410"/>
                    </a:lnTo>
                    <a:lnTo>
                      <a:pt x="1" y="433"/>
                    </a:lnTo>
                    <a:lnTo>
                      <a:pt x="2" y="455"/>
                    </a:lnTo>
                    <a:lnTo>
                      <a:pt x="4" y="476"/>
                    </a:lnTo>
                    <a:lnTo>
                      <a:pt x="7" y="498"/>
                    </a:lnTo>
                    <a:lnTo>
                      <a:pt x="12" y="519"/>
                    </a:lnTo>
                    <a:lnTo>
                      <a:pt x="16" y="539"/>
                    </a:lnTo>
                    <a:lnTo>
                      <a:pt x="22" y="558"/>
                    </a:lnTo>
                    <a:lnTo>
                      <a:pt x="29" y="576"/>
                    </a:lnTo>
                    <a:lnTo>
                      <a:pt x="36" y="595"/>
                    </a:lnTo>
                    <a:lnTo>
                      <a:pt x="44" y="611"/>
                    </a:lnTo>
                    <a:lnTo>
                      <a:pt x="54" y="628"/>
                    </a:lnTo>
                    <a:lnTo>
                      <a:pt x="64" y="645"/>
                    </a:lnTo>
                    <a:lnTo>
                      <a:pt x="75" y="660"/>
                    </a:lnTo>
                    <a:lnTo>
                      <a:pt x="88" y="676"/>
                    </a:lnTo>
                    <a:lnTo>
                      <a:pt x="100" y="691"/>
                    </a:lnTo>
                    <a:lnTo>
                      <a:pt x="114" y="704"/>
                    </a:lnTo>
                    <a:lnTo>
                      <a:pt x="127" y="716"/>
                    </a:lnTo>
                    <a:lnTo>
                      <a:pt x="139" y="727"/>
                    </a:lnTo>
                    <a:lnTo>
                      <a:pt x="153" y="738"/>
                    </a:lnTo>
                    <a:lnTo>
                      <a:pt x="167" y="747"/>
                    </a:lnTo>
                    <a:lnTo>
                      <a:pt x="182" y="756"/>
                    </a:lnTo>
                    <a:lnTo>
                      <a:pt x="196" y="764"/>
                    </a:lnTo>
                    <a:lnTo>
                      <a:pt x="211" y="772"/>
                    </a:lnTo>
                    <a:lnTo>
                      <a:pt x="226" y="778"/>
                    </a:lnTo>
                    <a:lnTo>
                      <a:pt x="242" y="784"/>
                    </a:lnTo>
                    <a:lnTo>
                      <a:pt x="258" y="790"/>
                    </a:lnTo>
                    <a:lnTo>
                      <a:pt x="274" y="794"/>
                    </a:lnTo>
                    <a:lnTo>
                      <a:pt x="291" y="797"/>
                    </a:lnTo>
                    <a:lnTo>
                      <a:pt x="308" y="799"/>
                    </a:lnTo>
                    <a:lnTo>
                      <a:pt x="325" y="801"/>
                    </a:lnTo>
                    <a:lnTo>
                      <a:pt x="343" y="802"/>
                    </a:lnTo>
                    <a:lnTo>
                      <a:pt x="361" y="803"/>
                    </a:lnTo>
                    <a:lnTo>
                      <a:pt x="386" y="802"/>
                    </a:lnTo>
                    <a:lnTo>
                      <a:pt x="411" y="801"/>
                    </a:lnTo>
                    <a:lnTo>
                      <a:pt x="434" y="799"/>
                    </a:lnTo>
                    <a:lnTo>
                      <a:pt x="457" y="796"/>
                    </a:lnTo>
                    <a:lnTo>
                      <a:pt x="480" y="792"/>
                    </a:lnTo>
                    <a:lnTo>
                      <a:pt x="502" y="787"/>
                    </a:lnTo>
                    <a:lnTo>
                      <a:pt x="524" y="780"/>
                    </a:lnTo>
                    <a:lnTo>
                      <a:pt x="545" y="773"/>
                    </a:lnTo>
                    <a:lnTo>
                      <a:pt x="560" y="768"/>
                    </a:lnTo>
                    <a:lnTo>
                      <a:pt x="575" y="761"/>
                    </a:lnTo>
                    <a:lnTo>
                      <a:pt x="589" y="755"/>
                    </a:lnTo>
                    <a:lnTo>
                      <a:pt x="602" y="749"/>
                    </a:lnTo>
                    <a:lnTo>
                      <a:pt x="613" y="741"/>
                    </a:lnTo>
                    <a:lnTo>
                      <a:pt x="624" y="734"/>
                    </a:lnTo>
                    <a:lnTo>
                      <a:pt x="633" y="726"/>
                    </a:lnTo>
                    <a:lnTo>
                      <a:pt x="642" y="719"/>
                    </a:lnTo>
                    <a:lnTo>
                      <a:pt x="584" y="619"/>
                    </a:lnTo>
                    <a:lnTo>
                      <a:pt x="574" y="627"/>
                    </a:lnTo>
                    <a:lnTo>
                      <a:pt x="564" y="636"/>
                    </a:lnTo>
                    <a:lnTo>
                      <a:pt x="553" y="642"/>
                    </a:lnTo>
                    <a:lnTo>
                      <a:pt x="542" y="649"/>
                    </a:lnTo>
                    <a:lnTo>
                      <a:pt x="531" y="656"/>
                    </a:lnTo>
                    <a:lnTo>
                      <a:pt x="519" y="661"/>
                    </a:lnTo>
                    <a:lnTo>
                      <a:pt x="508" y="666"/>
                    </a:lnTo>
                    <a:lnTo>
                      <a:pt x="495" y="670"/>
                    </a:lnTo>
                    <a:lnTo>
                      <a:pt x="483" y="675"/>
                    </a:lnTo>
                    <a:lnTo>
                      <a:pt x="471" y="678"/>
                    </a:lnTo>
                    <a:lnTo>
                      <a:pt x="457" y="681"/>
                    </a:lnTo>
                    <a:lnTo>
                      <a:pt x="444" y="684"/>
                    </a:lnTo>
                    <a:lnTo>
                      <a:pt x="431" y="685"/>
                    </a:lnTo>
                    <a:lnTo>
                      <a:pt x="416" y="687"/>
                    </a:lnTo>
                    <a:lnTo>
                      <a:pt x="402" y="687"/>
                    </a:lnTo>
                    <a:lnTo>
                      <a:pt x="387" y="688"/>
                    </a:lnTo>
                    <a:lnTo>
                      <a:pt x="362" y="687"/>
                    </a:lnTo>
                    <a:lnTo>
                      <a:pt x="339" y="684"/>
                    </a:lnTo>
                    <a:lnTo>
                      <a:pt x="327" y="682"/>
                    </a:lnTo>
                    <a:lnTo>
                      <a:pt x="316" y="679"/>
                    </a:lnTo>
                    <a:lnTo>
                      <a:pt x="304" y="676"/>
                    </a:lnTo>
                    <a:lnTo>
                      <a:pt x="293" y="672"/>
                    </a:lnTo>
                    <a:lnTo>
                      <a:pt x="283" y="667"/>
                    </a:lnTo>
                    <a:lnTo>
                      <a:pt x="273" y="663"/>
                    </a:lnTo>
                    <a:lnTo>
                      <a:pt x="264" y="658"/>
                    </a:lnTo>
                    <a:lnTo>
                      <a:pt x="254" y="653"/>
                    </a:lnTo>
                    <a:lnTo>
                      <a:pt x="245" y="646"/>
                    </a:lnTo>
                    <a:lnTo>
                      <a:pt x="235" y="639"/>
                    </a:lnTo>
                    <a:lnTo>
                      <a:pt x="227" y="631"/>
                    </a:lnTo>
                    <a:lnTo>
                      <a:pt x="219" y="624"/>
                    </a:lnTo>
                    <a:lnTo>
                      <a:pt x="210" y="615"/>
                    </a:lnTo>
                    <a:lnTo>
                      <a:pt x="202" y="605"/>
                    </a:lnTo>
                    <a:lnTo>
                      <a:pt x="193" y="595"/>
                    </a:lnTo>
                    <a:lnTo>
                      <a:pt x="186" y="583"/>
                    </a:lnTo>
                    <a:lnTo>
                      <a:pt x="179" y="572"/>
                    </a:lnTo>
                    <a:lnTo>
                      <a:pt x="173" y="560"/>
                    </a:lnTo>
                    <a:lnTo>
                      <a:pt x="168" y="548"/>
                    </a:lnTo>
                    <a:lnTo>
                      <a:pt x="163" y="534"/>
                    </a:lnTo>
                    <a:lnTo>
                      <a:pt x="158" y="522"/>
                    </a:lnTo>
                    <a:lnTo>
                      <a:pt x="155" y="507"/>
                    </a:lnTo>
                    <a:lnTo>
                      <a:pt x="152" y="493"/>
                    </a:lnTo>
                    <a:lnTo>
                      <a:pt x="149" y="479"/>
                    </a:lnTo>
                    <a:lnTo>
                      <a:pt x="147" y="463"/>
                    </a:lnTo>
                    <a:lnTo>
                      <a:pt x="146" y="447"/>
                    </a:lnTo>
                    <a:lnTo>
                      <a:pt x="145" y="431"/>
                    </a:lnTo>
                    <a:lnTo>
                      <a:pt x="145" y="414"/>
                    </a:lnTo>
                    <a:lnTo>
                      <a:pt x="702" y="414"/>
                    </a:lnTo>
                    <a:lnTo>
                      <a:pt x="706" y="394"/>
                    </a:lnTo>
                    <a:lnTo>
                      <a:pt x="710" y="374"/>
                    </a:lnTo>
                    <a:lnTo>
                      <a:pt x="711" y="352"/>
                    </a:lnTo>
                    <a:lnTo>
                      <a:pt x="712" y="33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17" name="Freeform 16"/>
              <p:cNvSpPr>
                <a:spLocks/>
              </p:cNvSpPr>
              <p:nvPr userDrawn="1"/>
            </p:nvSpPr>
            <p:spPr bwMode="gray">
              <a:xfrm>
                <a:off x="1638758" y="498092"/>
                <a:ext cx="107119" cy="139844"/>
              </a:xfrm>
              <a:custGeom>
                <a:avLst/>
                <a:gdLst/>
                <a:ahLst/>
                <a:cxnLst>
                  <a:cxn ang="0">
                    <a:pos x="476" y="337"/>
                  </a:cxn>
                  <a:cxn ang="0">
                    <a:pos x="473" y="280"/>
                  </a:cxn>
                  <a:cxn ang="0">
                    <a:pos x="467" y="232"/>
                  </a:cxn>
                  <a:cxn ang="0">
                    <a:pos x="455" y="194"/>
                  </a:cxn>
                  <a:cxn ang="0">
                    <a:pos x="438" y="164"/>
                  </a:cxn>
                  <a:cxn ang="0">
                    <a:pos x="429" y="153"/>
                  </a:cxn>
                  <a:cxn ang="0">
                    <a:pos x="417" y="142"/>
                  </a:cxn>
                  <a:cxn ang="0">
                    <a:pos x="388" y="127"/>
                  </a:cxn>
                  <a:cxn ang="0">
                    <a:pos x="355" y="118"/>
                  </a:cxn>
                  <a:cxn ang="0">
                    <a:pos x="315" y="115"/>
                  </a:cxn>
                  <a:cxn ang="0">
                    <a:pos x="290" y="117"/>
                  </a:cxn>
                  <a:cxn ang="0">
                    <a:pos x="266" y="122"/>
                  </a:cxn>
                  <a:cxn ang="0">
                    <a:pos x="242" y="130"/>
                  </a:cxn>
                  <a:cxn ang="0">
                    <a:pos x="216" y="143"/>
                  </a:cxn>
                  <a:cxn ang="0">
                    <a:pos x="192" y="158"/>
                  </a:cxn>
                  <a:cxn ang="0">
                    <a:pos x="171" y="174"/>
                  </a:cxn>
                  <a:cxn ang="0">
                    <a:pos x="153" y="193"/>
                  </a:cxn>
                  <a:cxn ang="0">
                    <a:pos x="138" y="212"/>
                  </a:cxn>
                  <a:cxn ang="0">
                    <a:pos x="0" y="788"/>
                  </a:cxn>
                  <a:cxn ang="0">
                    <a:pos x="94" y="14"/>
                  </a:cxn>
                  <a:cxn ang="0">
                    <a:pos x="146" y="101"/>
                  </a:cxn>
                  <a:cxn ang="0">
                    <a:pos x="166" y="76"/>
                  </a:cxn>
                  <a:cxn ang="0">
                    <a:pos x="188" y="53"/>
                  </a:cxn>
                  <a:cxn ang="0">
                    <a:pos x="213" y="36"/>
                  </a:cxn>
                  <a:cxn ang="0">
                    <a:pos x="241" y="22"/>
                  </a:cxn>
                  <a:cxn ang="0">
                    <a:pos x="271" y="10"/>
                  </a:cxn>
                  <a:cxn ang="0">
                    <a:pos x="304" y="4"/>
                  </a:cxn>
                  <a:cxn ang="0">
                    <a:pos x="340" y="0"/>
                  </a:cxn>
                  <a:cxn ang="0">
                    <a:pos x="375" y="0"/>
                  </a:cxn>
                  <a:cxn ang="0">
                    <a:pos x="404" y="2"/>
                  </a:cxn>
                  <a:cxn ang="0">
                    <a:pos x="433" y="7"/>
                  </a:cxn>
                  <a:cxn ang="0">
                    <a:pos x="458" y="14"/>
                  </a:cxn>
                  <a:cxn ang="0">
                    <a:pos x="482" y="24"/>
                  </a:cxn>
                  <a:cxn ang="0">
                    <a:pos x="505" y="36"/>
                  </a:cxn>
                  <a:cxn ang="0">
                    <a:pos x="525" y="50"/>
                  </a:cxn>
                  <a:cxn ang="0">
                    <a:pos x="541" y="67"/>
                  </a:cxn>
                  <a:cxn ang="0">
                    <a:pos x="558" y="87"/>
                  </a:cxn>
                  <a:cxn ang="0">
                    <a:pos x="572" y="108"/>
                  </a:cxn>
                  <a:cxn ang="0">
                    <a:pos x="584" y="133"/>
                  </a:cxn>
                  <a:cxn ang="0">
                    <a:pos x="593" y="159"/>
                  </a:cxn>
                  <a:cxn ang="0">
                    <a:pos x="602" y="188"/>
                  </a:cxn>
                  <a:cxn ang="0">
                    <a:pos x="608" y="220"/>
                  </a:cxn>
                  <a:cxn ang="0">
                    <a:pos x="613" y="272"/>
                  </a:cxn>
                  <a:cxn ang="0">
                    <a:pos x="614" y="788"/>
                  </a:cxn>
                </a:cxnLst>
                <a:rect l="0" t="0" r="r" b="b"/>
                <a:pathLst>
                  <a:path w="614" h="788">
                    <a:moveTo>
                      <a:pt x="476" y="788"/>
                    </a:moveTo>
                    <a:lnTo>
                      <a:pt x="476" y="337"/>
                    </a:lnTo>
                    <a:lnTo>
                      <a:pt x="475" y="308"/>
                    </a:lnTo>
                    <a:lnTo>
                      <a:pt x="473" y="280"/>
                    </a:lnTo>
                    <a:lnTo>
                      <a:pt x="471" y="255"/>
                    </a:lnTo>
                    <a:lnTo>
                      <a:pt x="467" y="232"/>
                    </a:lnTo>
                    <a:lnTo>
                      <a:pt x="461" y="212"/>
                    </a:lnTo>
                    <a:lnTo>
                      <a:pt x="455" y="194"/>
                    </a:lnTo>
                    <a:lnTo>
                      <a:pt x="448" y="178"/>
                    </a:lnTo>
                    <a:lnTo>
                      <a:pt x="438" y="164"/>
                    </a:lnTo>
                    <a:lnTo>
                      <a:pt x="434" y="158"/>
                    </a:lnTo>
                    <a:lnTo>
                      <a:pt x="429" y="153"/>
                    </a:lnTo>
                    <a:lnTo>
                      <a:pt x="423" y="147"/>
                    </a:lnTo>
                    <a:lnTo>
                      <a:pt x="417" y="142"/>
                    </a:lnTo>
                    <a:lnTo>
                      <a:pt x="403" y="134"/>
                    </a:lnTo>
                    <a:lnTo>
                      <a:pt x="388" y="127"/>
                    </a:lnTo>
                    <a:lnTo>
                      <a:pt x="373" y="122"/>
                    </a:lnTo>
                    <a:lnTo>
                      <a:pt x="355" y="118"/>
                    </a:lnTo>
                    <a:lnTo>
                      <a:pt x="336" y="116"/>
                    </a:lnTo>
                    <a:lnTo>
                      <a:pt x="315" y="115"/>
                    </a:lnTo>
                    <a:lnTo>
                      <a:pt x="303" y="115"/>
                    </a:lnTo>
                    <a:lnTo>
                      <a:pt x="290" y="117"/>
                    </a:lnTo>
                    <a:lnTo>
                      <a:pt x="279" y="119"/>
                    </a:lnTo>
                    <a:lnTo>
                      <a:pt x="266" y="122"/>
                    </a:lnTo>
                    <a:lnTo>
                      <a:pt x="254" y="125"/>
                    </a:lnTo>
                    <a:lnTo>
                      <a:pt x="242" y="130"/>
                    </a:lnTo>
                    <a:lnTo>
                      <a:pt x="229" y="136"/>
                    </a:lnTo>
                    <a:lnTo>
                      <a:pt x="216" y="143"/>
                    </a:lnTo>
                    <a:lnTo>
                      <a:pt x="204" y="150"/>
                    </a:lnTo>
                    <a:lnTo>
                      <a:pt x="192" y="158"/>
                    </a:lnTo>
                    <a:lnTo>
                      <a:pt x="182" y="165"/>
                    </a:lnTo>
                    <a:lnTo>
                      <a:pt x="171" y="174"/>
                    </a:lnTo>
                    <a:lnTo>
                      <a:pt x="162" y="183"/>
                    </a:lnTo>
                    <a:lnTo>
                      <a:pt x="153" y="193"/>
                    </a:lnTo>
                    <a:lnTo>
                      <a:pt x="146" y="202"/>
                    </a:lnTo>
                    <a:lnTo>
                      <a:pt x="138" y="212"/>
                    </a:lnTo>
                    <a:lnTo>
                      <a:pt x="138" y="788"/>
                    </a:lnTo>
                    <a:lnTo>
                      <a:pt x="0" y="788"/>
                    </a:lnTo>
                    <a:lnTo>
                      <a:pt x="0" y="14"/>
                    </a:lnTo>
                    <a:lnTo>
                      <a:pt x="94" y="14"/>
                    </a:lnTo>
                    <a:lnTo>
                      <a:pt x="137" y="115"/>
                    </a:lnTo>
                    <a:lnTo>
                      <a:pt x="146" y="101"/>
                    </a:lnTo>
                    <a:lnTo>
                      <a:pt x="155" y="87"/>
                    </a:lnTo>
                    <a:lnTo>
                      <a:pt x="166" y="76"/>
                    </a:lnTo>
                    <a:lnTo>
                      <a:pt x="176" y="64"/>
                    </a:lnTo>
                    <a:lnTo>
                      <a:pt x="188" y="53"/>
                    </a:lnTo>
                    <a:lnTo>
                      <a:pt x="201" y="44"/>
                    </a:lnTo>
                    <a:lnTo>
                      <a:pt x="213" y="36"/>
                    </a:lnTo>
                    <a:lnTo>
                      <a:pt x="227" y="28"/>
                    </a:lnTo>
                    <a:lnTo>
                      <a:pt x="241" y="22"/>
                    </a:lnTo>
                    <a:lnTo>
                      <a:pt x="255" y="15"/>
                    </a:lnTo>
                    <a:lnTo>
                      <a:pt x="271" y="10"/>
                    </a:lnTo>
                    <a:lnTo>
                      <a:pt x="287" y="7"/>
                    </a:lnTo>
                    <a:lnTo>
                      <a:pt x="304" y="4"/>
                    </a:lnTo>
                    <a:lnTo>
                      <a:pt x="322" y="1"/>
                    </a:lnTo>
                    <a:lnTo>
                      <a:pt x="340" y="0"/>
                    </a:lnTo>
                    <a:lnTo>
                      <a:pt x="359" y="0"/>
                    </a:lnTo>
                    <a:lnTo>
                      <a:pt x="375" y="0"/>
                    </a:lnTo>
                    <a:lnTo>
                      <a:pt x="391" y="1"/>
                    </a:lnTo>
                    <a:lnTo>
                      <a:pt x="404" y="2"/>
                    </a:lnTo>
                    <a:lnTo>
                      <a:pt x="419" y="4"/>
                    </a:lnTo>
                    <a:lnTo>
                      <a:pt x="433" y="7"/>
                    </a:lnTo>
                    <a:lnTo>
                      <a:pt x="445" y="10"/>
                    </a:lnTo>
                    <a:lnTo>
                      <a:pt x="458" y="14"/>
                    </a:lnTo>
                    <a:lnTo>
                      <a:pt x="471" y="19"/>
                    </a:lnTo>
                    <a:lnTo>
                      <a:pt x="482" y="24"/>
                    </a:lnTo>
                    <a:lnTo>
                      <a:pt x="494" y="29"/>
                    </a:lnTo>
                    <a:lnTo>
                      <a:pt x="505" y="36"/>
                    </a:lnTo>
                    <a:lnTo>
                      <a:pt x="514" y="43"/>
                    </a:lnTo>
                    <a:lnTo>
                      <a:pt x="525" y="50"/>
                    </a:lnTo>
                    <a:lnTo>
                      <a:pt x="533" y="59"/>
                    </a:lnTo>
                    <a:lnTo>
                      <a:pt x="541" y="67"/>
                    </a:lnTo>
                    <a:lnTo>
                      <a:pt x="550" y="77"/>
                    </a:lnTo>
                    <a:lnTo>
                      <a:pt x="558" y="87"/>
                    </a:lnTo>
                    <a:lnTo>
                      <a:pt x="565" y="98"/>
                    </a:lnTo>
                    <a:lnTo>
                      <a:pt x="572" y="108"/>
                    </a:lnTo>
                    <a:lnTo>
                      <a:pt x="578" y="120"/>
                    </a:lnTo>
                    <a:lnTo>
                      <a:pt x="584" y="133"/>
                    </a:lnTo>
                    <a:lnTo>
                      <a:pt x="589" y="145"/>
                    </a:lnTo>
                    <a:lnTo>
                      <a:pt x="593" y="159"/>
                    </a:lnTo>
                    <a:lnTo>
                      <a:pt x="598" y="174"/>
                    </a:lnTo>
                    <a:lnTo>
                      <a:pt x="602" y="188"/>
                    </a:lnTo>
                    <a:lnTo>
                      <a:pt x="605" y="203"/>
                    </a:lnTo>
                    <a:lnTo>
                      <a:pt x="608" y="220"/>
                    </a:lnTo>
                    <a:lnTo>
                      <a:pt x="610" y="236"/>
                    </a:lnTo>
                    <a:lnTo>
                      <a:pt x="613" y="272"/>
                    </a:lnTo>
                    <a:lnTo>
                      <a:pt x="614" y="309"/>
                    </a:lnTo>
                    <a:lnTo>
                      <a:pt x="614" y="788"/>
                    </a:lnTo>
                    <a:lnTo>
                      <a:pt x="476" y="78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18" name="Freeform 17"/>
              <p:cNvSpPr>
                <a:spLocks/>
              </p:cNvSpPr>
              <p:nvPr userDrawn="1"/>
            </p:nvSpPr>
            <p:spPr bwMode="gray">
              <a:xfrm>
                <a:off x="1773452" y="463131"/>
                <a:ext cx="86968" cy="176924"/>
              </a:xfrm>
              <a:custGeom>
                <a:avLst/>
                <a:gdLst/>
                <a:ahLst/>
                <a:cxnLst>
                  <a:cxn ang="0">
                    <a:pos x="0" y="322"/>
                  </a:cxn>
                  <a:cxn ang="0">
                    <a:pos x="91" y="214"/>
                  </a:cxn>
                  <a:cxn ang="0">
                    <a:pos x="228" y="0"/>
                  </a:cxn>
                  <a:cxn ang="0">
                    <a:pos x="441" y="214"/>
                  </a:cxn>
                  <a:cxn ang="0">
                    <a:pos x="228" y="322"/>
                  </a:cxn>
                  <a:cxn ang="0">
                    <a:pos x="229" y="731"/>
                  </a:cxn>
                  <a:cxn ang="0">
                    <a:pos x="233" y="773"/>
                  </a:cxn>
                  <a:cxn ang="0">
                    <a:pos x="242" y="808"/>
                  </a:cxn>
                  <a:cxn ang="0">
                    <a:pos x="253" y="836"/>
                  </a:cxn>
                  <a:cxn ang="0">
                    <a:pos x="270" y="857"/>
                  </a:cxn>
                  <a:cxn ang="0">
                    <a:pos x="293" y="872"/>
                  </a:cxn>
                  <a:cxn ang="0">
                    <a:pos x="319" y="882"/>
                  </a:cxn>
                  <a:cxn ang="0">
                    <a:pos x="351" y="887"/>
                  </a:cxn>
                  <a:cxn ang="0">
                    <a:pos x="381" y="887"/>
                  </a:cxn>
                  <a:cxn ang="0">
                    <a:pos x="408" y="884"/>
                  </a:cxn>
                  <a:cxn ang="0">
                    <a:pos x="435" y="878"/>
                  </a:cxn>
                  <a:cxn ang="0">
                    <a:pos x="463" y="867"/>
                  </a:cxn>
                  <a:cxn ang="0">
                    <a:pos x="497" y="981"/>
                  </a:cxn>
                  <a:cxn ang="0">
                    <a:pos x="454" y="991"/>
                  </a:cxn>
                  <a:cxn ang="0">
                    <a:pos x="408" y="998"/>
                  </a:cxn>
                  <a:cxn ang="0">
                    <a:pos x="360" y="1001"/>
                  </a:cxn>
                  <a:cxn ang="0">
                    <a:pos x="309" y="1003"/>
                  </a:cxn>
                  <a:cxn ang="0">
                    <a:pos x="287" y="1002"/>
                  </a:cxn>
                  <a:cxn ang="0">
                    <a:pos x="265" y="999"/>
                  </a:cxn>
                  <a:cxn ang="0">
                    <a:pos x="244" y="994"/>
                  </a:cxn>
                  <a:cxn ang="0">
                    <a:pos x="225" y="987"/>
                  </a:cxn>
                  <a:cxn ang="0">
                    <a:pos x="206" y="976"/>
                  </a:cxn>
                  <a:cxn ang="0">
                    <a:pos x="187" y="964"/>
                  </a:cxn>
                  <a:cxn ang="0">
                    <a:pos x="170" y="951"/>
                  </a:cxn>
                  <a:cxn ang="0">
                    <a:pos x="154" y="935"/>
                  </a:cxn>
                  <a:cxn ang="0">
                    <a:pos x="140" y="917"/>
                  </a:cxn>
                  <a:cxn ang="0">
                    <a:pos x="126" y="898"/>
                  </a:cxn>
                  <a:cxn ang="0">
                    <a:pos x="115" y="879"/>
                  </a:cxn>
                  <a:cxn ang="0">
                    <a:pos x="107" y="858"/>
                  </a:cxn>
                  <a:cxn ang="0">
                    <a:pos x="99" y="836"/>
                  </a:cxn>
                  <a:cxn ang="0">
                    <a:pos x="94" y="812"/>
                  </a:cxn>
                  <a:cxn ang="0">
                    <a:pos x="91" y="762"/>
                  </a:cxn>
                </a:cxnLst>
                <a:rect l="0" t="0" r="r" b="b"/>
                <a:pathLst>
                  <a:path w="497" h="1003">
                    <a:moveTo>
                      <a:pt x="91" y="322"/>
                    </a:moveTo>
                    <a:lnTo>
                      <a:pt x="0" y="322"/>
                    </a:lnTo>
                    <a:lnTo>
                      <a:pt x="0" y="214"/>
                    </a:lnTo>
                    <a:lnTo>
                      <a:pt x="91" y="214"/>
                    </a:lnTo>
                    <a:lnTo>
                      <a:pt x="91" y="53"/>
                    </a:lnTo>
                    <a:lnTo>
                      <a:pt x="228" y="0"/>
                    </a:lnTo>
                    <a:lnTo>
                      <a:pt x="228" y="214"/>
                    </a:lnTo>
                    <a:lnTo>
                      <a:pt x="441" y="214"/>
                    </a:lnTo>
                    <a:lnTo>
                      <a:pt x="441" y="322"/>
                    </a:lnTo>
                    <a:lnTo>
                      <a:pt x="228" y="322"/>
                    </a:lnTo>
                    <a:lnTo>
                      <a:pt x="228" y="708"/>
                    </a:lnTo>
                    <a:lnTo>
                      <a:pt x="229" y="731"/>
                    </a:lnTo>
                    <a:lnTo>
                      <a:pt x="230" y="753"/>
                    </a:lnTo>
                    <a:lnTo>
                      <a:pt x="233" y="773"/>
                    </a:lnTo>
                    <a:lnTo>
                      <a:pt x="237" y="791"/>
                    </a:lnTo>
                    <a:lnTo>
                      <a:pt x="242" y="808"/>
                    </a:lnTo>
                    <a:lnTo>
                      <a:pt x="247" y="823"/>
                    </a:lnTo>
                    <a:lnTo>
                      <a:pt x="253" y="836"/>
                    </a:lnTo>
                    <a:lnTo>
                      <a:pt x="262" y="846"/>
                    </a:lnTo>
                    <a:lnTo>
                      <a:pt x="270" y="857"/>
                    </a:lnTo>
                    <a:lnTo>
                      <a:pt x="281" y="865"/>
                    </a:lnTo>
                    <a:lnTo>
                      <a:pt x="293" y="872"/>
                    </a:lnTo>
                    <a:lnTo>
                      <a:pt x="305" y="878"/>
                    </a:lnTo>
                    <a:lnTo>
                      <a:pt x="319" y="882"/>
                    </a:lnTo>
                    <a:lnTo>
                      <a:pt x="334" y="885"/>
                    </a:lnTo>
                    <a:lnTo>
                      <a:pt x="351" y="887"/>
                    </a:lnTo>
                    <a:lnTo>
                      <a:pt x="367" y="888"/>
                    </a:lnTo>
                    <a:lnTo>
                      <a:pt x="381" y="887"/>
                    </a:lnTo>
                    <a:lnTo>
                      <a:pt x="395" y="886"/>
                    </a:lnTo>
                    <a:lnTo>
                      <a:pt x="408" y="884"/>
                    </a:lnTo>
                    <a:lnTo>
                      <a:pt x="421" y="881"/>
                    </a:lnTo>
                    <a:lnTo>
                      <a:pt x="435" y="878"/>
                    </a:lnTo>
                    <a:lnTo>
                      <a:pt x="449" y="873"/>
                    </a:lnTo>
                    <a:lnTo>
                      <a:pt x="463" y="867"/>
                    </a:lnTo>
                    <a:lnTo>
                      <a:pt x="477" y="861"/>
                    </a:lnTo>
                    <a:lnTo>
                      <a:pt x="497" y="981"/>
                    </a:lnTo>
                    <a:lnTo>
                      <a:pt x="476" y="987"/>
                    </a:lnTo>
                    <a:lnTo>
                      <a:pt x="454" y="991"/>
                    </a:lnTo>
                    <a:lnTo>
                      <a:pt x="431" y="995"/>
                    </a:lnTo>
                    <a:lnTo>
                      <a:pt x="408" y="998"/>
                    </a:lnTo>
                    <a:lnTo>
                      <a:pt x="384" y="1000"/>
                    </a:lnTo>
                    <a:lnTo>
                      <a:pt x="360" y="1001"/>
                    </a:lnTo>
                    <a:lnTo>
                      <a:pt x="335" y="1002"/>
                    </a:lnTo>
                    <a:lnTo>
                      <a:pt x="309" y="1003"/>
                    </a:lnTo>
                    <a:lnTo>
                      <a:pt x="298" y="1003"/>
                    </a:lnTo>
                    <a:lnTo>
                      <a:pt x="287" y="1002"/>
                    </a:lnTo>
                    <a:lnTo>
                      <a:pt x="276" y="1001"/>
                    </a:lnTo>
                    <a:lnTo>
                      <a:pt x="265" y="999"/>
                    </a:lnTo>
                    <a:lnTo>
                      <a:pt x="255" y="996"/>
                    </a:lnTo>
                    <a:lnTo>
                      <a:pt x="244" y="994"/>
                    </a:lnTo>
                    <a:lnTo>
                      <a:pt x="235" y="990"/>
                    </a:lnTo>
                    <a:lnTo>
                      <a:pt x="225" y="987"/>
                    </a:lnTo>
                    <a:lnTo>
                      <a:pt x="214" y="981"/>
                    </a:lnTo>
                    <a:lnTo>
                      <a:pt x="206" y="976"/>
                    </a:lnTo>
                    <a:lnTo>
                      <a:pt x="197" y="971"/>
                    </a:lnTo>
                    <a:lnTo>
                      <a:pt x="187" y="964"/>
                    </a:lnTo>
                    <a:lnTo>
                      <a:pt x="179" y="958"/>
                    </a:lnTo>
                    <a:lnTo>
                      <a:pt x="170" y="951"/>
                    </a:lnTo>
                    <a:lnTo>
                      <a:pt x="162" y="943"/>
                    </a:lnTo>
                    <a:lnTo>
                      <a:pt x="154" y="935"/>
                    </a:lnTo>
                    <a:lnTo>
                      <a:pt x="147" y="926"/>
                    </a:lnTo>
                    <a:lnTo>
                      <a:pt x="140" y="917"/>
                    </a:lnTo>
                    <a:lnTo>
                      <a:pt x="132" y="907"/>
                    </a:lnTo>
                    <a:lnTo>
                      <a:pt x="126" y="898"/>
                    </a:lnTo>
                    <a:lnTo>
                      <a:pt x="121" y="888"/>
                    </a:lnTo>
                    <a:lnTo>
                      <a:pt x="115" y="879"/>
                    </a:lnTo>
                    <a:lnTo>
                      <a:pt x="111" y="868"/>
                    </a:lnTo>
                    <a:lnTo>
                      <a:pt x="107" y="858"/>
                    </a:lnTo>
                    <a:lnTo>
                      <a:pt x="103" y="846"/>
                    </a:lnTo>
                    <a:lnTo>
                      <a:pt x="99" y="836"/>
                    </a:lnTo>
                    <a:lnTo>
                      <a:pt x="97" y="824"/>
                    </a:lnTo>
                    <a:lnTo>
                      <a:pt x="94" y="812"/>
                    </a:lnTo>
                    <a:lnTo>
                      <a:pt x="92" y="787"/>
                    </a:lnTo>
                    <a:lnTo>
                      <a:pt x="91" y="762"/>
                    </a:lnTo>
                    <a:lnTo>
                      <a:pt x="91" y="32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19" name="Freeform 18"/>
              <p:cNvSpPr>
                <a:spLocks noEditPoints="1"/>
              </p:cNvSpPr>
              <p:nvPr userDrawn="1"/>
            </p:nvSpPr>
            <p:spPr bwMode="gray">
              <a:xfrm>
                <a:off x="1875269" y="498092"/>
                <a:ext cx="123028" cy="141963"/>
              </a:xfrm>
              <a:custGeom>
                <a:avLst/>
                <a:gdLst/>
                <a:ahLst/>
                <a:cxnLst>
                  <a:cxn ang="0">
                    <a:pos x="223" y="161"/>
                  </a:cxn>
                  <a:cxn ang="0">
                    <a:pos x="257" y="135"/>
                  </a:cxn>
                  <a:cxn ang="0">
                    <a:pos x="296" y="118"/>
                  </a:cxn>
                  <a:cxn ang="0">
                    <a:pos x="340" y="110"/>
                  </a:cxn>
                  <a:cxn ang="0">
                    <a:pos x="388" y="114"/>
                  </a:cxn>
                  <a:cxn ang="0">
                    <a:pos x="432" y="124"/>
                  </a:cxn>
                  <a:cxn ang="0">
                    <a:pos x="469" y="145"/>
                  </a:cxn>
                  <a:cxn ang="0">
                    <a:pos x="500" y="174"/>
                  </a:cxn>
                  <a:cxn ang="0">
                    <a:pos x="523" y="213"/>
                  </a:cxn>
                  <a:cxn ang="0">
                    <a:pos x="541" y="260"/>
                  </a:cxn>
                  <a:cxn ang="0">
                    <a:pos x="557" y="365"/>
                  </a:cxn>
                  <a:cxn ang="0">
                    <a:pos x="549" y="493"/>
                  </a:cxn>
                  <a:cxn ang="0">
                    <a:pos x="531" y="559"/>
                  </a:cxn>
                  <a:cxn ang="0">
                    <a:pos x="509" y="603"/>
                  </a:cxn>
                  <a:cxn ang="0">
                    <a:pos x="481" y="640"/>
                  </a:cxn>
                  <a:cxn ang="0">
                    <a:pos x="447" y="667"/>
                  </a:cxn>
                  <a:cxn ang="0">
                    <a:pos x="408" y="684"/>
                  </a:cxn>
                  <a:cxn ang="0">
                    <a:pos x="363" y="692"/>
                  </a:cxn>
                  <a:cxn ang="0">
                    <a:pos x="314" y="689"/>
                  </a:cxn>
                  <a:cxn ang="0">
                    <a:pos x="271" y="678"/>
                  </a:cxn>
                  <a:cxn ang="0">
                    <a:pos x="234" y="658"/>
                  </a:cxn>
                  <a:cxn ang="0">
                    <a:pos x="203" y="627"/>
                  </a:cxn>
                  <a:cxn ang="0">
                    <a:pos x="179" y="589"/>
                  </a:cxn>
                  <a:cxn ang="0">
                    <a:pos x="161" y="541"/>
                  </a:cxn>
                  <a:cxn ang="0">
                    <a:pos x="145" y="435"/>
                  </a:cxn>
                  <a:cxn ang="0">
                    <a:pos x="152" y="307"/>
                  </a:cxn>
                  <a:cxn ang="0">
                    <a:pos x="171" y="241"/>
                  </a:cxn>
                  <a:cxn ang="0">
                    <a:pos x="194" y="197"/>
                  </a:cxn>
                  <a:cxn ang="0">
                    <a:pos x="118" y="719"/>
                  </a:cxn>
                  <a:cxn ang="0">
                    <a:pos x="172" y="760"/>
                  </a:cxn>
                  <a:cxn ang="0">
                    <a:pos x="238" y="788"/>
                  </a:cxn>
                  <a:cxn ang="0">
                    <a:pos x="311" y="801"/>
                  </a:cxn>
                  <a:cxn ang="0">
                    <a:pos x="391" y="801"/>
                  </a:cxn>
                  <a:cxn ang="0">
                    <a:pos x="464" y="788"/>
                  </a:cxn>
                  <a:cxn ang="0">
                    <a:pos x="527" y="761"/>
                  </a:cxn>
                  <a:cxn ang="0">
                    <a:pos x="583" y="720"/>
                  </a:cxn>
                  <a:cxn ang="0">
                    <a:pos x="629" y="666"/>
                  </a:cxn>
                  <a:cxn ang="0">
                    <a:pos x="664" y="603"/>
                  </a:cxn>
                  <a:cxn ang="0">
                    <a:pos x="688" y="529"/>
                  </a:cxn>
                  <a:cxn ang="0">
                    <a:pos x="700" y="445"/>
                  </a:cxn>
                  <a:cxn ang="0">
                    <a:pos x="700" y="354"/>
                  </a:cxn>
                  <a:cxn ang="0">
                    <a:pos x="688" y="270"/>
                  </a:cxn>
                  <a:cxn ang="0">
                    <a:pos x="665" y="197"/>
                  </a:cxn>
                  <a:cxn ang="0">
                    <a:pos x="630" y="134"/>
                  </a:cxn>
                  <a:cxn ang="0">
                    <a:pos x="585" y="81"/>
                  </a:cxn>
                  <a:cxn ang="0">
                    <a:pos x="530" y="41"/>
                  </a:cxn>
                  <a:cxn ang="0">
                    <a:pos x="466" y="14"/>
                  </a:cxn>
                  <a:cxn ang="0">
                    <a:pos x="392" y="1"/>
                  </a:cxn>
                  <a:cxn ang="0">
                    <a:pos x="313" y="1"/>
                  </a:cxn>
                  <a:cxn ang="0">
                    <a:pos x="242" y="14"/>
                  </a:cxn>
                  <a:cxn ang="0">
                    <a:pos x="178" y="43"/>
                  </a:cxn>
                  <a:cxn ang="0">
                    <a:pos x="122" y="84"/>
                  </a:cxn>
                  <a:cxn ang="0">
                    <a:pos x="74" y="138"/>
                  </a:cxn>
                  <a:cxn ang="0">
                    <a:pos x="38" y="202"/>
                  </a:cxn>
                  <a:cxn ang="0">
                    <a:pos x="14" y="275"/>
                  </a:cxn>
                  <a:cxn ang="0">
                    <a:pos x="3" y="356"/>
                  </a:cxn>
                  <a:cxn ang="0">
                    <a:pos x="3" y="445"/>
                  </a:cxn>
                  <a:cxn ang="0">
                    <a:pos x="14" y="528"/>
                  </a:cxn>
                  <a:cxn ang="0">
                    <a:pos x="36" y="601"/>
                  </a:cxn>
                  <a:cxn ang="0">
                    <a:pos x="71" y="665"/>
                  </a:cxn>
                </a:cxnLst>
                <a:rect l="0" t="0" r="r" b="b"/>
                <a:pathLst>
                  <a:path w="701" h="803">
                    <a:moveTo>
                      <a:pt x="201" y="187"/>
                    </a:moveTo>
                    <a:lnTo>
                      <a:pt x="208" y="178"/>
                    </a:lnTo>
                    <a:lnTo>
                      <a:pt x="216" y="169"/>
                    </a:lnTo>
                    <a:lnTo>
                      <a:pt x="223" y="161"/>
                    </a:lnTo>
                    <a:lnTo>
                      <a:pt x="232" y="154"/>
                    </a:lnTo>
                    <a:lnTo>
                      <a:pt x="240" y="147"/>
                    </a:lnTo>
                    <a:lnTo>
                      <a:pt x="248" y="141"/>
                    </a:lnTo>
                    <a:lnTo>
                      <a:pt x="257" y="135"/>
                    </a:lnTo>
                    <a:lnTo>
                      <a:pt x="266" y="129"/>
                    </a:lnTo>
                    <a:lnTo>
                      <a:pt x="276" y="125"/>
                    </a:lnTo>
                    <a:lnTo>
                      <a:pt x="286" y="121"/>
                    </a:lnTo>
                    <a:lnTo>
                      <a:pt x="296" y="118"/>
                    </a:lnTo>
                    <a:lnTo>
                      <a:pt x="306" y="116"/>
                    </a:lnTo>
                    <a:lnTo>
                      <a:pt x="317" y="114"/>
                    </a:lnTo>
                    <a:lnTo>
                      <a:pt x="329" y="111"/>
                    </a:lnTo>
                    <a:lnTo>
                      <a:pt x="340" y="110"/>
                    </a:lnTo>
                    <a:lnTo>
                      <a:pt x="352" y="110"/>
                    </a:lnTo>
                    <a:lnTo>
                      <a:pt x="365" y="110"/>
                    </a:lnTo>
                    <a:lnTo>
                      <a:pt x="376" y="111"/>
                    </a:lnTo>
                    <a:lnTo>
                      <a:pt x="388" y="114"/>
                    </a:lnTo>
                    <a:lnTo>
                      <a:pt x="399" y="115"/>
                    </a:lnTo>
                    <a:lnTo>
                      <a:pt x="411" y="118"/>
                    </a:lnTo>
                    <a:lnTo>
                      <a:pt x="422" y="121"/>
                    </a:lnTo>
                    <a:lnTo>
                      <a:pt x="432" y="124"/>
                    </a:lnTo>
                    <a:lnTo>
                      <a:pt x="442" y="128"/>
                    </a:lnTo>
                    <a:lnTo>
                      <a:pt x="451" y="134"/>
                    </a:lnTo>
                    <a:lnTo>
                      <a:pt x="459" y="139"/>
                    </a:lnTo>
                    <a:lnTo>
                      <a:pt x="469" y="145"/>
                    </a:lnTo>
                    <a:lnTo>
                      <a:pt x="476" y="152"/>
                    </a:lnTo>
                    <a:lnTo>
                      <a:pt x="485" y="158"/>
                    </a:lnTo>
                    <a:lnTo>
                      <a:pt x="492" y="166"/>
                    </a:lnTo>
                    <a:lnTo>
                      <a:pt x="500" y="174"/>
                    </a:lnTo>
                    <a:lnTo>
                      <a:pt x="506" y="183"/>
                    </a:lnTo>
                    <a:lnTo>
                      <a:pt x="512" y="192"/>
                    </a:lnTo>
                    <a:lnTo>
                      <a:pt x="518" y="202"/>
                    </a:lnTo>
                    <a:lnTo>
                      <a:pt x="523" y="213"/>
                    </a:lnTo>
                    <a:lnTo>
                      <a:pt x="528" y="223"/>
                    </a:lnTo>
                    <a:lnTo>
                      <a:pt x="533" y="235"/>
                    </a:lnTo>
                    <a:lnTo>
                      <a:pt x="538" y="248"/>
                    </a:lnTo>
                    <a:lnTo>
                      <a:pt x="541" y="260"/>
                    </a:lnTo>
                    <a:lnTo>
                      <a:pt x="544" y="273"/>
                    </a:lnTo>
                    <a:lnTo>
                      <a:pt x="550" y="301"/>
                    </a:lnTo>
                    <a:lnTo>
                      <a:pt x="554" y="332"/>
                    </a:lnTo>
                    <a:lnTo>
                      <a:pt x="557" y="365"/>
                    </a:lnTo>
                    <a:lnTo>
                      <a:pt x="558" y="399"/>
                    </a:lnTo>
                    <a:lnTo>
                      <a:pt x="557" y="432"/>
                    </a:lnTo>
                    <a:lnTo>
                      <a:pt x="553" y="464"/>
                    </a:lnTo>
                    <a:lnTo>
                      <a:pt x="549" y="493"/>
                    </a:lnTo>
                    <a:lnTo>
                      <a:pt x="544" y="521"/>
                    </a:lnTo>
                    <a:lnTo>
                      <a:pt x="540" y="534"/>
                    </a:lnTo>
                    <a:lnTo>
                      <a:pt x="535" y="547"/>
                    </a:lnTo>
                    <a:lnTo>
                      <a:pt x="531" y="559"/>
                    </a:lnTo>
                    <a:lnTo>
                      <a:pt x="526" y="570"/>
                    </a:lnTo>
                    <a:lnTo>
                      <a:pt x="521" y="582"/>
                    </a:lnTo>
                    <a:lnTo>
                      <a:pt x="515" y="593"/>
                    </a:lnTo>
                    <a:lnTo>
                      <a:pt x="509" y="603"/>
                    </a:lnTo>
                    <a:lnTo>
                      <a:pt x="503" y="614"/>
                    </a:lnTo>
                    <a:lnTo>
                      <a:pt x="495" y="623"/>
                    </a:lnTo>
                    <a:lnTo>
                      <a:pt x="488" y="631"/>
                    </a:lnTo>
                    <a:lnTo>
                      <a:pt x="481" y="640"/>
                    </a:lnTo>
                    <a:lnTo>
                      <a:pt x="472" y="647"/>
                    </a:lnTo>
                    <a:lnTo>
                      <a:pt x="464" y="655"/>
                    </a:lnTo>
                    <a:lnTo>
                      <a:pt x="455" y="661"/>
                    </a:lnTo>
                    <a:lnTo>
                      <a:pt x="447" y="667"/>
                    </a:lnTo>
                    <a:lnTo>
                      <a:pt x="437" y="673"/>
                    </a:lnTo>
                    <a:lnTo>
                      <a:pt x="428" y="677"/>
                    </a:lnTo>
                    <a:lnTo>
                      <a:pt x="418" y="681"/>
                    </a:lnTo>
                    <a:lnTo>
                      <a:pt x="408" y="684"/>
                    </a:lnTo>
                    <a:lnTo>
                      <a:pt x="397" y="687"/>
                    </a:lnTo>
                    <a:lnTo>
                      <a:pt x="386" y="689"/>
                    </a:lnTo>
                    <a:lnTo>
                      <a:pt x="375" y="691"/>
                    </a:lnTo>
                    <a:lnTo>
                      <a:pt x="363" y="692"/>
                    </a:lnTo>
                    <a:lnTo>
                      <a:pt x="352" y="692"/>
                    </a:lnTo>
                    <a:lnTo>
                      <a:pt x="339" y="692"/>
                    </a:lnTo>
                    <a:lnTo>
                      <a:pt x="327" y="691"/>
                    </a:lnTo>
                    <a:lnTo>
                      <a:pt x="314" y="689"/>
                    </a:lnTo>
                    <a:lnTo>
                      <a:pt x="303" y="687"/>
                    </a:lnTo>
                    <a:lnTo>
                      <a:pt x="292" y="684"/>
                    </a:lnTo>
                    <a:lnTo>
                      <a:pt x="281" y="681"/>
                    </a:lnTo>
                    <a:lnTo>
                      <a:pt x="271" y="678"/>
                    </a:lnTo>
                    <a:lnTo>
                      <a:pt x="261" y="674"/>
                    </a:lnTo>
                    <a:lnTo>
                      <a:pt x="252" y="668"/>
                    </a:lnTo>
                    <a:lnTo>
                      <a:pt x="242" y="663"/>
                    </a:lnTo>
                    <a:lnTo>
                      <a:pt x="234" y="658"/>
                    </a:lnTo>
                    <a:lnTo>
                      <a:pt x="225" y="650"/>
                    </a:lnTo>
                    <a:lnTo>
                      <a:pt x="218" y="644"/>
                    </a:lnTo>
                    <a:lnTo>
                      <a:pt x="210" y="636"/>
                    </a:lnTo>
                    <a:lnTo>
                      <a:pt x="203" y="627"/>
                    </a:lnTo>
                    <a:lnTo>
                      <a:pt x="197" y="619"/>
                    </a:lnTo>
                    <a:lnTo>
                      <a:pt x="190" y="609"/>
                    </a:lnTo>
                    <a:lnTo>
                      <a:pt x="184" y="600"/>
                    </a:lnTo>
                    <a:lnTo>
                      <a:pt x="179" y="589"/>
                    </a:lnTo>
                    <a:lnTo>
                      <a:pt x="174" y="578"/>
                    </a:lnTo>
                    <a:lnTo>
                      <a:pt x="169" y="566"/>
                    </a:lnTo>
                    <a:lnTo>
                      <a:pt x="165" y="553"/>
                    </a:lnTo>
                    <a:lnTo>
                      <a:pt x="161" y="541"/>
                    </a:lnTo>
                    <a:lnTo>
                      <a:pt x="158" y="527"/>
                    </a:lnTo>
                    <a:lnTo>
                      <a:pt x="152" y="499"/>
                    </a:lnTo>
                    <a:lnTo>
                      <a:pt x="148" y="468"/>
                    </a:lnTo>
                    <a:lnTo>
                      <a:pt x="145" y="435"/>
                    </a:lnTo>
                    <a:lnTo>
                      <a:pt x="145" y="399"/>
                    </a:lnTo>
                    <a:lnTo>
                      <a:pt x="145" y="367"/>
                    </a:lnTo>
                    <a:lnTo>
                      <a:pt x="148" y="335"/>
                    </a:lnTo>
                    <a:lnTo>
                      <a:pt x="152" y="307"/>
                    </a:lnTo>
                    <a:lnTo>
                      <a:pt x="159" y="279"/>
                    </a:lnTo>
                    <a:lnTo>
                      <a:pt x="162" y="265"/>
                    </a:lnTo>
                    <a:lnTo>
                      <a:pt x="166" y="254"/>
                    </a:lnTo>
                    <a:lnTo>
                      <a:pt x="171" y="241"/>
                    </a:lnTo>
                    <a:lnTo>
                      <a:pt x="177" y="230"/>
                    </a:lnTo>
                    <a:lnTo>
                      <a:pt x="182" y="218"/>
                    </a:lnTo>
                    <a:lnTo>
                      <a:pt x="187" y="207"/>
                    </a:lnTo>
                    <a:lnTo>
                      <a:pt x="194" y="197"/>
                    </a:lnTo>
                    <a:lnTo>
                      <a:pt x="201" y="187"/>
                    </a:lnTo>
                    <a:close/>
                    <a:moveTo>
                      <a:pt x="93" y="694"/>
                    </a:moveTo>
                    <a:lnTo>
                      <a:pt x="105" y="707"/>
                    </a:lnTo>
                    <a:lnTo>
                      <a:pt x="118" y="719"/>
                    </a:lnTo>
                    <a:lnTo>
                      <a:pt x="130" y="731"/>
                    </a:lnTo>
                    <a:lnTo>
                      <a:pt x="144" y="742"/>
                    </a:lnTo>
                    <a:lnTo>
                      <a:pt x="158" y="752"/>
                    </a:lnTo>
                    <a:lnTo>
                      <a:pt x="172" y="760"/>
                    </a:lnTo>
                    <a:lnTo>
                      <a:pt x="188" y="769"/>
                    </a:lnTo>
                    <a:lnTo>
                      <a:pt x="204" y="776"/>
                    </a:lnTo>
                    <a:lnTo>
                      <a:pt x="220" y="782"/>
                    </a:lnTo>
                    <a:lnTo>
                      <a:pt x="238" y="788"/>
                    </a:lnTo>
                    <a:lnTo>
                      <a:pt x="255" y="793"/>
                    </a:lnTo>
                    <a:lnTo>
                      <a:pt x="273" y="796"/>
                    </a:lnTo>
                    <a:lnTo>
                      <a:pt x="292" y="799"/>
                    </a:lnTo>
                    <a:lnTo>
                      <a:pt x="311" y="801"/>
                    </a:lnTo>
                    <a:lnTo>
                      <a:pt x="331" y="802"/>
                    </a:lnTo>
                    <a:lnTo>
                      <a:pt x="352" y="803"/>
                    </a:lnTo>
                    <a:lnTo>
                      <a:pt x="371" y="802"/>
                    </a:lnTo>
                    <a:lnTo>
                      <a:pt x="391" y="801"/>
                    </a:lnTo>
                    <a:lnTo>
                      <a:pt x="410" y="799"/>
                    </a:lnTo>
                    <a:lnTo>
                      <a:pt x="428" y="796"/>
                    </a:lnTo>
                    <a:lnTo>
                      <a:pt x="446" y="793"/>
                    </a:lnTo>
                    <a:lnTo>
                      <a:pt x="464" y="788"/>
                    </a:lnTo>
                    <a:lnTo>
                      <a:pt x="480" y="782"/>
                    </a:lnTo>
                    <a:lnTo>
                      <a:pt x="496" y="776"/>
                    </a:lnTo>
                    <a:lnTo>
                      <a:pt x="512" y="769"/>
                    </a:lnTo>
                    <a:lnTo>
                      <a:pt x="527" y="761"/>
                    </a:lnTo>
                    <a:lnTo>
                      <a:pt x="542" y="752"/>
                    </a:lnTo>
                    <a:lnTo>
                      <a:pt x="556" y="742"/>
                    </a:lnTo>
                    <a:lnTo>
                      <a:pt x="569" y="732"/>
                    </a:lnTo>
                    <a:lnTo>
                      <a:pt x="583" y="720"/>
                    </a:lnTo>
                    <a:lnTo>
                      <a:pt x="596" y="708"/>
                    </a:lnTo>
                    <a:lnTo>
                      <a:pt x="607" y="695"/>
                    </a:lnTo>
                    <a:lnTo>
                      <a:pt x="619" y="681"/>
                    </a:lnTo>
                    <a:lnTo>
                      <a:pt x="629" y="666"/>
                    </a:lnTo>
                    <a:lnTo>
                      <a:pt x="639" y="652"/>
                    </a:lnTo>
                    <a:lnTo>
                      <a:pt x="648" y="636"/>
                    </a:lnTo>
                    <a:lnTo>
                      <a:pt x="657" y="620"/>
                    </a:lnTo>
                    <a:lnTo>
                      <a:pt x="664" y="603"/>
                    </a:lnTo>
                    <a:lnTo>
                      <a:pt x="672" y="585"/>
                    </a:lnTo>
                    <a:lnTo>
                      <a:pt x="678" y="567"/>
                    </a:lnTo>
                    <a:lnTo>
                      <a:pt x="683" y="548"/>
                    </a:lnTo>
                    <a:lnTo>
                      <a:pt x="688" y="529"/>
                    </a:lnTo>
                    <a:lnTo>
                      <a:pt x="692" y="509"/>
                    </a:lnTo>
                    <a:lnTo>
                      <a:pt x="695" y="488"/>
                    </a:lnTo>
                    <a:lnTo>
                      <a:pt x="698" y="467"/>
                    </a:lnTo>
                    <a:lnTo>
                      <a:pt x="700" y="445"/>
                    </a:lnTo>
                    <a:lnTo>
                      <a:pt x="701" y="423"/>
                    </a:lnTo>
                    <a:lnTo>
                      <a:pt x="701" y="399"/>
                    </a:lnTo>
                    <a:lnTo>
                      <a:pt x="701" y="376"/>
                    </a:lnTo>
                    <a:lnTo>
                      <a:pt x="700" y="354"/>
                    </a:lnTo>
                    <a:lnTo>
                      <a:pt x="698" y="332"/>
                    </a:lnTo>
                    <a:lnTo>
                      <a:pt x="696" y="311"/>
                    </a:lnTo>
                    <a:lnTo>
                      <a:pt x="693" y="290"/>
                    </a:lnTo>
                    <a:lnTo>
                      <a:pt x="688" y="270"/>
                    </a:lnTo>
                    <a:lnTo>
                      <a:pt x="683" y="251"/>
                    </a:lnTo>
                    <a:lnTo>
                      <a:pt x="678" y="232"/>
                    </a:lnTo>
                    <a:lnTo>
                      <a:pt x="672" y="214"/>
                    </a:lnTo>
                    <a:lnTo>
                      <a:pt x="665" y="197"/>
                    </a:lnTo>
                    <a:lnTo>
                      <a:pt x="658" y="180"/>
                    </a:lnTo>
                    <a:lnTo>
                      <a:pt x="649" y="163"/>
                    </a:lnTo>
                    <a:lnTo>
                      <a:pt x="641" y="148"/>
                    </a:lnTo>
                    <a:lnTo>
                      <a:pt x="630" y="134"/>
                    </a:lnTo>
                    <a:lnTo>
                      <a:pt x="621" y="119"/>
                    </a:lnTo>
                    <a:lnTo>
                      <a:pt x="609" y="105"/>
                    </a:lnTo>
                    <a:lnTo>
                      <a:pt x="598" y="92"/>
                    </a:lnTo>
                    <a:lnTo>
                      <a:pt x="585" y="81"/>
                    </a:lnTo>
                    <a:lnTo>
                      <a:pt x="572" y="69"/>
                    </a:lnTo>
                    <a:lnTo>
                      <a:pt x="559" y="59"/>
                    </a:lnTo>
                    <a:lnTo>
                      <a:pt x="545" y="49"/>
                    </a:lnTo>
                    <a:lnTo>
                      <a:pt x="530" y="41"/>
                    </a:lnTo>
                    <a:lnTo>
                      <a:pt x="514" y="33"/>
                    </a:lnTo>
                    <a:lnTo>
                      <a:pt x="499" y="26"/>
                    </a:lnTo>
                    <a:lnTo>
                      <a:pt x="483" y="20"/>
                    </a:lnTo>
                    <a:lnTo>
                      <a:pt x="466" y="14"/>
                    </a:lnTo>
                    <a:lnTo>
                      <a:pt x="448" y="10"/>
                    </a:lnTo>
                    <a:lnTo>
                      <a:pt x="430" y="6"/>
                    </a:lnTo>
                    <a:lnTo>
                      <a:pt x="411" y="3"/>
                    </a:lnTo>
                    <a:lnTo>
                      <a:pt x="392" y="1"/>
                    </a:lnTo>
                    <a:lnTo>
                      <a:pt x="372" y="0"/>
                    </a:lnTo>
                    <a:lnTo>
                      <a:pt x="352" y="0"/>
                    </a:lnTo>
                    <a:lnTo>
                      <a:pt x="332" y="0"/>
                    </a:lnTo>
                    <a:lnTo>
                      <a:pt x="313" y="1"/>
                    </a:lnTo>
                    <a:lnTo>
                      <a:pt x="295" y="3"/>
                    </a:lnTo>
                    <a:lnTo>
                      <a:pt x="276" y="6"/>
                    </a:lnTo>
                    <a:lnTo>
                      <a:pt x="259" y="10"/>
                    </a:lnTo>
                    <a:lnTo>
                      <a:pt x="242" y="14"/>
                    </a:lnTo>
                    <a:lnTo>
                      <a:pt x="225" y="21"/>
                    </a:lnTo>
                    <a:lnTo>
                      <a:pt x="209" y="27"/>
                    </a:lnTo>
                    <a:lnTo>
                      <a:pt x="194" y="34"/>
                    </a:lnTo>
                    <a:lnTo>
                      <a:pt x="178" y="43"/>
                    </a:lnTo>
                    <a:lnTo>
                      <a:pt x="164" y="51"/>
                    </a:lnTo>
                    <a:lnTo>
                      <a:pt x="149" y="62"/>
                    </a:lnTo>
                    <a:lnTo>
                      <a:pt x="136" y="72"/>
                    </a:lnTo>
                    <a:lnTo>
                      <a:pt x="122" y="84"/>
                    </a:lnTo>
                    <a:lnTo>
                      <a:pt x="109" y="97"/>
                    </a:lnTo>
                    <a:lnTo>
                      <a:pt x="98" y="109"/>
                    </a:lnTo>
                    <a:lnTo>
                      <a:pt x="86" y="124"/>
                    </a:lnTo>
                    <a:lnTo>
                      <a:pt x="74" y="138"/>
                    </a:lnTo>
                    <a:lnTo>
                      <a:pt x="65" y="154"/>
                    </a:lnTo>
                    <a:lnTo>
                      <a:pt x="55" y="169"/>
                    </a:lnTo>
                    <a:lnTo>
                      <a:pt x="47" y="185"/>
                    </a:lnTo>
                    <a:lnTo>
                      <a:pt x="38" y="202"/>
                    </a:lnTo>
                    <a:lnTo>
                      <a:pt x="31" y="219"/>
                    </a:lnTo>
                    <a:lnTo>
                      <a:pt x="25" y="237"/>
                    </a:lnTo>
                    <a:lnTo>
                      <a:pt x="19" y="256"/>
                    </a:lnTo>
                    <a:lnTo>
                      <a:pt x="14" y="275"/>
                    </a:lnTo>
                    <a:lnTo>
                      <a:pt x="10" y="294"/>
                    </a:lnTo>
                    <a:lnTo>
                      <a:pt x="7" y="314"/>
                    </a:lnTo>
                    <a:lnTo>
                      <a:pt x="5" y="335"/>
                    </a:lnTo>
                    <a:lnTo>
                      <a:pt x="3" y="356"/>
                    </a:lnTo>
                    <a:lnTo>
                      <a:pt x="2" y="377"/>
                    </a:lnTo>
                    <a:lnTo>
                      <a:pt x="0" y="399"/>
                    </a:lnTo>
                    <a:lnTo>
                      <a:pt x="2" y="423"/>
                    </a:lnTo>
                    <a:lnTo>
                      <a:pt x="3" y="445"/>
                    </a:lnTo>
                    <a:lnTo>
                      <a:pt x="4" y="466"/>
                    </a:lnTo>
                    <a:lnTo>
                      <a:pt x="7" y="487"/>
                    </a:lnTo>
                    <a:lnTo>
                      <a:pt x="10" y="508"/>
                    </a:lnTo>
                    <a:lnTo>
                      <a:pt x="14" y="528"/>
                    </a:lnTo>
                    <a:lnTo>
                      <a:pt x="18" y="547"/>
                    </a:lnTo>
                    <a:lnTo>
                      <a:pt x="24" y="566"/>
                    </a:lnTo>
                    <a:lnTo>
                      <a:pt x="30" y="584"/>
                    </a:lnTo>
                    <a:lnTo>
                      <a:pt x="36" y="601"/>
                    </a:lnTo>
                    <a:lnTo>
                      <a:pt x="45" y="618"/>
                    </a:lnTo>
                    <a:lnTo>
                      <a:pt x="53" y="635"/>
                    </a:lnTo>
                    <a:lnTo>
                      <a:pt x="62" y="650"/>
                    </a:lnTo>
                    <a:lnTo>
                      <a:pt x="71" y="665"/>
                    </a:lnTo>
                    <a:lnTo>
                      <a:pt x="82" y="680"/>
                    </a:lnTo>
                    <a:lnTo>
                      <a:pt x="93" y="69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0" name="Freeform 19"/>
              <p:cNvSpPr>
                <a:spLocks noEditPoints="1"/>
              </p:cNvSpPr>
              <p:nvPr userDrawn="1"/>
            </p:nvSpPr>
            <p:spPr bwMode="gray">
              <a:xfrm>
                <a:off x="2016328" y="449358"/>
                <a:ext cx="51969" cy="188578"/>
              </a:xfrm>
              <a:custGeom>
                <a:avLst/>
                <a:gdLst/>
                <a:ahLst/>
                <a:cxnLst>
                  <a:cxn ang="0">
                    <a:pos x="204" y="0"/>
                  </a:cxn>
                  <a:cxn ang="0">
                    <a:pos x="224" y="4"/>
                  </a:cxn>
                  <a:cxn ang="0">
                    <a:pos x="242" y="12"/>
                  </a:cxn>
                  <a:cxn ang="0">
                    <a:pos x="259" y="23"/>
                  </a:cxn>
                  <a:cxn ang="0">
                    <a:pos x="274" y="38"/>
                  </a:cxn>
                  <a:cxn ang="0">
                    <a:pos x="286" y="55"/>
                  </a:cxn>
                  <a:cxn ang="0">
                    <a:pos x="293" y="74"/>
                  </a:cxn>
                  <a:cxn ang="0">
                    <a:pos x="297" y="94"/>
                  </a:cxn>
                  <a:cxn ang="0">
                    <a:pos x="297" y="115"/>
                  </a:cxn>
                  <a:cxn ang="0">
                    <a:pos x="293" y="135"/>
                  </a:cxn>
                  <a:cxn ang="0">
                    <a:pos x="286" y="153"/>
                  </a:cxn>
                  <a:cxn ang="0">
                    <a:pos x="274" y="170"/>
                  </a:cxn>
                  <a:cxn ang="0">
                    <a:pos x="259" y="186"/>
                  </a:cxn>
                  <a:cxn ang="0">
                    <a:pos x="242" y="197"/>
                  </a:cxn>
                  <a:cxn ang="0">
                    <a:pos x="224" y="205"/>
                  </a:cxn>
                  <a:cxn ang="0">
                    <a:pos x="204" y="208"/>
                  </a:cxn>
                  <a:cxn ang="0">
                    <a:pos x="183" y="208"/>
                  </a:cxn>
                  <a:cxn ang="0">
                    <a:pos x="163" y="205"/>
                  </a:cxn>
                  <a:cxn ang="0">
                    <a:pos x="144" y="197"/>
                  </a:cxn>
                  <a:cxn ang="0">
                    <a:pos x="127" y="186"/>
                  </a:cxn>
                  <a:cxn ang="0">
                    <a:pos x="112" y="170"/>
                  </a:cxn>
                  <a:cxn ang="0">
                    <a:pos x="100" y="153"/>
                  </a:cxn>
                  <a:cxn ang="0">
                    <a:pos x="93" y="135"/>
                  </a:cxn>
                  <a:cxn ang="0">
                    <a:pos x="89" y="115"/>
                  </a:cxn>
                  <a:cxn ang="0">
                    <a:pos x="89" y="94"/>
                  </a:cxn>
                  <a:cxn ang="0">
                    <a:pos x="93" y="74"/>
                  </a:cxn>
                  <a:cxn ang="0">
                    <a:pos x="100" y="55"/>
                  </a:cxn>
                  <a:cxn ang="0">
                    <a:pos x="112" y="38"/>
                  </a:cxn>
                  <a:cxn ang="0">
                    <a:pos x="127" y="23"/>
                  </a:cxn>
                  <a:cxn ang="0">
                    <a:pos x="144" y="12"/>
                  </a:cxn>
                  <a:cxn ang="0">
                    <a:pos x="163" y="4"/>
                  </a:cxn>
                  <a:cxn ang="0">
                    <a:pos x="183" y="0"/>
                  </a:cxn>
                  <a:cxn ang="0">
                    <a:pos x="100" y="1072"/>
                  </a:cxn>
                  <a:cxn ang="0">
                    <a:pos x="0" y="446"/>
                  </a:cxn>
                  <a:cxn ang="0">
                    <a:pos x="282" y="298"/>
                  </a:cxn>
                  <a:cxn ang="0">
                    <a:pos x="100" y="1072"/>
                  </a:cxn>
                </a:cxnLst>
                <a:rect l="0" t="0" r="r" b="b"/>
                <a:pathLst>
                  <a:path w="298" h="1072">
                    <a:moveTo>
                      <a:pt x="193" y="0"/>
                    </a:moveTo>
                    <a:lnTo>
                      <a:pt x="204" y="0"/>
                    </a:lnTo>
                    <a:lnTo>
                      <a:pt x="214" y="1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12"/>
                    </a:lnTo>
                    <a:lnTo>
                      <a:pt x="251" y="17"/>
                    </a:lnTo>
                    <a:lnTo>
                      <a:pt x="259" y="23"/>
                    </a:lnTo>
                    <a:lnTo>
                      <a:pt x="267" y="30"/>
                    </a:lnTo>
                    <a:lnTo>
                      <a:pt x="274" y="38"/>
                    </a:lnTo>
                    <a:lnTo>
                      <a:pt x="281" y="46"/>
                    </a:lnTo>
                    <a:lnTo>
                      <a:pt x="286" y="55"/>
                    </a:lnTo>
                    <a:lnTo>
                      <a:pt x="290" y="64"/>
                    </a:lnTo>
                    <a:lnTo>
                      <a:pt x="293" y="74"/>
                    </a:lnTo>
                    <a:lnTo>
                      <a:pt x="296" y="83"/>
                    </a:lnTo>
                    <a:lnTo>
                      <a:pt x="297" y="94"/>
                    </a:lnTo>
                    <a:lnTo>
                      <a:pt x="298" y="104"/>
                    </a:lnTo>
                    <a:lnTo>
                      <a:pt x="297" y="115"/>
                    </a:lnTo>
                    <a:lnTo>
                      <a:pt x="296" y="124"/>
                    </a:lnTo>
                    <a:lnTo>
                      <a:pt x="293" y="135"/>
                    </a:lnTo>
                    <a:lnTo>
                      <a:pt x="290" y="144"/>
                    </a:lnTo>
                    <a:lnTo>
                      <a:pt x="286" y="153"/>
                    </a:lnTo>
                    <a:lnTo>
                      <a:pt x="281" y="162"/>
                    </a:lnTo>
                    <a:lnTo>
                      <a:pt x="274" y="170"/>
                    </a:lnTo>
                    <a:lnTo>
                      <a:pt x="267" y="178"/>
                    </a:lnTo>
                    <a:lnTo>
                      <a:pt x="259" y="186"/>
                    </a:lnTo>
                    <a:lnTo>
                      <a:pt x="251" y="192"/>
                    </a:lnTo>
                    <a:lnTo>
                      <a:pt x="242" y="197"/>
                    </a:lnTo>
                    <a:lnTo>
                      <a:pt x="233" y="201"/>
                    </a:lnTo>
                    <a:lnTo>
                      <a:pt x="224" y="205"/>
                    </a:lnTo>
                    <a:lnTo>
                      <a:pt x="214" y="207"/>
                    </a:lnTo>
                    <a:lnTo>
                      <a:pt x="204" y="208"/>
                    </a:lnTo>
                    <a:lnTo>
                      <a:pt x="193" y="209"/>
                    </a:lnTo>
                    <a:lnTo>
                      <a:pt x="183" y="208"/>
                    </a:lnTo>
                    <a:lnTo>
                      <a:pt x="172" y="207"/>
                    </a:lnTo>
                    <a:lnTo>
                      <a:pt x="163" y="205"/>
                    </a:lnTo>
                    <a:lnTo>
                      <a:pt x="153" y="201"/>
                    </a:lnTo>
                    <a:lnTo>
                      <a:pt x="144" y="197"/>
                    </a:lnTo>
                    <a:lnTo>
                      <a:pt x="135" y="192"/>
                    </a:lnTo>
                    <a:lnTo>
                      <a:pt x="127" y="186"/>
                    </a:lnTo>
                    <a:lnTo>
                      <a:pt x="119" y="178"/>
                    </a:lnTo>
                    <a:lnTo>
                      <a:pt x="112" y="170"/>
                    </a:lnTo>
                    <a:lnTo>
                      <a:pt x="106" y="162"/>
                    </a:lnTo>
                    <a:lnTo>
                      <a:pt x="100" y="153"/>
                    </a:lnTo>
                    <a:lnTo>
                      <a:pt x="96" y="144"/>
                    </a:lnTo>
                    <a:lnTo>
                      <a:pt x="93" y="135"/>
                    </a:lnTo>
                    <a:lnTo>
                      <a:pt x="91" y="124"/>
                    </a:lnTo>
                    <a:lnTo>
                      <a:pt x="89" y="115"/>
                    </a:lnTo>
                    <a:lnTo>
                      <a:pt x="89" y="104"/>
                    </a:lnTo>
                    <a:lnTo>
                      <a:pt x="89" y="94"/>
                    </a:lnTo>
                    <a:lnTo>
                      <a:pt x="91" y="83"/>
                    </a:lnTo>
                    <a:lnTo>
                      <a:pt x="93" y="74"/>
                    </a:lnTo>
                    <a:lnTo>
                      <a:pt x="96" y="64"/>
                    </a:lnTo>
                    <a:lnTo>
                      <a:pt x="100" y="55"/>
                    </a:lnTo>
                    <a:lnTo>
                      <a:pt x="106" y="46"/>
                    </a:lnTo>
                    <a:lnTo>
                      <a:pt x="112" y="38"/>
                    </a:lnTo>
                    <a:lnTo>
                      <a:pt x="119" y="30"/>
                    </a:lnTo>
                    <a:lnTo>
                      <a:pt x="127" y="23"/>
                    </a:lnTo>
                    <a:lnTo>
                      <a:pt x="135" y="17"/>
                    </a:lnTo>
                    <a:lnTo>
                      <a:pt x="144" y="12"/>
                    </a:lnTo>
                    <a:lnTo>
                      <a:pt x="153" y="7"/>
                    </a:lnTo>
                    <a:lnTo>
                      <a:pt x="163" y="4"/>
                    </a:lnTo>
                    <a:lnTo>
                      <a:pt x="172" y="1"/>
                    </a:lnTo>
                    <a:lnTo>
                      <a:pt x="183" y="0"/>
                    </a:lnTo>
                    <a:lnTo>
                      <a:pt x="193" y="0"/>
                    </a:lnTo>
                    <a:close/>
                    <a:moveTo>
                      <a:pt x="100" y="1072"/>
                    </a:moveTo>
                    <a:lnTo>
                      <a:pt x="100" y="446"/>
                    </a:lnTo>
                    <a:lnTo>
                      <a:pt x="0" y="446"/>
                    </a:lnTo>
                    <a:lnTo>
                      <a:pt x="0" y="298"/>
                    </a:lnTo>
                    <a:lnTo>
                      <a:pt x="282" y="298"/>
                    </a:lnTo>
                    <a:lnTo>
                      <a:pt x="282" y="1072"/>
                    </a:lnTo>
                    <a:lnTo>
                      <a:pt x="100" y="10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1" name="Freeform 20"/>
              <p:cNvSpPr>
                <a:spLocks/>
              </p:cNvSpPr>
              <p:nvPr userDrawn="1"/>
            </p:nvSpPr>
            <p:spPr bwMode="gray">
              <a:xfrm>
                <a:off x="2103296" y="498092"/>
                <a:ext cx="118786" cy="139844"/>
              </a:xfrm>
              <a:custGeom>
                <a:avLst/>
                <a:gdLst/>
                <a:ahLst/>
                <a:cxnLst>
                  <a:cxn ang="0">
                    <a:pos x="497" y="340"/>
                  </a:cxn>
                  <a:cxn ang="0">
                    <a:pos x="495" y="294"/>
                  </a:cxn>
                  <a:cxn ang="0">
                    <a:pos x="487" y="255"/>
                  </a:cxn>
                  <a:cxn ang="0">
                    <a:pos x="475" y="222"/>
                  </a:cxn>
                  <a:cxn ang="0">
                    <a:pos x="459" y="196"/>
                  </a:cxn>
                  <a:cxn ang="0">
                    <a:pos x="437" y="176"/>
                  </a:cxn>
                  <a:cxn ang="0">
                    <a:pos x="408" y="162"/>
                  </a:cxn>
                  <a:cxn ang="0">
                    <a:pos x="375" y="154"/>
                  </a:cxn>
                  <a:cxn ang="0">
                    <a:pos x="335" y="151"/>
                  </a:cxn>
                  <a:cxn ang="0">
                    <a:pos x="315" y="153"/>
                  </a:cxn>
                  <a:cxn ang="0">
                    <a:pos x="294" y="156"/>
                  </a:cxn>
                  <a:cxn ang="0">
                    <a:pos x="272" y="163"/>
                  </a:cxn>
                  <a:cxn ang="0">
                    <a:pos x="250" y="173"/>
                  </a:cxn>
                  <a:cxn ang="0">
                    <a:pos x="229" y="185"/>
                  </a:cxn>
                  <a:cxn ang="0">
                    <a:pos x="210" y="198"/>
                  </a:cxn>
                  <a:cxn ang="0">
                    <a:pos x="194" y="213"/>
                  </a:cxn>
                  <a:cxn ang="0">
                    <a:pos x="180" y="229"/>
                  </a:cxn>
                  <a:cxn ang="0">
                    <a:pos x="0" y="786"/>
                  </a:cxn>
                  <a:cxn ang="0">
                    <a:pos x="130" y="12"/>
                  </a:cxn>
                  <a:cxn ang="0">
                    <a:pos x="172" y="75"/>
                  </a:cxn>
                  <a:cxn ang="0">
                    <a:pos x="193" y="56"/>
                  </a:cxn>
                  <a:cxn ang="0">
                    <a:pos x="215" y="40"/>
                  </a:cxn>
                  <a:cxn ang="0">
                    <a:pos x="241" y="26"/>
                  </a:cxn>
                  <a:cxn ang="0">
                    <a:pos x="268" y="16"/>
                  </a:cxn>
                  <a:cxn ang="0">
                    <a:pos x="296" y="8"/>
                  </a:cxn>
                  <a:cxn ang="0">
                    <a:pos x="328" y="2"/>
                  </a:cxn>
                  <a:cxn ang="0">
                    <a:pos x="362" y="0"/>
                  </a:cxn>
                  <a:cxn ang="0">
                    <a:pos x="397" y="0"/>
                  </a:cxn>
                  <a:cxn ang="0">
                    <a:pos x="429" y="2"/>
                  </a:cxn>
                  <a:cxn ang="0">
                    <a:pos x="460" y="7"/>
                  </a:cxn>
                  <a:cxn ang="0">
                    <a:pos x="490" y="16"/>
                  </a:cxn>
                  <a:cxn ang="0">
                    <a:pos x="516" y="25"/>
                  </a:cxn>
                  <a:cxn ang="0">
                    <a:pos x="541" y="39"/>
                  </a:cxn>
                  <a:cxn ang="0">
                    <a:pos x="566" y="54"/>
                  </a:cxn>
                  <a:cxn ang="0">
                    <a:pos x="587" y="71"/>
                  </a:cxn>
                  <a:cxn ang="0">
                    <a:pos x="607" y="93"/>
                  </a:cxn>
                  <a:cxn ang="0">
                    <a:pos x="625" y="115"/>
                  </a:cxn>
                  <a:cxn ang="0">
                    <a:pos x="639" y="140"/>
                  </a:cxn>
                  <a:cxn ang="0">
                    <a:pos x="652" y="166"/>
                  </a:cxn>
                  <a:cxn ang="0">
                    <a:pos x="662" y="195"/>
                  </a:cxn>
                  <a:cxn ang="0">
                    <a:pos x="669" y="227"/>
                  </a:cxn>
                  <a:cxn ang="0">
                    <a:pos x="674" y="259"/>
                  </a:cxn>
                  <a:cxn ang="0">
                    <a:pos x="676" y="294"/>
                  </a:cxn>
                  <a:cxn ang="0">
                    <a:pos x="677" y="786"/>
                  </a:cxn>
                </a:cxnLst>
                <a:rect l="0" t="0" r="r" b="b"/>
                <a:pathLst>
                  <a:path w="677" h="786">
                    <a:moveTo>
                      <a:pt x="497" y="786"/>
                    </a:moveTo>
                    <a:lnTo>
                      <a:pt x="497" y="340"/>
                    </a:lnTo>
                    <a:lnTo>
                      <a:pt x="496" y="316"/>
                    </a:lnTo>
                    <a:lnTo>
                      <a:pt x="495" y="294"/>
                    </a:lnTo>
                    <a:lnTo>
                      <a:pt x="492" y="274"/>
                    </a:lnTo>
                    <a:lnTo>
                      <a:pt x="487" y="255"/>
                    </a:lnTo>
                    <a:lnTo>
                      <a:pt x="482" y="238"/>
                    </a:lnTo>
                    <a:lnTo>
                      <a:pt x="475" y="222"/>
                    </a:lnTo>
                    <a:lnTo>
                      <a:pt x="467" y="209"/>
                    </a:lnTo>
                    <a:lnTo>
                      <a:pt x="459" y="196"/>
                    </a:lnTo>
                    <a:lnTo>
                      <a:pt x="448" y="185"/>
                    </a:lnTo>
                    <a:lnTo>
                      <a:pt x="437" y="176"/>
                    </a:lnTo>
                    <a:lnTo>
                      <a:pt x="423" y="169"/>
                    </a:lnTo>
                    <a:lnTo>
                      <a:pt x="408" y="162"/>
                    </a:lnTo>
                    <a:lnTo>
                      <a:pt x="392" y="157"/>
                    </a:lnTo>
                    <a:lnTo>
                      <a:pt x="375" y="154"/>
                    </a:lnTo>
                    <a:lnTo>
                      <a:pt x="356" y="152"/>
                    </a:lnTo>
                    <a:lnTo>
                      <a:pt x="335" y="151"/>
                    </a:lnTo>
                    <a:lnTo>
                      <a:pt x="325" y="152"/>
                    </a:lnTo>
                    <a:lnTo>
                      <a:pt x="315" y="153"/>
                    </a:lnTo>
                    <a:lnTo>
                      <a:pt x="305" y="154"/>
                    </a:lnTo>
                    <a:lnTo>
                      <a:pt x="294" y="156"/>
                    </a:lnTo>
                    <a:lnTo>
                      <a:pt x="284" y="159"/>
                    </a:lnTo>
                    <a:lnTo>
                      <a:pt x="272" y="163"/>
                    </a:lnTo>
                    <a:lnTo>
                      <a:pt x="262" y="167"/>
                    </a:lnTo>
                    <a:lnTo>
                      <a:pt x="250" y="173"/>
                    </a:lnTo>
                    <a:lnTo>
                      <a:pt x="239" y="179"/>
                    </a:lnTo>
                    <a:lnTo>
                      <a:pt x="229" y="185"/>
                    </a:lnTo>
                    <a:lnTo>
                      <a:pt x="219" y="192"/>
                    </a:lnTo>
                    <a:lnTo>
                      <a:pt x="210" y="198"/>
                    </a:lnTo>
                    <a:lnTo>
                      <a:pt x="201" y="205"/>
                    </a:lnTo>
                    <a:lnTo>
                      <a:pt x="194" y="213"/>
                    </a:lnTo>
                    <a:lnTo>
                      <a:pt x="187" y="220"/>
                    </a:lnTo>
                    <a:lnTo>
                      <a:pt x="180" y="229"/>
                    </a:lnTo>
                    <a:lnTo>
                      <a:pt x="180" y="786"/>
                    </a:lnTo>
                    <a:lnTo>
                      <a:pt x="0" y="786"/>
                    </a:lnTo>
                    <a:lnTo>
                      <a:pt x="0" y="12"/>
                    </a:lnTo>
                    <a:lnTo>
                      <a:pt x="130" y="12"/>
                    </a:lnTo>
                    <a:lnTo>
                      <a:pt x="162" y="85"/>
                    </a:lnTo>
                    <a:lnTo>
                      <a:pt x="172" y="75"/>
                    </a:lnTo>
                    <a:lnTo>
                      <a:pt x="182" y="65"/>
                    </a:lnTo>
                    <a:lnTo>
                      <a:pt x="193" y="56"/>
                    </a:lnTo>
                    <a:lnTo>
                      <a:pt x="204" y="47"/>
                    </a:lnTo>
                    <a:lnTo>
                      <a:pt x="215" y="40"/>
                    </a:lnTo>
                    <a:lnTo>
                      <a:pt x="228" y="32"/>
                    </a:lnTo>
                    <a:lnTo>
                      <a:pt x="241" y="26"/>
                    </a:lnTo>
                    <a:lnTo>
                      <a:pt x="253" y="21"/>
                    </a:lnTo>
                    <a:lnTo>
                      <a:pt x="268" y="16"/>
                    </a:lnTo>
                    <a:lnTo>
                      <a:pt x="282" y="11"/>
                    </a:lnTo>
                    <a:lnTo>
                      <a:pt x="296" y="8"/>
                    </a:lnTo>
                    <a:lnTo>
                      <a:pt x="312" y="5"/>
                    </a:lnTo>
                    <a:lnTo>
                      <a:pt x="328" y="2"/>
                    </a:lnTo>
                    <a:lnTo>
                      <a:pt x="345" y="1"/>
                    </a:lnTo>
                    <a:lnTo>
                      <a:pt x="362" y="0"/>
                    </a:lnTo>
                    <a:lnTo>
                      <a:pt x="380" y="0"/>
                    </a:lnTo>
                    <a:lnTo>
                      <a:pt x="397" y="0"/>
                    </a:lnTo>
                    <a:lnTo>
                      <a:pt x="414" y="1"/>
                    </a:lnTo>
                    <a:lnTo>
                      <a:pt x="429" y="2"/>
                    </a:lnTo>
                    <a:lnTo>
                      <a:pt x="445" y="4"/>
                    </a:lnTo>
                    <a:lnTo>
                      <a:pt x="460" y="7"/>
                    </a:lnTo>
                    <a:lnTo>
                      <a:pt x="475" y="11"/>
                    </a:lnTo>
                    <a:lnTo>
                      <a:pt x="490" y="16"/>
                    </a:lnTo>
                    <a:lnTo>
                      <a:pt x="503" y="20"/>
                    </a:lnTo>
                    <a:lnTo>
                      <a:pt x="516" y="25"/>
                    </a:lnTo>
                    <a:lnTo>
                      <a:pt x="530" y="31"/>
                    </a:lnTo>
                    <a:lnTo>
                      <a:pt x="541" y="39"/>
                    </a:lnTo>
                    <a:lnTo>
                      <a:pt x="554" y="46"/>
                    </a:lnTo>
                    <a:lnTo>
                      <a:pt x="566" y="54"/>
                    </a:lnTo>
                    <a:lnTo>
                      <a:pt x="576" y="63"/>
                    </a:lnTo>
                    <a:lnTo>
                      <a:pt x="587" y="71"/>
                    </a:lnTo>
                    <a:lnTo>
                      <a:pt x="597" y="82"/>
                    </a:lnTo>
                    <a:lnTo>
                      <a:pt x="607" y="93"/>
                    </a:lnTo>
                    <a:lnTo>
                      <a:pt x="616" y="103"/>
                    </a:lnTo>
                    <a:lnTo>
                      <a:pt x="625" y="115"/>
                    </a:lnTo>
                    <a:lnTo>
                      <a:pt x="632" y="127"/>
                    </a:lnTo>
                    <a:lnTo>
                      <a:pt x="639" y="140"/>
                    </a:lnTo>
                    <a:lnTo>
                      <a:pt x="646" y="153"/>
                    </a:lnTo>
                    <a:lnTo>
                      <a:pt x="652" y="166"/>
                    </a:lnTo>
                    <a:lnTo>
                      <a:pt x="657" y="181"/>
                    </a:lnTo>
                    <a:lnTo>
                      <a:pt x="662" y="195"/>
                    </a:lnTo>
                    <a:lnTo>
                      <a:pt x="666" y="211"/>
                    </a:lnTo>
                    <a:lnTo>
                      <a:pt x="669" y="227"/>
                    </a:lnTo>
                    <a:lnTo>
                      <a:pt x="672" y="242"/>
                    </a:lnTo>
                    <a:lnTo>
                      <a:pt x="674" y="259"/>
                    </a:lnTo>
                    <a:lnTo>
                      <a:pt x="675" y="276"/>
                    </a:lnTo>
                    <a:lnTo>
                      <a:pt x="676" y="294"/>
                    </a:lnTo>
                    <a:lnTo>
                      <a:pt x="677" y="312"/>
                    </a:lnTo>
                    <a:lnTo>
                      <a:pt x="677" y="786"/>
                    </a:lnTo>
                    <a:lnTo>
                      <a:pt x="497" y="78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2" name="Freeform 21"/>
              <p:cNvSpPr>
                <a:spLocks/>
              </p:cNvSpPr>
              <p:nvPr userDrawn="1"/>
            </p:nvSpPr>
            <p:spPr bwMode="gray">
              <a:xfrm>
                <a:off x="2244354" y="446180"/>
                <a:ext cx="97574" cy="191756"/>
              </a:xfrm>
              <a:custGeom>
                <a:avLst/>
                <a:gdLst/>
                <a:ahLst/>
                <a:cxnLst>
                  <a:cxn ang="0">
                    <a:pos x="475" y="157"/>
                  </a:cxn>
                  <a:cxn ang="0">
                    <a:pos x="429" y="148"/>
                  </a:cxn>
                  <a:cxn ang="0">
                    <a:pos x="400" y="147"/>
                  </a:cxn>
                  <a:cxn ang="0">
                    <a:pos x="376" y="152"/>
                  </a:cxn>
                  <a:cxn ang="0">
                    <a:pos x="354" y="163"/>
                  </a:cxn>
                  <a:cxn ang="0">
                    <a:pos x="334" y="179"/>
                  </a:cxn>
                  <a:cxn ang="0">
                    <a:pos x="316" y="201"/>
                  </a:cxn>
                  <a:cxn ang="0">
                    <a:pos x="303" y="226"/>
                  </a:cxn>
                  <a:cxn ang="0">
                    <a:pos x="294" y="253"/>
                  </a:cxn>
                  <a:cxn ang="0">
                    <a:pos x="290" y="283"/>
                  </a:cxn>
                  <a:cxn ang="0">
                    <a:pos x="290" y="307"/>
                  </a:cxn>
                  <a:cxn ang="0">
                    <a:pos x="450" y="316"/>
                  </a:cxn>
                  <a:cxn ang="0">
                    <a:pos x="293" y="464"/>
                  </a:cxn>
                  <a:cxn ang="0">
                    <a:pos x="113" y="1090"/>
                  </a:cxn>
                  <a:cxn ang="0">
                    <a:pos x="0" y="464"/>
                  </a:cxn>
                  <a:cxn ang="0">
                    <a:pos x="113" y="316"/>
                  </a:cxn>
                  <a:cxn ang="0">
                    <a:pos x="115" y="282"/>
                  </a:cxn>
                  <a:cxn ang="0">
                    <a:pos x="120" y="249"/>
                  </a:cxn>
                  <a:cxn ang="0">
                    <a:pos x="128" y="218"/>
                  </a:cxn>
                  <a:cxn ang="0">
                    <a:pos x="137" y="189"/>
                  </a:cxn>
                  <a:cxn ang="0">
                    <a:pos x="149" y="160"/>
                  </a:cxn>
                  <a:cxn ang="0">
                    <a:pos x="162" y="135"/>
                  </a:cxn>
                  <a:cxn ang="0">
                    <a:pos x="178" y="110"/>
                  </a:cxn>
                  <a:cxn ang="0">
                    <a:pos x="197" y="88"/>
                  </a:cxn>
                  <a:cxn ang="0">
                    <a:pos x="217" y="67"/>
                  </a:cxn>
                  <a:cxn ang="0">
                    <a:pos x="239" y="50"/>
                  </a:cxn>
                  <a:cxn ang="0">
                    <a:pos x="262" y="35"/>
                  </a:cxn>
                  <a:cxn ang="0">
                    <a:pos x="287" y="22"/>
                  </a:cxn>
                  <a:cxn ang="0">
                    <a:pos x="312" y="13"/>
                  </a:cxn>
                  <a:cxn ang="0">
                    <a:pos x="340" y="5"/>
                  </a:cxn>
                  <a:cxn ang="0">
                    <a:pos x="369" y="1"/>
                  </a:cxn>
                  <a:cxn ang="0">
                    <a:pos x="400" y="0"/>
                  </a:cxn>
                  <a:cxn ang="0">
                    <a:pos x="434" y="2"/>
                  </a:cxn>
                  <a:cxn ang="0">
                    <a:pos x="470" y="7"/>
                  </a:cxn>
                  <a:cxn ang="0">
                    <a:pos x="512" y="16"/>
                  </a:cxn>
                  <a:cxn ang="0">
                    <a:pos x="556" y="28"/>
                  </a:cxn>
                </a:cxnLst>
                <a:rect l="0" t="0" r="r" b="b"/>
                <a:pathLst>
                  <a:path w="556" h="1090">
                    <a:moveTo>
                      <a:pt x="503" y="166"/>
                    </a:moveTo>
                    <a:lnTo>
                      <a:pt x="475" y="157"/>
                    </a:lnTo>
                    <a:lnTo>
                      <a:pt x="450" y="151"/>
                    </a:lnTo>
                    <a:lnTo>
                      <a:pt x="429" y="148"/>
                    </a:lnTo>
                    <a:lnTo>
                      <a:pt x="412" y="146"/>
                    </a:lnTo>
                    <a:lnTo>
                      <a:pt x="400" y="147"/>
                    </a:lnTo>
                    <a:lnTo>
                      <a:pt x="387" y="149"/>
                    </a:lnTo>
                    <a:lnTo>
                      <a:pt x="376" y="152"/>
                    </a:lnTo>
                    <a:lnTo>
                      <a:pt x="365" y="157"/>
                    </a:lnTo>
                    <a:lnTo>
                      <a:pt x="354" y="163"/>
                    </a:lnTo>
                    <a:lnTo>
                      <a:pt x="344" y="171"/>
                    </a:lnTo>
                    <a:lnTo>
                      <a:pt x="334" y="179"/>
                    </a:lnTo>
                    <a:lnTo>
                      <a:pt x="325" y="190"/>
                    </a:lnTo>
                    <a:lnTo>
                      <a:pt x="316" y="201"/>
                    </a:lnTo>
                    <a:lnTo>
                      <a:pt x="309" y="213"/>
                    </a:lnTo>
                    <a:lnTo>
                      <a:pt x="303" y="226"/>
                    </a:lnTo>
                    <a:lnTo>
                      <a:pt x="298" y="239"/>
                    </a:lnTo>
                    <a:lnTo>
                      <a:pt x="294" y="253"/>
                    </a:lnTo>
                    <a:lnTo>
                      <a:pt x="291" y="267"/>
                    </a:lnTo>
                    <a:lnTo>
                      <a:pt x="290" y="283"/>
                    </a:lnTo>
                    <a:lnTo>
                      <a:pt x="289" y="298"/>
                    </a:lnTo>
                    <a:lnTo>
                      <a:pt x="290" y="307"/>
                    </a:lnTo>
                    <a:lnTo>
                      <a:pt x="291" y="316"/>
                    </a:lnTo>
                    <a:lnTo>
                      <a:pt x="450" y="316"/>
                    </a:lnTo>
                    <a:lnTo>
                      <a:pt x="450" y="464"/>
                    </a:lnTo>
                    <a:lnTo>
                      <a:pt x="293" y="464"/>
                    </a:lnTo>
                    <a:lnTo>
                      <a:pt x="293" y="1090"/>
                    </a:lnTo>
                    <a:lnTo>
                      <a:pt x="113" y="1090"/>
                    </a:lnTo>
                    <a:lnTo>
                      <a:pt x="113" y="464"/>
                    </a:lnTo>
                    <a:lnTo>
                      <a:pt x="0" y="464"/>
                    </a:lnTo>
                    <a:lnTo>
                      <a:pt x="0" y="316"/>
                    </a:lnTo>
                    <a:lnTo>
                      <a:pt x="113" y="316"/>
                    </a:lnTo>
                    <a:lnTo>
                      <a:pt x="114" y="300"/>
                    </a:lnTo>
                    <a:lnTo>
                      <a:pt x="115" y="282"/>
                    </a:lnTo>
                    <a:lnTo>
                      <a:pt x="117" y="266"/>
                    </a:lnTo>
                    <a:lnTo>
                      <a:pt x="120" y="249"/>
                    </a:lnTo>
                    <a:lnTo>
                      <a:pt x="123" y="233"/>
                    </a:lnTo>
                    <a:lnTo>
                      <a:pt x="128" y="218"/>
                    </a:lnTo>
                    <a:lnTo>
                      <a:pt x="132" y="202"/>
                    </a:lnTo>
                    <a:lnTo>
                      <a:pt x="137" y="189"/>
                    </a:lnTo>
                    <a:lnTo>
                      <a:pt x="142" y="174"/>
                    </a:lnTo>
                    <a:lnTo>
                      <a:pt x="149" y="160"/>
                    </a:lnTo>
                    <a:lnTo>
                      <a:pt x="155" y="148"/>
                    </a:lnTo>
                    <a:lnTo>
                      <a:pt x="162" y="135"/>
                    </a:lnTo>
                    <a:lnTo>
                      <a:pt x="170" y="122"/>
                    </a:lnTo>
                    <a:lnTo>
                      <a:pt x="178" y="110"/>
                    </a:lnTo>
                    <a:lnTo>
                      <a:pt x="188" y="98"/>
                    </a:lnTo>
                    <a:lnTo>
                      <a:pt x="197" y="88"/>
                    </a:lnTo>
                    <a:lnTo>
                      <a:pt x="207" y="77"/>
                    </a:lnTo>
                    <a:lnTo>
                      <a:pt x="217" y="67"/>
                    </a:lnTo>
                    <a:lnTo>
                      <a:pt x="228" y="58"/>
                    </a:lnTo>
                    <a:lnTo>
                      <a:pt x="239" y="50"/>
                    </a:lnTo>
                    <a:lnTo>
                      <a:pt x="250" y="41"/>
                    </a:lnTo>
                    <a:lnTo>
                      <a:pt x="262" y="35"/>
                    </a:lnTo>
                    <a:lnTo>
                      <a:pt x="274" y="27"/>
                    </a:lnTo>
                    <a:lnTo>
                      <a:pt x="287" y="22"/>
                    </a:lnTo>
                    <a:lnTo>
                      <a:pt x="300" y="17"/>
                    </a:lnTo>
                    <a:lnTo>
                      <a:pt x="312" y="13"/>
                    </a:lnTo>
                    <a:lnTo>
                      <a:pt x="326" y="8"/>
                    </a:lnTo>
                    <a:lnTo>
                      <a:pt x="340" y="5"/>
                    </a:lnTo>
                    <a:lnTo>
                      <a:pt x="354" y="3"/>
                    </a:lnTo>
                    <a:lnTo>
                      <a:pt x="369" y="1"/>
                    </a:lnTo>
                    <a:lnTo>
                      <a:pt x="384" y="1"/>
                    </a:lnTo>
                    <a:lnTo>
                      <a:pt x="400" y="0"/>
                    </a:lnTo>
                    <a:lnTo>
                      <a:pt x="416" y="1"/>
                    </a:lnTo>
                    <a:lnTo>
                      <a:pt x="434" y="2"/>
                    </a:lnTo>
                    <a:lnTo>
                      <a:pt x="452" y="4"/>
                    </a:lnTo>
                    <a:lnTo>
                      <a:pt x="470" y="7"/>
                    </a:lnTo>
                    <a:lnTo>
                      <a:pt x="491" y="12"/>
                    </a:lnTo>
                    <a:lnTo>
                      <a:pt x="512" y="16"/>
                    </a:lnTo>
                    <a:lnTo>
                      <a:pt x="534" y="22"/>
                    </a:lnTo>
                    <a:lnTo>
                      <a:pt x="556" y="28"/>
                    </a:lnTo>
                    <a:lnTo>
                      <a:pt x="503" y="16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3" name="Freeform 22"/>
              <p:cNvSpPr>
                <a:spLocks noEditPoints="1"/>
              </p:cNvSpPr>
              <p:nvPr userDrawn="1"/>
            </p:nvSpPr>
            <p:spPr bwMode="gray">
              <a:xfrm>
                <a:off x="2345111" y="498092"/>
                <a:ext cx="129392" cy="141963"/>
              </a:xfrm>
              <a:custGeom>
                <a:avLst/>
                <a:gdLst/>
                <a:ahLst/>
                <a:cxnLst>
                  <a:cxn ang="0">
                    <a:pos x="258" y="191"/>
                  </a:cxn>
                  <a:cxn ang="0">
                    <a:pos x="288" y="167"/>
                  </a:cxn>
                  <a:cxn ang="0">
                    <a:pos x="322" y="154"/>
                  </a:cxn>
                  <a:cxn ang="0">
                    <a:pos x="363" y="147"/>
                  </a:cxn>
                  <a:cxn ang="0">
                    <a:pos x="426" y="153"/>
                  </a:cxn>
                  <a:cxn ang="0">
                    <a:pos x="462" y="166"/>
                  </a:cxn>
                  <a:cxn ang="0">
                    <a:pos x="491" y="189"/>
                  </a:cxn>
                  <a:cxn ang="0">
                    <a:pos x="516" y="218"/>
                  </a:cxn>
                  <a:cxn ang="0">
                    <a:pos x="539" y="266"/>
                  </a:cxn>
                  <a:cxn ang="0">
                    <a:pos x="556" y="367"/>
                  </a:cxn>
                  <a:cxn ang="0">
                    <a:pos x="549" y="481"/>
                  </a:cxn>
                  <a:cxn ang="0">
                    <a:pos x="524" y="559"/>
                  </a:cxn>
                  <a:cxn ang="0">
                    <a:pos x="501" y="594"/>
                  </a:cxn>
                  <a:cxn ang="0">
                    <a:pos x="472" y="620"/>
                  </a:cxn>
                  <a:cxn ang="0">
                    <a:pos x="440" y="639"/>
                  </a:cxn>
                  <a:cxn ang="0">
                    <a:pos x="403" y="650"/>
                  </a:cxn>
                  <a:cxn ang="0">
                    <a:pos x="350" y="651"/>
                  </a:cxn>
                  <a:cxn ang="0">
                    <a:pos x="300" y="639"/>
                  </a:cxn>
                  <a:cxn ang="0">
                    <a:pos x="268" y="621"/>
                  </a:cxn>
                  <a:cxn ang="0">
                    <a:pos x="240" y="596"/>
                  </a:cxn>
                  <a:cxn ang="0">
                    <a:pos x="218" y="562"/>
                  </a:cxn>
                  <a:cxn ang="0">
                    <a:pos x="195" y="484"/>
                  </a:cxn>
                  <a:cxn ang="0">
                    <a:pos x="188" y="369"/>
                  </a:cxn>
                  <a:cxn ang="0">
                    <a:pos x="207" y="270"/>
                  </a:cxn>
                  <a:cxn ang="0">
                    <a:pos x="232" y="221"/>
                  </a:cxn>
                  <a:cxn ang="0">
                    <a:pos x="124" y="715"/>
                  </a:cxn>
                  <a:cxn ang="0">
                    <a:pos x="182" y="756"/>
                  </a:cxn>
                  <a:cxn ang="0">
                    <a:pos x="251" y="783"/>
                  </a:cxn>
                  <a:cxn ang="0">
                    <a:pos x="330" y="797"/>
                  </a:cxn>
                  <a:cxn ang="0">
                    <a:pos x="414" y="797"/>
                  </a:cxn>
                  <a:cxn ang="0">
                    <a:pos x="492" y="783"/>
                  </a:cxn>
                  <a:cxn ang="0">
                    <a:pos x="560" y="757"/>
                  </a:cxn>
                  <a:cxn ang="0">
                    <a:pos x="619" y="716"/>
                  </a:cxn>
                  <a:cxn ang="0">
                    <a:pos x="669" y="662"/>
                  </a:cxn>
                  <a:cxn ang="0">
                    <a:pos x="706" y="598"/>
                  </a:cxn>
                  <a:cxn ang="0">
                    <a:pos x="731" y="525"/>
                  </a:cxn>
                  <a:cxn ang="0">
                    <a:pos x="742" y="443"/>
                  </a:cxn>
                  <a:cxn ang="0">
                    <a:pos x="742" y="352"/>
                  </a:cxn>
                  <a:cxn ang="0">
                    <a:pos x="731" y="270"/>
                  </a:cxn>
                  <a:cxn ang="0">
                    <a:pos x="707" y="197"/>
                  </a:cxn>
                  <a:cxn ang="0">
                    <a:pos x="670" y="134"/>
                  </a:cxn>
                  <a:cxn ang="0">
                    <a:pos x="621" y="81"/>
                  </a:cxn>
                  <a:cxn ang="0">
                    <a:pos x="562" y="41"/>
                  </a:cxn>
                  <a:cxn ang="0">
                    <a:pos x="493" y="15"/>
                  </a:cxn>
                  <a:cxn ang="0">
                    <a:pos x="415" y="1"/>
                  </a:cxn>
                  <a:cxn ang="0">
                    <a:pos x="332" y="1"/>
                  </a:cxn>
                  <a:cxn ang="0">
                    <a:pos x="256" y="15"/>
                  </a:cxn>
                  <a:cxn ang="0">
                    <a:pos x="188" y="43"/>
                  </a:cxn>
                  <a:cxn ang="0">
                    <a:pos x="128" y="84"/>
                  </a:cxn>
                  <a:cxn ang="0">
                    <a:pos x="78" y="139"/>
                  </a:cxn>
                  <a:cxn ang="0">
                    <a:pos x="40" y="202"/>
                  </a:cxn>
                  <a:cxn ang="0">
                    <a:pos x="14" y="274"/>
                  </a:cxn>
                  <a:cxn ang="0">
                    <a:pos x="2" y="354"/>
                  </a:cxn>
                  <a:cxn ang="0">
                    <a:pos x="2" y="442"/>
                  </a:cxn>
                  <a:cxn ang="0">
                    <a:pos x="13" y="524"/>
                  </a:cxn>
                  <a:cxn ang="0">
                    <a:pos x="38" y="597"/>
                  </a:cxn>
                  <a:cxn ang="0">
                    <a:pos x="75" y="661"/>
                  </a:cxn>
                </a:cxnLst>
                <a:rect l="0" t="0" r="r" b="b"/>
                <a:pathLst>
                  <a:path w="745" h="799">
                    <a:moveTo>
                      <a:pt x="238" y="213"/>
                    </a:moveTo>
                    <a:lnTo>
                      <a:pt x="244" y="205"/>
                    </a:lnTo>
                    <a:lnTo>
                      <a:pt x="251" y="197"/>
                    </a:lnTo>
                    <a:lnTo>
                      <a:pt x="258" y="191"/>
                    </a:lnTo>
                    <a:lnTo>
                      <a:pt x="266" y="184"/>
                    </a:lnTo>
                    <a:lnTo>
                      <a:pt x="273" y="178"/>
                    </a:lnTo>
                    <a:lnTo>
                      <a:pt x="280" y="173"/>
                    </a:lnTo>
                    <a:lnTo>
                      <a:pt x="288" y="167"/>
                    </a:lnTo>
                    <a:lnTo>
                      <a:pt x="296" y="163"/>
                    </a:lnTo>
                    <a:lnTo>
                      <a:pt x="305" y="160"/>
                    </a:lnTo>
                    <a:lnTo>
                      <a:pt x="314" y="156"/>
                    </a:lnTo>
                    <a:lnTo>
                      <a:pt x="322" y="154"/>
                    </a:lnTo>
                    <a:lnTo>
                      <a:pt x="332" y="151"/>
                    </a:lnTo>
                    <a:lnTo>
                      <a:pt x="341" y="150"/>
                    </a:lnTo>
                    <a:lnTo>
                      <a:pt x="352" y="147"/>
                    </a:lnTo>
                    <a:lnTo>
                      <a:pt x="363" y="147"/>
                    </a:lnTo>
                    <a:lnTo>
                      <a:pt x="373" y="147"/>
                    </a:lnTo>
                    <a:lnTo>
                      <a:pt x="395" y="147"/>
                    </a:lnTo>
                    <a:lnTo>
                      <a:pt x="415" y="151"/>
                    </a:lnTo>
                    <a:lnTo>
                      <a:pt x="426" y="153"/>
                    </a:lnTo>
                    <a:lnTo>
                      <a:pt x="435" y="156"/>
                    </a:lnTo>
                    <a:lnTo>
                      <a:pt x="444" y="159"/>
                    </a:lnTo>
                    <a:lnTo>
                      <a:pt x="453" y="162"/>
                    </a:lnTo>
                    <a:lnTo>
                      <a:pt x="462" y="166"/>
                    </a:lnTo>
                    <a:lnTo>
                      <a:pt x="469" y="172"/>
                    </a:lnTo>
                    <a:lnTo>
                      <a:pt x="478" y="177"/>
                    </a:lnTo>
                    <a:lnTo>
                      <a:pt x="485" y="182"/>
                    </a:lnTo>
                    <a:lnTo>
                      <a:pt x="491" y="189"/>
                    </a:lnTo>
                    <a:lnTo>
                      <a:pt x="499" y="195"/>
                    </a:lnTo>
                    <a:lnTo>
                      <a:pt x="505" y="202"/>
                    </a:lnTo>
                    <a:lnTo>
                      <a:pt x="510" y="210"/>
                    </a:lnTo>
                    <a:lnTo>
                      <a:pt x="516" y="218"/>
                    </a:lnTo>
                    <a:lnTo>
                      <a:pt x="521" y="227"/>
                    </a:lnTo>
                    <a:lnTo>
                      <a:pt x="526" y="235"/>
                    </a:lnTo>
                    <a:lnTo>
                      <a:pt x="530" y="244"/>
                    </a:lnTo>
                    <a:lnTo>
                      <a:pt x="539" y="266"/>
                    </a:lnTo>
                    <a:lnTo>
                      <a:pt x="545" y="288"/>
                    </a:lnTo>
                    <a:lnTo>
                      <a:pt x="550" y="312"/>
                    </a:lnTo>
                    <a:lnTo>
                      <a:pt x="554" y="338"/>
                    </a:lnTo>
                    <a:lnTo>
                      <a:pt x="556" y="367"/>
                    </a:lnTo>
                    <a:lnTo>
                      <a:pt x="557" y="397"/>
                    </a:lnTo>
                    <a:lnTo>
                      <a:pt x="556" y="427"/>
                    </a:lnTo>
                    <a:lnTo>
                      <a:pt x="554" y="455"/>
                    </a:lnTo>
                    <a:lnTo>
                      <a:pt x="549" y="481"/>
                    </a:lnTo>
                    <a:lnTo>
                      <a:pt x="544" y="505"/>
                    </a:lnTo>
                    <a:lnTo>
                      <a:pt x="537" y="528"/>
                    </a:lnTo>
                    <a:lnTo>
                      <a:pt x="528" y="549"/>
                    </a:lnTo>
                    <a:lnTo>
                      <a:pt x="524" y="559"/>
                    </a:lnTo>
                    <a:lnTo>
                      <a:pt x="519" y="568"/>
                    </a:lnTo>
                    <a:lnTo>
                      <a:pt x="512" y="577"/>
                    </a:lnTo>
                    <a:lnTo>
                      <a:pt x="507" y="585"/>
                    </a:lnTo>
                    <a:lnTo>
                      <a:pt x="501" y="594"/>
                    </a:lnTo>
                    <a:lnTo>
                      <a:pt x="493" y="601"/>
                    </a:lnTo>
                    <a:lnTo>
                      <a:pt x="487" y="608"/>
                    </a:lnTo>
                    <a:lnTo>
                      <a:pt x="480" y="615"/>
                    </a:lnTo>
                    <a:lnTo>
                      <a:pt x="472" y="620"/>
                    </a:lnTo>
                    <a:lnTo>
                      <a:pt x="465" y="625"/>
                    </a:lnTo>
                    <a:lnTo>
                      <a:pt x="457" y="631"/>
                    </a:lnTo>
                    <a:lnTo>
                      <a:pt x="448" y="635"/>
                    </a:lnTo>
                    <a:lnTo>
                      <a:pt x="440" y="639"/>
                    </a:lnTo>
                    <a:lnTo>
                      <a:pt x="431" y="642"/>
                    </a:lnTo>
                    <a:lnTo>
                      <a:pt x="422" y="645"/>
                    </a:lnTo>
                    <a:lnTo>
                      <a:pt x="413" y="647"/>
                    </a:lnTo>
                    <a:lnTo>
                      <a:pt x="403" y="650"/>
                    </a:lnTo>
                    <a:lnTo>
                      <a:pt x="393" y="651"/>
                    </a:lnTo>
                    <a:lnTo>
                      <a:pt x="383" y="652"/>
                    </a:lnTo>
                    <a:lnTo>
                      <a:pt x="373" y="652"/>
                    </a:lnTo>
                    <a:lnTo>
                      <a:pt x="350" y="651"/>
                    </a:lnTo>
                    <a:lnTo>
                      <a:pt x="329" y="647"/>
                    </a:lnTo>
                    <a:lnTo>
                      <a:pt x="319" y="645"/>
                    </a:lnTo>
                    <a:lnTo>
                      <a:pt x="310" y="642"/>
                    </a:lnTo>
                    <a:lnTo>
                      <a:pt x="300" y="639"/>
                    </a:lnTo>
                    <a:lnTo>
                      <a:pt x="292" y="636"/>
                    </a:lnTo>
                    <a:lnTo>
                      <a:pt x="283" y="632"/>
                    </a:lnTo>
                    <a:lnTo>
                      <a:pt x="275" y="626"/>
                    </a:lnTo>
                    <a:lnTo>
                      <a:pt x="268" y="621"/>
                    </a:lnTo>
                    <a:lnTo>
                      <a:pt x="260" y="616"/>
                    </a:lnTo>
                    <a:lnTo>
                      <a:pt x="253" y="609"/>
                    </a:lnTo>
                    <a:lnTo>
                      <a:pt x="247" y="603"/>
                    </a:lnTo>
                    <a:lnTo>
                      <a:pt x="240" y="596"/>
                    </a:lnTo>
                    <a:lnTo>
                      <a:pt x="234" y="588"/>
                    </a:lnTo>
                    <a:lnTo>
                      <a:pt x="229" y="580"/>
                    </a:lnTo>
                    <a:lnTo>
                      <a:pt x="223" y="571"/>
                    </a:lnTo>
                    <a:lnTo>
                      <a:pt x="218" y="562"/>
                    </a:lnTo>
                    <a:lnTo>
                      <a:pt x="214" y="552"/>
                    </a:lnTo>
                    <a:lnTo>
                      <a:pt x="206" y="531"/>
                    </a:lnTo>
                    <a:lnTo>
                      <a:pt x="199" y="508"/>
                    </a:lnTo>
                    <a:lnTo>
                      <a:pt x="195" y="484"/>
                    </a:lnTo>
                    <a:lnTo>
                      <a:pt x="191" y="456"/>
                    </a:lnTo>
                    <a:lnTo>
                      <a:pt x="188" y="428"/>
                    </a:lnTo>
                    <a:lnTo>
                      <a:pt x="188" y="397"/>
                    </a:lnTo>
                    <a:lnTo>
                      <a:pt x="188" y="369"/>
                    </a:lnTo>
                    <a:lnTo>
                      <a:pt x="192" y="342"/>
                    </a:lnTo>
                    <a:lnTo>
                      <a:pt x="195" y="316"/>
                    </a:lnTo>
                    <a:lnTo>
                      <a:pt x="200" y="292"/>
                    </a:lnTo>
                    <a:lnTo>
                      <a:pt x="207" y="270"/>
                    </a:lnTo>
                    <a:lnTo>
                      <a:pt x="216" y="250"/>
                    </a:lnTo>
                    <a:lnTo>
                      <a:pt x="221" y="239"/>
                    </a:lnTo>
                    <a:lnTo>
                      <a:pt x="226" y="231"/>
                    </a:lnTo>
                    <a:lnTo>
                      <a:pt x="232" y="221"/>
                    </a:lnTo>
                    <a:lnTo>
                      <a:pt x="238" y="213"/>
                    </a:lnTo>
                    <a:close/>
                    <a:moveTo>
                      <a:pt x="98" y="690"/>
                    </a:moveTo>
                    <a:lnTo>
                      <a:pt x="110" y="702"/>
                    </a:lnTo>
                    <a:lnTo>
                      <a:pt x="124" y="715"/>
                    </a:lnTo>
                    <a:lnTo>
                      <a:pt x="138" y="726"/>
                    </a:lnTo>
                    <a:lnTo>
                      <a:pt x="152" y="737"/>
                    </a:lnTo>
                    <a:lnTo>
                      <a:pt x="166" y="748"/>
                    </a:lnTo>
                    <a:lnTo>
                      <a:pt x="182" y="756"/>
                    </a:lnTo>
                    <a:lnTo>
                      <a:pt x="199" y="764"/>
                    </a:lnTo>
                    <a:lnTo>
                      <a:pt x="216" y="772"/>
                    </a:lnTo>
                    <a:lnTo>
                      <a:pt x="233" y="778"/>
                    </a:lnTo>
                    <a:lnTo>
                      <a:pt x="251" y="783"/>
                    </a:lnTo>
                    <a:lnTo>
                      <a:pt x="270" y="789"/>
                    </a:lnTo>
                    <a:lnTo>
                      <a:pt x="289" y="792"/>
                    </a:lnTo>
                    <a:lnTo>
                      <a:pt x="309" y="795"/>
                    </a:lnTo>
                    <a:lnTo>
                      <a:pt x="330" y="797"/>
                    </a:lnTo>
                    <a:lnTo>
                      <a:pt x="351" y="798"/>
                    </a:lnTo>
                    <a:lnTo>
                      <a:pt x="373" y="799"/>
                    </a:lnTo>
                    <a:lnTo>
                      <a:pt x="394" y="798"/>
                    </a:lnTo>
                    <a:lnTo>
                      <a:pt x="414" y="797"/>
                    </a:lnTo>
                    <a:lnTo>
                      <a:pt x="434" y="795"/>
                    </a:lnTo>
                    <a:lnTo>
                      <a:pt x="454" y="792"/>
                    </a:lnTo>
                    <a:lnTo>
                      <a:pt x="473" y="789"/>
                    </a:lnTo>
                    <a:lnTo>
                      <a:pt x="492" y="783"/>
                    </a:lnTo>
                    <a:lnTo>
                      <a:pt x="510" y="778"/>
                    </a:lnTo>
                    <a:lnTo>
                      <a:pt x="527" y="772"/>
                    </a:lnTo>
                    <a:lnTo>
                      <a:pt x="544" y="764"/>
                    </a:lnTo>
                    <a:lnTo>
                      <a:pt x="560" y="757"/>
                    </a:lnTo>
                    <a:lnTo>
                      <a:pt x="576" y="748"/>
                    </a:lnTo>
                    <a:lnTo>
                      <a:pt x="591" y="738"/>
                    </a:lnTo>
                    <a:lnTo>
                      <a:pt x="605" y="728"/>
                    </a:lnTo>
                    <a:lnTo>
                      <a:pt x="619" y="716"/>
                    </a:lnTo>
                    <a:lnTo>
                      <a:pt x="633" y="703"/>
                    </a:lnTo>
                    <a:lnTo>
                      <a:pt x="645" y="691"/>
                    </a:lnTo>
                    <a:lnTo>
                      <a:pt x="657" y="677"/>
                    </a:lnTo>
                    <a:lnTo>
                      <a:pt x="669" y="662"/>
                    </a:lnTo>
                    <a:lnTo>
                      <a:pt x="679" y="647"/>
                    </a:lnTo>
                    <a:lnTo>
                      <a:pt x="689" y="632"/>
                    </a:lnTo>
                    <a:lnTo>
                      <a:pt x="697" y="615"/>
                    </a:lnTo>
                    <a:lnTo>
                      <a:pt x="706" y="598"/>
                    </a:lnTo>
                    <a:lnTo>
                      <a:pt x="713" y="581"/>
                    </a:lnTo>
                    <a:lnTo>
                      <a:pt x="719" y="563"/>
                    </a:lnTo>
                    <a:lnTo>
                      <a:pt x="726" y="544"/>
                    </a:lnTo>
                    <a:lnTo>
                      <a:pt x="731" y="525"/>
                    </a:lnTo>
                    <a:lnTo>
                      <a:pt x="735" y="505"/>
                    </a:lnTo>
                    <a:lnTo>
                      <a:pt x="738" y="485"/>
                    </a:lnTo>
                    <a:lnTo>
                      <a:pt x="740" y="464"/>
                    </a:lnTo>
                    <a:lnTo>
                      <a:pt x="742" y="443"/>
                    </a:lnTo>
                    <a:lnTo>
                      <a:pt x="744" y="421"/>
                    </a:lnTo>
                    <a:lnTo>
                      <a:pt x="745" y="397"/>
                    </a:lnTo>
                    <a:lnTo>
                      <a:pt x="744" y="374"/>
                    </a:lnTo>
                    <a:lnTo>
                      <a:pt x="742" y="352"/>
                    </a:lnTo>
                    <a:lnTo>
                      <a:pt x="741" y="331"/>
                    </a:lnTo>
                    <a:lnTo>
                      <a:pt x="738" y="310"/>
                    </a:lnTo>
                    <a:lnTo>
                      <a:pt x="735" y="290"/>
                    </a:lnTo>
                    <a:lnTo>
                      <a:pt x="731" y="270"/>
                    </a:lnTo>
                    <a:lnTo>
                      <a:pt x="726" y="251"/>
                    </a:lnTo>
                    <a:lnTo>
                      <a:pt x="720" y="232"/>
                    </a:lnTo>
                    <a:lnTo>
                      <a:pt x="714" y="214"/>
                    </a:lnTo>
                    <a:lnTo>
                      <a:pt x="707" y="197"/>
                    </a:lnTo>
                    <a:lnTo>
                      <a:pt x="698" y="180"/>
                    </a:lnTo>
                    <a:lnTo>
                      <a:pt x="690" y="164"/>
                    </a:lnTo>
                    <a:lnTo>
                      <a:pt x="680" y="148"/>
                    </a:lnTo>
                    <a:lnTo>
                      <a:pt x="670" y="134"/>
                    </a:lnTo>
                    <a:lnTo>
                      <a:pt x="658" y="120"/>
                    </a:lnTo>
                    <a:lnTo>
                      <a:pt x="646" y="106"/>
                    </a:lnTo>
                    <a:lnTo>
                      <a:pt x="634" y="93"/>
                    </a:lnTo>
                    <a:lnTo>
                      <a:pt x="621" y="81"/>
                    </a:lnTo>
                    <a:lnTo>
                      <a:pt x="607" y="69"/>
                    </a:lnTo>
                    <a:lnTo>
                      <a:pt x="593" y="59"/>
                    </a:lnTo>
                    <a:lnTo>
                      <a:pt x="578" y="49"/>
                    </a:lnTo>
                    <a:lnTo>
                      <a:pt x="562" y="41"/>
                    </a:lnTo>
                    <a:lnTo>
                      <a:pt x="546" y="34"/>
                    </a:lnTo>
                    <a:lnTo>
                      <a:pt x="529" y="26"/>
                    </a:lnTo>
                    <a:lnTo>
                      <a:pt x="512" y="20"/>
                    </a:lnTo>
                    <a:lnTo>
                      <a:pt x="493" y="15"/>
                    </a:lnTo>
                    <a:lnTo>
                      <a:pt x="475" y="9"/>
                    </a:lnTo>
                    <a:lnTo>
                      <a:pt x="455" y="6"/>
                    </a:lnTo>
                    <a:lnTo>
                      <a:pt x="436" y="3"/>
                    </a:lnTo>
                    <a:lnTo>
                      <a:pt x="415" y="1"/>
                    </a:lnTo>
                    <a:lnTo>
                      <a:pt x="394" y="0"/>
                    </a:lnTo>
                    <a:lnTo>
                      <a:pt x="373" y="0"/>
                    </a:lnTo>
                    <a:lnTo>
                      <a:pt x="352" y="0"/>
                    </a:lnTo>
                    <a:lnTo>
                      <a:pt x="332" y="1"/>
                    </a:lnTo>
                    <a:lnTo>
                      <a:pt x="312" y="3"/>
                    </a:lnTo>
                    <a:lnTo>
                      <a:pt x="293" y="6"/>
                    </a:lnTo>
                    <a:lnTo>
                      <a:pt x="274" y="10"/>
                    </a:lnTo>
                    <a:lnTo>
                      <a:pt x="256" y="15"/>
                    </a:lnTo>
                    <a:lnTo>
                      <a:pt x="238" y="21"/>
                    </a:lnTo>
                    <a:lnTo>
                      <a:pt x="221" y="27"/>
                    </a:lnTo>
                    <a:lnTo>
                      <a:pt x="204" y="35"/>
                    </a:lnTo>
                    <a:lnTo>
                      <a:pt x="188" y="43"/>
                    </a:lnTo>
                    <a:lnTo>
                      <a:pt x="173" y="51"/>
                    </a:lnTo>
                    <a:lnTo>
                      <a:pt x="158" y="62"/>
                    </a:lnTo>
                    <a:lnTo>
                      <a:pt x="143" y="73"/>
                    </a:lnTo>
                    <a:lnTo>
                      <a:pt x="128" y="84"/>
                    </a:lnTo>
                    <a:lnTo>
                      <a:pt x="116" y="97"/>
                    </a:lnTo>
                    <a:lnTo>
                      <a:pt x="102" y="111"/>
                    </a:lnTo>
                    <a:lnTo>
                      <a:pt x="89" y="124"/>
                    </a:lnTo>
                    <a:lnTo>
                      <a:pt x="78" y="139"/>
                    </a:lnTo>
                    <a:lnTo>
                      <a:pt x="67" y="154"/>
                    </a:lnTo>
                    <a:lnTo>
                      <a:pt x="58" y="170"/>
                    </a:lnTo>
                    <a:lnTo>
                      <a:pt x="48" y="185"/>
                    </a:lnTo>
                    <a:lnTo>
                      <a:pt x="40" y="202"/>
                    </a:lnTo>
                    <a:lnTo>
                      <a:pt x="32" y="220"/>
                    </a:lnTo>
                    <a:lnTo>
                      <a:pt x="26" y="237"/>
                    </a:lnTo>
                    <a:lnTo>
                      <a:pt x="20" y="256"/>
                    </a:lnTo>
                    <a:lnTo>
                      <a:pt x="14" y="274"/>
                    </a:lnTo>
                    <a:lnTo>
                      <a:pt x="10" y="294"/>
                    </a:lnTo>
                    <a:lnTo>
                      <a:pt x="6" y="313"/>
                    </a:lnTo>
                    <a:lnTo>
                      <a:pt x="4" y="334"/>
                    </a:lnTo>
                    <a:lnTo>
                      <a:pt x="2" y="354"/>
                    </a:lnTo>
                    <a:lnTo>
                      <a:pt x="1" y="375"/>
                    </a:lnTo>
                    <a:lnTo>
                      <a:pt x="0" y="397"/>
                    </a:lnTo>
                    <a:lnTo>
                      <a:pt x="1" y="420"/>
                    </a:lnTo>
                    <a:lnTo>
                      <a:pt x="2" y="442"/>
                    </a:lnTo>
                    <a:lnTo>
                      <a:pt x="3" y="463"/>
                    </a:lnTo>
                    <a:lnTo>
                      <a:pt x="6" y="484"/>
                    </a:lnTo>
                    <a:lnTo>
                      <a:pt x="9" y="504"/>
                    </a:lnTo>
                    <a:lnTo>
                      <a:pt x="13" y="524"/>
                    </a:lnTo>
                    <a:lnTo>
                      <a:pt x="19" y="543"/>
                    </a:lnTo>
                    <a:lnTo>
                      <a:pt x="24" y="562"/>
                    </a:lnTo>
                    <a:lnTo>
                      <a:pt x="31" y="580"/>
                    </a:lnTo>
                    <a:lnTo>
                      <a:pt x="38" y="597"/>
                    </a:lnTo>
                    <a:lnTo>
                      <a:pt x="46" y="614"/>
                    </a:lnTo>
                    <a:lnTo>
                      <a:pt x="56" y="629"/>
                    </a:lnTo>
                    <a:lnTo>
                      <a:pt x="65" y="645"/>
                    </a:lnTo>
                    <a:lnTo>
                      <a:pt x="75" y="661"/>
                    </a:lnTo>
                    <a:lnTo>
                      <a:pt x="86" y="675"/>
                    </a:lnTo>
                    <a:lnTo>
                      <a:pt x="98" y="69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4" name="Freeform 23"/>
              <p:cNvSpPr>
                <a:spLocks/>
              </p:cNvSpPr>
              <p:nvPr userDrawn="1"/>
            </p:nvSpPr>
            <p:spPr bwMode="gray">
              <a:xfrm>
                <a:off x="2499957" y="498092"/>
                <a:ext cx="94392" cy="139844"/>
              </a:xfrm>
              <a:custGeom>
                <a:avLst/>
                <a:gdLst/>
                <a:ahLst/>
                <a:cxnLst>
                  <a:cxn ang="0">
                    <a:pos x="448" y="181"/>
                  </a:cxn>
                  <a:cxn ang="0">
                    <a:pos x="435" y="175"/>
                  </a:cxn>
                  <a:cxn ang="0">
                    <a:pos x="423" y="169"/>
                  </a:cxn>
                  <a:cxn ang="0">
                    <a:pos x="410" y="163"/>
                  </a:cxn>
                  <a:cxn ang="0">
                    <a:pos x="397" y="158"/>
                  </a:cxn>
                  <a:cxn ang="0">
                    <a:pos x="383" y="155"/>
                  </a:cxn>
                  <a:cxn ang="0">
                    <a:pos x="369" y="153"/>
                  </a:cxn>
                  <a:cxn ang="0">
                    <a:pos x="356" y="152"/>
                  </a:cxn>
                  <a:cxn ang="0">
                    <a:pos x="341" y="151"/>
                  </a:cxn>
                  <a:cxn ang="0">
                    <a:pos x="326" y="152"/>
                  </a:cxn>
                  <a:cxn ang="0">
                    <a:pos x="310" y="155"/>
                  </a:cxn>
                  <a:cxn ang="0">
                    <a:pos x="296" y="159"/>
                  </a:cxn>
                  <a:cxn ang="0">
                    <a:pos x="282" y="165"/>
                  </a:cxn>
                  <a:cxn ang="0">
                    <a:pos x="268" y="173"/>
                  </a:cxn>
                  <a:cxn ang="0">
                    <a:pos x="254" y="183"/>
                  </a:cxn>
                  <a:cxn ang="0">
                    <a:pos x="242" y="195"/>
                  </a:cxn>
                  <a:cxn ang="0">
                    <a:pos x="229" y="208"/>
                  </a:cxn>
                  <a:cxn ang="0">
                    <a:pos x="219" y="222"/>
                  </a:cxn>
                  <a:cxn ang="0">
                    <a:pos x="208" y="238"/>
                  </a:cxn>
                  <a:cxn ang="0">
                    <a:pos x="200" y="254"/>
                  </a:cxn>
                  <a:cxn ang="0">
                    <a:pos x="193" y="271"/>
                  </a:cxn>
                  <a:cxn ang="0">
                    <a:pos x="188" y="289"/>
                  </a:cxn>
                  <a:cxn ang="0">
                    <a:pos x="184" y="307"/>
                  </a:cxn>
                  <a:cxn ang="0">
                    <a:pos x="182" y="327"/>
                  </a:cxn>
                  <a:cxn ang="0">
                    <a:pos x="181" y="347"/>
                  </a:cxn>
                  <a:cxn ang="0">
                    <a:pos x="181" y="786"/>
                  </a:cxn>
                  <a:cxn ang="0">
                    <a:pos x="0" y="786"/>
                  </a:cxn>
                  <a:cxn ang="0">
                    <a:pos x="0" y="12"/>
                  </a:cxn>
                  <a:cxn ang="0">
                    <a:pos x="181" y="12"/>
                  </a:cxn>
                  <a:cxn ang="0">
                    <a:pos x="181" y="84"/>
                  </a:cxn>
                  <a:cxn ang="0">
                    <a:pos x="190" y="74"/>
                  </a:cxn>
                  <a:cxn ang="0">
                    <a:pos x="201" y="64"/>
                  </a:cxn>
                  <a:cxn ang="0">
                    <a:pos x="211" y="55"/>
                  </a:cxn>
                  <a:cxn ang="0">
                    <a:pos x="222" y="47"/>
                  </a:cxn>
                  <a:cxn ang="0">
                    <a:pos x="233" y="39"/>
                  </a:cxn>
                  <a:cxn ang="0">
                    <a:pos x="245" y="32"/>
                  </a:cxn>
                  <a:cxn ang="0">
                    <a:pos x="257" y="26"/>
                  </a:cxn>
                  <a:cxn ang="0">
                    <a:pos x="269" y="21"/>
                  </a:cxn>
                  <a:cxn ang="0">
                    <a:pos x="282" y="16"/>
                  </a:cxn>
                  <a:cxn ang="0">
                    <a:pos x="296" y="11"/>
                  </a:cxn>
                  <a:cxn ang="0">
                    <a:pos x="309" y="7"/>
                  </a:cxn>
                  <a:cxn ang="0">
                    <a:pos x="323" y="5"/>
                  </a:cxn>
                  <a:cxn ang="0">
                    <a:pos x="337" y="2"/>
                  </a:cxn>
                  <a:cxn ang="0">
                    <a:pos x="352" y="1"/>
                  </a:cxn>
                  <a:cxn ang="0">
                    <a:pos x="367" y="0"/>
                  </a:cxn>
                  <a:cxn ang="0">
                    <a:pos x="383" y="0"/>
                  </a:cxn>
                  <a:cxn ang="0">
                    <a:pos x="405" y="0"/>
                  </a:cxn>
                  <a:cxn ang="0">
                    <a:pos x="426" y="1"/>
                  </a:cxn>
                  <a:cxn ang="0">
                    <a:pos x="445" y="3"/>
                  </a:cxn>
                  <a:cxn ang="0">
                    <a:pos x="464" y="6"/>
                  </a:cxn>
                  <a:cxn ang="0">
                    <a:pos x="481" y="10"/>
                  </a:cxn>
                  <a:cxn ang="0">
                    <a:pos x="497" y="16"/>
                  </a:cxn>
                  <a:cxn ang="0">
                    <a:pos x="511" y="21"/>
                  </a:cxn>
                  <a:cxn ang="0">
                    <a:pos x="525" y="27"/>
                  </a:cxn>
                  <a:cxn ang="0">
                    <a:pos x="448" y="181"/>
                  </a:cxn>
                </a:cxnLst>
                <a:rect l="0" t="0" r="r" b="b"/>
                <a:pathLst>
                  <a:path w="525" h="786">
                    <a:moveTo>
                      <a:pt x="448" y="181"/>
                    </a:moveTo>
                    <a:lnTo>
                      <a:pt x="435" y="175"/>
                    </a:lnTo>
                    <a:lnTo>
                      <a:pt x="423" y="169"/>
                    </a:lnTo>
                    <a:lnTo>
                      <a:pt x="410" y="163"/>
                    </a:lnTo>
                    <a:lnTo>
                      <a:pt x="397" y="158"/>
                    </a:lnTo>
                    <a:lnTo>
                      <a:pt x="383" y="155"/>
                    </a:lnTo>
                    <a:lnTo>
                      <a:pt x="369" y="153"/>
                    </a:lnTo>
                    <a:lnTo>
                      <a:pt x="356" y="152"/>
                    </a:lnTo>
                    <a:lnTo>
                      <a:pt x="341" y="151"/>
                    </a:lnTo>
                    <a:lnTo>
                      <a:pt x="326" y="152"/>
                    </a:lnTo>
                    <a:lnTo>
                      <a:pt x="310" y="155"/>
                    </a:lnTo>
                    <a:lnTo>
                      <a:pt x="296" y="159"/>
                    </a:lnTo>
                    <a:lnTo>
                      <a:pt x="282" y="165"/>
                    </a:lnTo>
                    <a:lnTo>
                      <a:pt x="268" y="173"/>
                    </a:lnTo>
                    <a:lnTo>
                      <a:pt x="254" y="183"/>
                    </a:lnTo>
                    <a:lnTo>
                      <a:pt x="242" y="195"/>
                    </a:lnTo>
                    <a:lnTo>
                      <a:pt x="229" y="208"/>
                    </a:lnTo>
                    <a:lnTo>
                      <a:pt x="219" y="222"/>
                    </a:lnTo>
                    <a:lnTo>
                      <a:pt x="208" y="238"/>
                    </a:lnTo>
                    <a:lnTo>
                      <a:pt x="200" y="254"/>
                    </a:lnTo>
                    <a:lnTo>
                      <a:pt x="193" y="271"/>
                    </a:lnTo>
                    <a:lnTo>
                      <a:pt x="188" y="289"/>
                    </a:lnTo>
                    <a:lnTo>
                      <a:pt x="184" y="307"/>
                    </a:lnTo>
                    <a:lnTo>
                      <a:pt x="182" y="327"/>
                    </a:lnTo>
                    <a:lnTo>
                      <a:pt x="181" y="347"/>
                    </a:lnTo>
                    <a:lnTo>
                      <a:pt x="181" y="786"/>
                    </a:lnTo>
                    <a:lnTo>
                      <a:pt x="0" y="786"/>
                    </a:lnTo>
                    <a:lnTo>
                      <a:pt x="0" y="12"/>
                    </a:lnTo>
                    <a:lnTo>
                      <a:pt x="181" y="12"/>
                    </a:lnTo>
                    <a:lnTo>
                      <a:pt x="181" y="84"/>
                    </a:lnTo>
                    <a:lnTo>
                      <a:pt x="190" y="74"/>
                    </a:lnTo>
                    <a:lnTo>
                      <a:pt x="201" y="64"/>
                    </a:lnTo>
                    <a:lnTo>
                      <a:pt x="211" y="55"/>
                    </a:lnTo>
                    <a:lnTo>
                      <a:pt x="222" y="47"/>
                    </a:lnTo>
                    <a:lnTo>
                      <a:pt x="233" y="39"/>
                    </a:lnTo>
                    <a:lnTo>
                      <a:pt x="245" y="32"/>
                    </a:lnTo>
                    <a:lnTo>
                      <a:pt x="257" y="26"/>
                    </a:lnTo>
                    <a:lnTo>
                      <a:pt x="269" y="21"/>
                    </a:lnTo>
                    <a:lnTo>
                      <a:pt x="282" y="16"/>
                    </a:lnTo>
                    <a:lnTo>
                      <a:pt x="296" y="11"/>
                    </a:lnTo>
                    <a:lnTo>
                      <a:pt x="309" y="7"/>
                    </a:lnTo>
                    <a:lnTo>
                      <a:pt x="323" y="5"/>
                    </a:lnTo>
                    <a:lnTo>
                      <a:pt x="337" y="2"/>
                    </a:lnTo>
                    <a:lnTo>
                      <a:pt x="352" y="1"/>
                    </a:lnTo>
                    <a:lnTo>
                      <a:pt x="367" y="0"/>
                    </a:lnTo>
                    <a:lnTo>
                      <a:pt x="383" y="0"/>
                    </a:lnTo>
                    <a:lnTo>
                      <a:pt x="405" y="0"/>
                    </a:lnTo>
                    <a:lnTo>
                      <a:pt x="426" y="1"/>
                    </a:lnTo>
                    <a:lnTo>
                      <a:pt x="445" y="3"/>
                    </a:lnTo>
                    <a:lnTo>
                      <a:pt x="464" y="6"/>
                    </a:lnTo>
                    <a:lnTo>
                      <a:pt x="481" y="10"/>
                    </a:lnTo>
                    <a:lnTo>
                      <a:pt x="497" y="16"/>
                    </a:lnTo>
                    <a:lnTo>
                      <a:pt x="511" y="21"/>
                    </a:lnTo>
                    <a:lnTo>
                      <a:pt x="525" y="27"/>
                    </a:lnTo>
                    <a:lnTo>
                      <a:pt x="448" y="18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5" name="Freeform 24"/>
              <p:cNvSpPr>
                <a:spLocks/>
              </p:cNvSpPr>
              <p:nvPr userDrawn="1"/>
            </p:nvSpPr>
            <p:spPr bwMode="gray">
              <a:xfrm>
                <a:off x="2613439" y="498092"/>
                <a:ext cx="188785" cy="139844"/>
              </a:xfrm>
              <a:custGeom>
                <a:avLst/>
                <a:gdLst/>
                <a:ahLst/>
                <a:cxnLst>
                  <a:cxn ang="0">
                    <a:pos x="893" y="285"/>
                  </a:cxn>
                  <a:cxn ang="0">
                    <a:pos x="886" y="236"/>
                  </a:cxn>
                  <a:cxn ang="0">
                    <a:pos x="868" y="199"/>
                  </a:cxn>
                  <a:cxn ang="0">
                    <a:pos x="841" y="172"/>
                  </a:cxn>
                  <a:cxn ang="0">
                    <a:pos x="804" y="156"/>
                  </a:cxn>
                  <a:cxn ang="0">
                    <a:pos x="758" y="151"/>
                  </a:cxn>
                  <a:cxn ang="0">
                    <a:pos x="728" y="154"/>
                  </a:cxn>
                  <a:cxn ang="0">
                    <a:pos x="699" y="164"/>
                  </a:cxn>
                  <a:cxn ang="0">
                    <a:pos x="671" y="181"/>
                  </a:cxn>
                  <a:cxn ang="0">
                    <a:pos x="648" y="200"/>
                  </a:cxn>
                  <a:cxn ang="0">
                    <a:pos x="631" y="221"/>
                  </a:cxn>
                  <a:cxn ang="0">
                    <a:pos x="447" y="786"/>
                  </a:cxn>
                  <a:cxn ang="0">
                    <a:pos x="445" y="248"/>
                  </a:cxn>
                  <a:cxn ang="0">
                    <a:pos x="433" y="213"/>
                  </a:cxn>
                  <a:cxn ang="0">
                    <a:pos x="412" y="184"/>
                  </a:cxn>
                  <a:cxn ang="0">
                    <a:pos x="381" y="164"/>
                  </a:cxn>
                  <a:cxn ang="0">
                    <a:pos x="342" y="153"/>
                  </a:cxn>
                  <a:cxn ang="0">
                    <a:pos x="303" y="152"/>
                  </a:cxn>
                  <a:cxn ang="0">
                    <a:pos x="277" y="157"/>
                  </a:cxn>
                  <a:cxn ang="0">
                    <a:pos x="248" y="170"/>
                  </a:cxn>
                  <a:cxn ang="0">
                    <a:pos x="204" y="202"/>
                  </a:cxn>
                  <a:cxn ang="0">
                    <a:pos x="185" y="224"/>
                  </a:cxn>
                  <a:cxn ang="0">
                    <a:pos x="0" y="786"/>
                  </a:cxn>
                  <a:cxn ang="0">
                    <a:pos x="161" y="82"/>
                  </a:cxn>
                  <a:cxn ang="0">
                    <a:pos x="190" y="54"/>
                  </a:cxn>
                  <a:cxn ang="0">
                    <a:pos x="223" y="31"/>
                  </a:cxn>
                  <a:cxn ang="0">
                    <a:pos x="259" y="16"/>
                  </a:cxn>
                  <a:cxn ang="0">
                    <a:pos x="298" y="4"/>
                  </a:cxn>
                  <a:cxn ang="0">
                    <a:pos x="340" y="0"/>
                  </a:cxn>
                  <a:cxn ang="0">
                    <a:pos x="392" y="1"/>
                  </a:cxn>
                  <a:cxn ang="0">
                    <a:pos x="444" y="7"/>
                  </a:cxn>
                  <a:cxn ang="0">
                    <a:pos x="490" y="21"/>
                  </a:cxn>
                  <a:cxn ang="0">
                    <a:pos x="530" y="39"/>
                  </a:cxn>
                  <a:cxn ang="0">
                    <a:pos x="566" y="64"/>
                  </a:cxn>
                  <a:cxn ang="0">
                    <a:pos x="595" y="75"/>
                  </a:cxn>
                  <a:cxn ang="0">
                    <a:pos x="627" y="49"/>
                  </a:cxn>
                  <a:cxn ang="0">
                    <a:pos x="666" y="28"/>
                  </a:cxn>
                  <a:cxn ang="0">
                    <a:pos x="710" y="12"/>
                  </a:cxn>
                  <a:cxn ang="0">
                    <a:pos x="757" y="3"/>
                  </a:cxn>
                  <a:cxn ang="0">
                    <a:pos x="802" y="0"/>
                  </a:cxn>
                  <a:cxn ang="0">
                    <a:pos x="849" y="2"/>
                  </a:cxn>
                  <a:cxn ang="0">
                    <a:pos x="891" y="9"/>
                  </a:cxn>
                  <a:cxn ang="0">
                    <a:pos x="929" y="23"/>
                  </a:cxn>
                  <a:cxn ang="0">
                    <a:pos x="964" y="41"/>
                  </a:cxn>
                  <a:cxn ang="0">
                    <a:pos x="993" y="64"/>
                  </a:cxn>
                  <a:cxn ang="0">
                    <a:pos x="1020" y="93"/>
                  </a:cxn>
                  <a:cxn ang="0">
                    <a:pos x="1041" y="125"/>
                  </a:cxn>
                  <a:cxn ang="0">
                    <a:pos x="1057" y="161"/>
                  </a:cxn>
                  <a:cxn ang="0">
                    <a:pos x="1067" y="201"/>
                  </a:cxn>
                  <a:cxn ang="0">
                    <a:pos x="1073" y="244"/>
                  </a:cxn>
                  <a:cxn ang="0">
                    <a:pos x="1075" y="786"/>
                  </a:cxn>
                </a:cxnLst>
                <a:rect l="0" t="0" r="r" b="b"/>
                <a:pathLst>
                  <a:path w="1075" h="786">
                    <a:moveTo>
                      <a:pt x="894" y="786"/>
                    </a:moveTo>
                    <a:lnTo>
                      <a:pt x="894" y="302"/>
                    </a:lnTo>
                    <a:lnTo>
                      <a:pt x="893" y="285"/>
                    </a:lnTo>
                    <a:lnTo>
                      <a:pt x="892" y="267"/>
                    </a:lnTo>
                    <a:lnTo>
                      <a:pt x="889" y="251"/>
                    </a:lnTo>
                    <a:lnTo>
                      <a:pt x="886" y="236"/>
                    </a:lnTo>
                    <a:lnTo>
                      <a:pt x="880" y="222"/>
                    </a:lnTo>
                    <a:lnTo>
                      <a:pt x="875" y="210"/>
                    </a:lnTo>
                    <a:lnTo>
                      <a:pt x="868" y="199"/>
                    </a:lnTo>
                    <a:lnTo>
                      <a:pt x="860" y="189"/>
                    </a:lnTo>
                    <a:lnTo>
                      <a:pt x="851" y="180"/>
                    </a:lnTo>
                    <a:lnTo>
                      <a:pt x="841" y="172"/>
                    </a:lnTo>
                    <a:lnTo>
                      <a:pt x="830" y="165"/>
                    </a:lnTo>
                    <a:lnTo>
                      <a:pt x="817" y="160"/>
                    </a:lnTo>
                    <a:lnTo>
                      <a:pt x="804" y="156"/>
                    </a:lnTo>
                    <a:lnTo>
                      <a:pt x="790" y="153"/>
                    </a:lnTo>
                    <a:lnTo>
                      <a:pt x="774" y="152"/>
                    </a:lnTo>
                    <a:lnTo>
                      <a:pt x="758" y="151"/>
                    </a:lnTo>
                    <a:lnTo>
                      <a:pt x="747" y="152"/>
                    </a:lnTo>
                    <a:lnTo>
                      <a:pt x="738" y="153"/>
                    </a:lnTo>
                    <a:lnTo>
                      <a:pt x="728" y="154"/>
                    </a:lnTo>
                    <a:lnTo>
                      <a:pt x="718" y="157"/>
                    </a:lnTo>
                    <a:lnTo>
                      <a:pt x="708" y="160"/>
                    </a:lnTo>
                    <a:lnTo>
                      <a:pt x="699" y="164"/>
                    </a:lnTo>
                    <a:lnTo>
                      <a:pt x="689" y="170"/>
                    </a:lnTo>
                    <a:lnTo>
                      <a:pt x="680" y="175"/>
                    </a:lnTo>
                    <a:lnTo>
                      <a:pt x="671" y="181"/>
                    </a:lnTo>
                    <a:lnTo>
                      <a:pt x="663" y="186"/>
                    </a:lnTo>
                    <a:lnTo>
                      <a:pt x="655" y="194"/>
                    </a:lnTo>
                    <a:lnTo>
                      <a:pt x="648" y="200"/>
                    </a:lnTo>
                    <a:lnTo>
                      <a:pt x="642" y="208"/>
                    </a:lnTo>
                    <a:lnTo>
                      <a:pt x="637" y="214"/>
                    </a:lnTo>
                    <a:lnTo>
                      <a:pt x="631" y="221"/>
                    </a:lnTo>
                    <a:lnTo>
                      <a:pt x="627" y="230"/>
                    </a:lnTo>
                    <a:lnTo>
                      <a:pt x="627" y="786"/>
                    </a:lnTo>
                    <a:lnTo>
                      <a:pt x="447" y="786"/>
                    </a:lnTo>
                    <a:lnTo>
                      <a:pt x="447" y="275"/>
                    </a:lnTo>
                    <a:lnTo>
                      <a:pt x="447" y="261"/>
                    </a:lnTo>
                    <a:lnTo>
                      <a:pt x="445" y="248"/>
                    </a:lnTo>
                    <a:lnTo>
                      <a:pt x="442" y="235"/>
                    </a:lnTo>
                    <a:lnTo>
                      <a:pt x="438" y="223"/>
                    </a:lnTo>
                    <a:lnTo>
                      <a:pt x="433" y="213"/>
                    </a:lnTo>
                    <a:lnTo>
                      <a:pt x="427" y="202"/>
                    </a:lnTo>
                    <a:lnTo>
                      <a:pt x="420" y="193"/>
                    </a:lnTo>
                    <a:lnTo>
                      <a:pt x="412" y="184"/>
                    </a:lnTo>
                    <a:lnTo>
                      <a:pt x="402" y="177"/>
                    </a:lnTo>
                    <a:lnTo>
                      <a:pt x="392" y="170"/>
                    </a:lnTo>
                    <a:lnTo>
                      <a:pt x="381" y="164"/>
                    </a:lnTo>
                    <a:lnTo>
                      <a:pt x="370" y="159"/>
                    </a:lnTo>
                    <a:lnTo>
                      <a:pt x="356" y="156"/>
                    </a:lnTo>
                    <a:lnTo>
                      <a:pt x="342" y="153"/>
                    </a:lnTo>
                    <a:lnTo>
                      <a:pt x="327" y="152"/>
                    </a:lnTo>
                    <a:lnTo>
                      <a:pt x="313" y="151"/>
                    </a:lnTo>
                    <a:lnTo>
                      <a:pt x="303" y="152"/>
                    </a:lnTo>
                    <a:lnTo>
                      <a:pt x="295" y="153"/>
                    </a:lnTo>
                    <a:lnTo>
                      <a:pt x="286" y="155"/>
                    </a:lnTo>
                    <a:lnTo>
                      <a:pt x="277" y="157"/>
                    </a:lnTo>
                    <a:lnTo>
                      <a:pt x="267" y="161"/>
                    </a:lnTo>
                    <a:lnTo>
                      <a:pt x="258" y="165"/>
                    </a:lnTo>
                    <a:lnTo>
                      <a:pt x="248" y="170"/>
                    </a:lnTo>
                    <a:lnTo>
                      <a:pt x="239" y="176"/>
                    </a:lnTo>
                    <a:lnTo>
                      <a:pt x="220" y="189"/>
                    </a:lnTo>
                    <a:lnTo>
                      <a:pt x="204" y="202"/>
                    </a:lnTo>
                    <a:lnTo>
                      <a:pt x="197" y="210"/>
                    </a:lnTo>
                    <a:lnTo>
                      <a:pt x="190" y="217"/>
                    </a:lnTo>
                    <a:lnTo>
                      <a:pt x="185" y="224"/>
                    </a:lnTo>
                    <a:lnTo>
                      <a:pt x="181" y="232"/>
                    </a:lnTo>
                    <a:lnTo>
                      <a:pt x="181" y="786"/>
                    </a:lnTo>
                    <a:lnTo>
                      <a:pt x="0" y="786"/>
                    </a:lnTo>
                    <a:lnTo>
                      <a:pt x="0" y="12"/>
                    </a:lnTo>
                    <a:lnTo>
                      <a:pt x="124" y="12"/>
                    </a:lnTo>
                    <a:lnTo>
                      <a:pt x="161" y="82"/>
                    </a:lnTo>
                    <a:lnTo>
                      <a:pt x="170" y="71"/>
                    </a:lnTo>
                    <a:lnTo>
                      <a:pt x="180" y="62"/>
                    </a:lnTo>
                    <a:lnTo>
                      <a:pt x="190" y="54"/>
                    </a:lnTo>
                    <a:lnTo>
                      <a:pt x="201" y="46"/>
                    </a:lnTo>
                    <a:lnTo>
                      <a:pt x="212" y="39"/>
                    </a:lnTo>
                    <a:lnTo>
                      <a:pt x="223" y="31"/>
                    </a:lnTo>
                    <a:lnTo>
                      <a:pt x="235" y="25"/>
                    </a:lnTo>
                    <a:lnTo>
                      <a:pt x="247" y="20"/>
                    </a:lnTo>
                    <a:lnTo>
                      <a:pt x="259" y="16"/>
                    </a:lnTo>
                    <a:lnTo>
                      <a:pt x="272" y="11"/>
                    </a:lnTo>
                    <a:lnTo>
                      <a:pt x="284" y="7"/>
                    </a:lnTo>
                    <a:lnTo>
                      <a:pt x="298" y="4"/>
                    </a:lnTo>
                    <a:lnTo>
                      <a:pt x="312" y="2"/>
                    </a:lnTo>
                    <a:lnTo>
                      <a:pt x="325" y="1"/>
                    </a:lnTo>
                    <a:lnTo>
                      <a:pt x="340" y="0"/>
                    </a:lnTo>
                    <a:lnTo>
                      <a:pt x="355" y="0"/>
                    </a:lnTo>
                    <a:lnTo>
                      <a:pt x="374" y="0"/>
                    </a:lnTo>
                    <a:lnTo>
                      <a:pt x="392" y="1"/>
                    </a:lnTo>
                    <a:lnTo>
                      <a:pt x="410" y="2"/>
                    </a:lnTo>
                    <a:lnTo>
                      <a:pt x="427" y="5"/>
                    </a:lnTo>
                    <a:lnTo>
                      <a:pt x="444" y="7"/>
                    </a:lnTo>
                    <a:lnTo>
                      <a:pt x="459" y="11"/>
                    </a:lnTo>
                    <a:lnTo>
                      <a:pt x="475" y="16"/>
                    </a:lnTo>
                    <a:lnTo>
                      <a:pt x="490" y="21"/>
                    </a:lnTo>
                    <a:lnTo>
                      <a:pt x="504" y="26"/>
                    </a:lnTo>
                    <a:lnTo>
                      <a:pt x="517" y="32"/>
                    </a:lnTo>
                    <a:lnTo>
                      <a:pt x="530" y="39"/>
                    </a:lnTo>
                    <a:lnTo>
                      <a:pt x="543" y="47"/>
                    </a:lnTo>
                    <a:lnTo>
                      <a:pt x="554" y="55"/>
                    </a:lnTo>
                    <a:lnTo>
                      <a:pt x="566" y="64"/>
                    </a:lnTo>
                    <a:lnTo>
                      <a:pt x="576" y="74"/>
                    </a:lnTo>
                    <a:lnTo>
                      <a:pt x="586" y="84"/>
                    </a:lnTo>
                    <a:lnTo>
                      <a:pt x="595" y="75"/>
                    </a:lnTo>
                    <a:lnTo>
                      <a:pt x="605" y="65"/>
                    </a:lnTo>
                    <a:lnTo>
                      <a:pt x="616" y="57"/>
                    </a:lnTo>
                    <a:lnTo>
                      <a:pt x="627" y="49"/>
                    </a:lnTo>
                    <a:lnTo>
                      <a:pt x="639" y="42"/>
                    </a:lnTo>
                    <a:lnTo>
                      <a:pt x="652" y="35"/>
                    </a:lnTo>
                    <a:lnTo>
                      <a:pt x="666" y="28"/>
                    </a:lnTo>
                    <a:lnTo>
                      <a:pt x="681" y="22"/>
                    </a:lnTo>
                    <a:lnTo>
                      <a:pt x="696" y="17"/>
                    </a:lnTo>
                    <a:lnTo>
                      <a:pt x="710" y="12"/>
                    </a:lnTo>
                    <a:lnTo>
                      <a:pt x="726" y="8"/>
                    </a:lnTo>
                    <a:lnTo>
                      <a:pt x="741" y="5"/>
                    </a:lnTo>
                    <a:lnTo>
                      <a:pt x="757" y="3"/>
                    </a:lnTo>
                    <a:lnTo>
                      <a:pt x="772" y="1"/>
                    </a:lnTo>
                    <a:lnTo>
                      <a:pt x="786" y="0"/>
                    </a:lnTo>
                    <a:lnTo>
                      <a:pt x="802" y="0"/>
                    </a:lnTo>
                    <a:lnTo>
                      <a:pt x="818" y="0"/>
                    </a:lnTo>
                    <a:lnTo>
                      <a:pt x="833" y="1"/>
                    </a:lnTo>
                    <a:lnTo>
                      <a:pt x="849" y="2"/>
                    </a:lnTo>
                    <a:lnTo>
                      <a:pt x="862" y="4"/>
                    </a:lnTo>
                    <a:lnTo>
                      <a:pt x="877" y="6"/>
                    </a:lnTo>
                    <a:lnTo>
                      <a:pt x="891" y="9"/>
                    </a:lnTo>
                    <a:lnTo>
                      <a:pt x="904" y="13"/>
                    </a:lnTo>
                    <a:lnTo>
                      <a:pt x="916" y="18"/>
                    </a:lnTo>
                    <a:lnTo>
                      <a:pt x="929" y="23"/>
                    </a:lnTo>
                    <a:lnTo>
                      <a:pt x="941" y="28"/>
                    </a:lnTo>
                    <a:lnTo>
                      <a:pt x="952" y="35"/>
                    </a:lnTo>
                    <a:lnTo>
                      <a:pt x="964" y="41"/>
                    </a:lnTo>
                    <a:lnTo>
                      <a:pt x="974" y="48"/>
                    </a:lnTo>
                    <a:lnTo>
                      <a:pt x="984" y="56"/>
                    </a:lnTo>
                    <a:lnTo>
                      <a:pt x="993" y="64"/>
                    </a:lnTo>
                    <a:lnTo>
                      <a:pt x="1003" y="74"/>
                    </a:lnTo>
                    <a:lnTo>
                      <a:pt x="1011" y="83"/>
                    </a:lnTo>
                    <a:lnTo>
                      <a:pt x="1020" y="93"/>
                    </a:lnTo>
                    <a:lnTo>
                      <a:pt x="1027" y="103"/>
                    </a:lnTo>
                    <a:lnTo>
                      <a:pt x="1034" y="114"/>
                    </a:lnTo>
                    <a:lnTo>
                      <a:pt x="1041" y="125"/>
                    </a:lnTo>
                    <a:lnTo>
                      <a:pt x="1046" y="137"/>
                    </a:lnTo>
                    <a:lnTo>
                      <a:pt x="1051" y="148"/>
                    </a:lnTo>
                    <a:lnTo>
                      <a:pt x="1057" y="161"/>
                    </a:lnTo>
                    <a:lnTo>
                      <a:pt x="1061" y="174"/>
                    </a:lnTo>
                    <a:lnTo>
                      <a:pt x="1064" y="188"/>
                    </a:lnTo>
                    <a:lnTo>
                      <a:pt x="1067" y="201"/>
                    </a:lnTo>
                    <a:lnTo>
                      <a:pt x="1070" y="215"/>
                    </a:lnTo>
                    <a:lnTo>
                      <a:pt x="1072" y="230"/>
                    </a:lnTo>
                    <a:lnTo>
                      <a:pt x="1073" y="244"/>
                    </a:lnTo>
                    <a:lnTo>
                      <a:pt x="1075" y="260"/>
                    </a:lnTo>
                    <a:lnTo>
                      <a:pt x="1075" y="276"/>
                    </a:lnTo>
                    <a:lnTo>
                      <a:pt x="1075" y="786"/>
                    </a:lnTo>
                    <a:lnTo>
                      <a:pt x="894" y="78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6" name="Freeform 25"/>
              <p:cNvSpPr>
                <a:spLocks noEditPoints="1"/>
              </p:cNvSpPr>
              <p:nvPr userDrawn="1"/>
            </p:nvSpPr>
            <p:spPr bwMode="gray">
              <a:xfrm>
                <a:off x="2827678" y="498092"/>
                <a:ext cx="125150" cy="141963"/>
              </a:xfrm>
              <a:custGeom>
                <a:avLst/>
                <a:gdLst/>
                <a:ahLst/>
                <a:cxnLst>
                  <a:cxn ang="0">
                    <a:pos x="459" y="549"/>
                  </a:cxn>
                  <a:cxn ang="0">
                    <a:pos x="434" y="604"/>
                  </a:cxn>
                  <a:cxn ang="0">
                    <a:pos x="387" y="640"/>
                  </a:cxn>
                  <a:cxn ang="0">
                    <a:pos x="321" y="655"/>
                  </a:cxn>
                  <a:cxn ang="0">
                    <a:pos x="261" y="652"/>
                  </a:cxn>
                  <a:cxn ang="0">
                    <a:pos x="219" y="636"/>
                  </a:cxn>
                  <a:cxn ang="0">
                    <a:pos x="192" y="606"/>
                  </a:cxn>
                  <a:cxn ang="0">
                    <a:pos x="181" y="565"/>
                  </a:cxn>
                  <a:cxn ang="0">
                    <a:pos x="188" y="505"/>
                  </a:cxn>
                  <a:cxn ang="0">
                    <a:pos x="222" y="458"/>
                  </a:cxn>
                  <a:cxn ang="0">
                    <a:pos x="282" y="427"/>
                  </a:cxn>
                  <a:cxn ang="0">
                    <a:pos x="370" y="414"/>
                  </a:cxn>
                  <a:cxn ang="0">
                    <a:pos x="443" y="419"/>
                  </a:cxn>
                  <a:cxn ang="0">
                    <a:pos x="532" y="777"/>
                  </a:cxn>
                  <a:cxn ang="0">
                    <a:pos x="566" y="795"/>
                  </a:cxn>
                  <a:cxn ang="0">
                    <a:pos x="611" y="798"/>
                  </a:cxn>
                  <a:cxn ang="0">
                    <a:pos x="664" y="788"/>
                  </a:cxn>
                  <a:cxn ang="0">
                    <a:pos x="689" y="767"/>
                  </a:cxn>
                  <a:cxn ang="0">
                    <a:pos x="700" y="736"/>
                  </a:cxn>
                  <a:cxn ang="0">
                    <a:pos x="674" y="705"/>
                  </a:cxn>
                  <a:cxn ang="0">
                    <a:pos x="657" y="661"/>
                  </a:cxn>
                  <a:cxn ang="0">
                    <a:pos x="647" y="602"/>
                  </a:cxn>
                  <a:cxn ang="0">
                    <a:pos x="645" y="384"/>
                  </a:cxn>
                  <a:cxn ang="0">
                    <a:pos x="640" y="280"/>
                  </a:cxn>
                  <a:cxn ang="0">
                    <a:pos x="625" y="196"/>
                  </a:cxn>
                  <a:cxn ang="0">
                    <a:pos x="598" y="128"/>
                  </a:cxn>
                  <a:cxn ang="0">
                    <a:pos x="563" y="80"/>
                  </a:cxn>
                  <a:cxn ang="0">
                    <a:pos x="515" y="44"/>
                  </a:cxn>
                  <a:cxn ang="0">
                    <a:pos x="456" y="20"/>
                  </a:cxn>
                  <a:cxn ang="0">
                    <a:pos x="385" y="4"/>
                  </a:cxn>
                  <a:cxn ang="0">
                    <a:pos x="303" y="0"/>
                  </a:cxn>
                  <a:cxn ang="0">
                    <a:pos x="183" y="10"/>
                  </a:cxn>
                  <a:cxn ang="0">
                    <a:pos x="81" y="43"/>
                  </a:cxn>
                  <a:cxn ang="0">
                    <a:pos x="176" y="163"/>
                  </a:cxn>
                  <a:cxn ang="0">
                    <a:pos x="265" y="152"/>
                  </a:cxn>
                  <a:cxn ang="0">
                    <a:pos x="348" y="156"/>
                  </a:cxn>
                  <a:cxn ang="0">
                    <a:pos x="409" y="177"/>
                  </a:cxn>
                  <a:cxn ang="0">
                    <a:pos x="445" y="215"/>
                  </a:cxn>
                  <a:cxn ang="0">
                    <a:pos x="462" y="271"/>
                  </a:cxn>
                  <a:cxn ang="0">
                    <a:pos x="404" y="276"/>
                  </a:cxn>
                  <a:cxn ang="0">
                    <a:pos x="321" y="278"/>
                  </a:cxn>
                  <a:cxn ang="0">
                    <a:pos x="242" y="290"/>
                  </a:cxn>
                  <a:cxn ang="0">
                    <a:pos x="172" y="311"/>
                  </a:cxn>
                  <a:cxn ang="0">
                    <a:pos x="114" y="342"/>
                  </a:cxn>
                  <a:cxn ang="0">
                    <a:pos x="67" y="382"/>
                  </a:cxn>
                  <a:cxn ang="0">
                    <a:pos x="32" y="428"/>
                  </a:cxn>
                  <a:cxn ang="0">
                    <a:pos x="10" y="483"/>
                  </a:cxn>
                  <a:cxn ang="0">
                    <a:pos x="0" y="544"/>
                  </a:cxn>
                  <a:cxn ang="0">
                    <a:pos x="2" y="601"/>
                  </a:cxn>
                  <a:cxn ang="0">
                    <a:pos x="14" y="651"/>
                  </a:cxn>
                  <a:cxn ang="0">
                    <a:pos x="34" y="693"/>
                  </a:cxn>
                  <a:cxn ang="0">
                    <a:pos x="63" y="729"/>
                  </a:cxn>
                  <a:cxn ang="0">
                    <a:pos x="100" y="758"/>
                  </a:cxn>
                  <a:cxn ang="0">
                    <a:pos x="145" y="779"/>
                  </a:cxn>
                  <a:cxn ang="0">
                    <a:pos x="195" y="793"/>
                  </a:cxn>
                  <a:cxn ang="0">
                    <a:pos x="285" y="798"/>
                  </a:cxn>
                  <a:cxn ang="0">
                    <a:pos x="349" y="789"/>
                  </a:cxn>
                  <a:cxn ang="0">
                    <a:pos x="411" y="768"/>
                  </a:cxn>
                  <a:cxn ang="0">
                    <a:pos x="458" y="736"/>
                  </a:cxn>
                  <a:cxn ang="0">
                    <a:pos x="485" y="716"/>
                  </a:cxn>
                  <a:cxn ang="0">
                    <a:pos x="504" y="749"/>
                  </a:cxn>
                </a:cxnLst>
                <a:rect l="0" t="0" r="r" b="b"/>
                <a:pathLst>
                  <a:path w="707" h="799">
                    <a:moveTo>
                      <a:pt x="464" y="494"/>
                    </a:moveTo>
                    <a:lnTo>
                      <a:pt x="464" y="514"/>
                    </a:lnTo>
                    <a:lnTo>
                      <a:pt x="462" y="532"/>
                    </a:lnTo>
                    <a:lnTo>
                      <a:pt x="459" y="549"/>
                    </a:lnTo>
                    <a:lnTo>
                      <a:pt x="454" y="565"/>
                    </a:lnTo>
                    <a:lnTo>
                      <a:pt x="449" y="579"/>
                    </a:lnTo>
                    <a:lnTo>
                      <a:pt x="441" y="593"/>
                    </a:lnTo>
                    <a:lnTo>
                      <a:pt x="434" y="604"/>
                    </a:lnTo>
                    <a:lnTo>
                      <a:pt x="424" y="615"/>
                    </a:lnTo>
                    <a:lnTo>
                      <a:pt x="413" y="624"/>
                    </a:lnTo>
                    <a:lnTo>
                      <a:pt x="401" y="633"/>
                    </a:lnTo>
                    <a:lnTo>
                      <a:pt x="387" y="640"/>
                    </a:lnTo>
                    <a:lnTo>
                      <a:pt x="373" y="645"/>
                    </a:lnTo>
                    <a:lnTo>
                      <a:pt x="357" y="650"/>
                    </a:lnTo>
                    <a:lnTo>
                      <a:pt x="340" y="653"/>
                    </a:lnTo>
                    <a:lnTo>
                      <a:pt x="321" y="655"/>
                    </a:lnTo>
                    <a:lnTo>
                      <a:pt x="302" y="656"/>
                    </a:lnTo>
                    <a:lnTo>
                      <a:pt x="287" y="655"/>
                    </a:lnTo>
                    <a:lnTo>
                      <a:pt x="273" y="654"/>
                    </a:lnTo>
                    <a:lnTo>
                      <a:pt x="261" y="652"/>
                    </a:lnTo>
                    <a:lnTo>
                      <a:pt x="248" y="648"/>
                    </a:lnTo>
                    <a:lnTo>
                      <a:pt x="238" y="645"/>
                    </a:lnTo>
                    <a:lnTo>
                      <a:pt x="228" y="641"/>
                    </a:lnTo>
                    <a:lnTo>
                      <a:pt x="219" y="636"/>
                    </a:lnTo>
                    <a:lnTo>
                      <a:pt x="211" y="629"/>
                    </a:lnTo>
                    <a:lnTo>
                      <a:pt x="204" y="623"/>
                    </a:lnTo>
                    <a:lnTo>
                      <a:pt x="198" y="615"/>
                    </a:lnTo>
                    <a:lnTo>
                      <a:pt x="192" y="606"/>
                    </a:lnTo>
                    <a:lnTo>
                      <a:pt x="188" y="598"/>
                    </a:lnTo>
                    <a:lnTo>
                      <a:pt x="185" y="587"/>
                    </a:lnTo>
                    <a:lnTo>
                      <a:pt x="183" y="577"/>
                    </a:lnTo>
                    <a:lnTo>
                      <a:pt x="181" y="565"/>
                    </a:lnTo>
                    <a:lnTo>
                      <a:pt x="181" y="552"/>
                    </a:lnTo>
                    <a:lnTo>
                      <a:pt x="182" y="536"/>
                    </a:lnTo>
                    <a:lnTo>
                      <a:pt x="184" y="520"/>
                    </a:lnTo>
                    <a:lnTo>
                      <a:pt x="188" y="505"/>
                    </a:lnTo>
                    <a:lnTo>
                      <a:pt x="194" y="491"/>
                    </a:lnTo>
                    <a:lnTo>
                      <a:pt x="202" y="480"/>
                    </a:lnTo>
                    <a:lnTo>
                      <a:pt x="211" y="468"/>
                    </a:lnTo>
                    <a:lnTo>
                      <a:pt x="222" y="458"/>
                    </a:lnTo>
                    <a:lnTo>
                      <a:pt x="234" y="448"/>
                    </a:lnTo>
                    <a:lnTo>
                      <a:pt x="248" y="441"/>
                    </a:lnTo>
                    <a:lnTo>
                      <a:pt x="264" y="433"/>
                    </a:lnTo>
                    <a:lnTo>
                      <a:pt x="282" y="427"/>
                    </a:lnTo>
                    <a:lnTo>
                      <a:pt x="301" y="423"/>
                    </a:lnTo>
                    <a:lnTo>
                      <a:pt x="322" y="419"/>
                    </a:lnTo>
                    <a:lnTo>
                      <a:pt x="345" y="415"/>
                    </a:lnTo>
                    <a:lnTo>
                      <a:pt x="370" y="414"/>
                    </a:lnTo>
                    <a:lnTo>
                      <a:pt x="395" y="413"/>
                    </a:lnTo>
                    <a:lnTo>
                      <a:pt x="409" y="414"/>
                    </a:lnTo>
                    <a:lnTo>
                      <a:pt x="424" y="416"/>
                    </a:lnTo>
                    <a:lnTo>
                      <a:pt x="443" y="419"/>
                    </a:lnTo>
                    <a:lnTo>
                      <a:pt x="464" y="423"/>
                    </a:lnTo>
                    <a:lnTo>
                      <a:pt x="464" y="494"/>
                    </a:lnTo>
                    <a:close/>
                    <a:moveTo>
                      <a:pt x="525" y="771"/>
                    </a:moveTo>
                    <a:lnTo>
                      <a:pt x="532" y="777"/>
                    </a:lnTo>
                    <a:lnTo>
                      <a:pt x="540" y="783"/>
                    </a:lnTo>
                    <a:lnTo>
                      <a:pt x="549" y="788"/>
                    </a:lnTo>
                    <a:lnTo>
                      <a:pt x="557" y="792"/>
                    </a:lnTo>
                    <a:lnTo>
                      <a:pt x="566" y="795"/>
                    </a:lnTo>
                    <a:lnTo>
                      <a:pt x="575" y="797"/>
                    </a:lnTo>
                    <a:lnTo>
                      <a:pt x="585" y="798"/>
                    </a:lnTo>
                    <a:lnTo>
                      <a:pt x="594" y="799"/>
                    </a:lnTo>
                    <a:lnTo>
                      <a:pt x="611" y="798"/>
                    </a:lnTo>
                    <a:lnTo>
                      <a:pt x="628" y="797"/>
                    </a:lnTo>
                    <a:lnTo>
                      <a:pt x="643" y="794"/>
                    </a:lnTo>
                    <a:lnTo>
                      <a:pt x="658" y="790"/>
                    </a:lnTo>
                    <a:lnTo>
                      <a:pt x="664" y="788"/>
                    </a:lnTo>
                    <a:lnTo>
                      <a:pt x="670" y="783"/>
                    </a:lnTo>
                    <a:lnTo>
                      <a:pt x="678" y="779"/>
                    </a:lnTo>
                    <a:lnTo>
                      <a:pt x="684" y="773"/>
                    </a:lnTo>
                    <a:lnTo>
                      <a:pt x="689" y="767"/>
                    </a:lnTo>
                    <a:lnTo>
                      <a:pt x="696" y="759"/>
                    </a:lnTo>
                    <a:lnTo>
                      <a:pt x="702" y="751"/>
                    </a:lnTo>
                    <a:lnTo>
                      <a:pt x="707" y="741"/>
                    </a:lnTo>
                    <a:lnTo>
                      <a:pt x="700" y="736"/>
                    </a:lnTo>
                    <a:lnTo>
                      <a:pt x="692" y="730"/>
                    </a:lnTo>
                    <a:lnTo>
                      <a:pt x="686" y="723"/>
                    </a:lnTo>
                    <a:lnTo>
                      <a:pt x="680" y="715"/>
                    </a:lnTo>
                    <a:lnTo>
                      <a:pt x="674" y="705"/>
                    </a:lnTo>
                    <a:lnTo>
                      <a:pt x="669" y="696"/>
                    </a:lnTo>
                    <a:lnTo>
                      <a:pt x="665" y="685"/>
                    </a:lnTo>
                    <a:lnTo>
                      <a:pt x="661" y="674"/>
                    </a:lnTo>
                    <a:lnTo>
                      <a:pt x="657" y="661"/>
                    </a:lnTo>
                    <a:lnTo>
                      <a:pt x="653" y="647"/>
                    </a:lnTo>
                    <a:lnTo>
                      <a:pt x="651" y="634"/>
                    </a:lnTo>
                    <a:lnTo>
                      <a:pt x="649" y="618"/>
                    </a:lnTo>
                    <a:lnTo>
                      <a:pt x="647" y="602"/>
                    </a:lnTo>
                    <a:lnTo>
                      <a:pt x="646" y="585"/>
                    </a:lnTo>
                    <a:lnTo>
                      <a:pt x="645" y="567"/>
                    </a:lnTo>
                    <a:lnTo>
                      <a:pt x="645" y="548"/>
                    </a:lnTo>
                    <a:lnTo>
                      <a:pt x="645" y="384"/>
                    </a:lnTo>
                    <a:lnTo>
                      <a:pt x="645" y="356"/>
                    </a:lnTo>
                    <a:lnTo>
                      <a:pt x="644" y="330"/>
                    </a:lnTo>
                    <a:lnTo>
                      <a:pt x="642" y="305"/>
                    </a:lnTo>
                    <a:lnTo>
                      <a:pt x="640" y="280"/>
                    </a:lnTo>
                    <a:lnTo>
                      <a:pt x="638" y="258"/>
                    </a:lnTo>
                    <a:lnTo>
                      <a:pt x="633" y="236"/>
                    </a:lnTo>
                    <a:lnTo>
                      <a:pt x="629" y="215"/>
                    </a:lnTo>
                    <a:lnTo>
                      <a:pt x="625" y="196"/>
                    </a:lnTo>
                    <a:lnTo>
                      <a:pt x="619" y="177"/>
                    </a:lnTo>
                    <a:lnTo>
                      <a:pt x="613" y="160"/>
                    </a:lnTo>
                    <a:lnTo>
                      <a:pt x="606" y="143"/>
                    </a:lnTo>
                    <a:lnTo>
                      <a:pt x="598" y="128"/>
                    </a:lnTo>
                    <a:lnTo>
                      <a:pt x="591" y="115"/>
                    </a:lnTo>
                    <a:lnTo>
                      <a:pt x="582" y="102"/>
                    </a:lnTo>
                    <a:lnTo>
                      <a:pt x="572" y="90"/>
                    </a:lnTo>
                    <a:lnTo>
                      <a:pt x="563" y="80"/>
                    </a:lnTo>
                    <a:lnTo>
                      <a:pt x="552" y="69"/>
                    </a:lnTo>
                    <a:lnTo>
                      <a:pt x="540" y="61"/>
                    </a:lnTo>
                    <a:lnTo>
                      <a:pt x="528" y="52"/>
                    </a:lnTo>
                    <a:lnTo>
                      <a:pt x="515" y="44"/>
                    </a:lnTo>
                    <a:lnTo>
                      <a:pt x="501" y="38"/>
                    </a:lnTo>
                    <a:lnTo>
                      <a:pt x="488" y="30"/>
                    </a:lnTo>
                    <a:lnTo>
                      <a:pt x="472" y="25"/>
                    </a:lnTo>
                    <a:lnTo>
                      <a:pt x="456" y="20"/>
                    </a:lnTo>
                    <a:lnTo>
                      <a:pt x="440" y="15"/>
                    </a:lnTo>
                    <a:lnTo>
                      <a:pt x="422" y="10"/>
                    </a:lnTo>
                    <a:lnTo>
                      <a:pt x="404" y="7"/>
                    </a:lnTo>
                    <a:lnTo>
                      <a:pt x="385" y="4"/>
                    </a:lnTo>
                    <a:lnTo>
                      <a:pt x="366" y="2"/>
                    </a:lnTo>
                    <a:lnTo>
                      <a:pt x="346" y="1"/>
                    </a:lnTo>
                    <a:lnTo>
                      <a:pt x="325" y="0"/>
                    </a:lnTo>
                    <a:lnTo>
                      <a:pt x="303" y="0"/>
                    </a:lnTo>
                    <a:lnTo>
                      <a:pt x="271" y="0"/>
                    </a:lnTo>
                    <a:lnTo>
                      <a:pt x="241" y="2"/>
                    </a:lnTo>
                    <a:lnTo>
                      <a:pt x="211" y="5"/>
                    </a:lnTo>
                    <a:lnTo>
                      <a:pt x="183" y="10"/>
                    </a:lnTo>
                    <a:lnTo>
                      <a:pt x="156" y="17"/>
                    </a:lnTo>
                    <a:lnTo>
                      <a:pt x="130" y="24"/>
                    </a:lnTo>
                    <a:lnTo>
                      <a:pt x="105" y="34"/>
                    </a:lnTo>
                    <a:lnTo>
                      <a:pt x="81" y="43"/>
                    </a:lnTo>
                    <a:lnTo>
                      <a:pt x="119" y="183"/>
                    </a:lnTo>
                    <a:lnTo>
                      <a:pt x="137" y="176"/>
                    </a:lnTo>
                    <a:lnTo>
                      <a:pt x="156" y="170"/>
                    </a:lnTo>
                    <a:lnTo>
                      <a:pt x="176" y="163"/>
                    </a:lnTo>
                    <a:lnTo>
                      <a:pt x="196" y="159"/>
                    </a:lnTo>
                    <a:lnTo>
                      <a:pt x="219" y="156"/>
                    </a:lnTo>
                    <a:lnTo>
                      <a:pt x="242" y="153"/>
                    </a:lnTo>
                    <a:lnTo>
                      <a:pt x="265" y="152"/>
                    </a:lnTo>
                    <a:lnTo>
                      <a:pt x="290" y="151"/>
                    </a:lnTo>
                    <a:lnTo>
                      <a:pt x="311" y="152"/>
                    </a:lnTo>
                    <a:lnTo>
                      <a:pt x="330" y="153"/>
                    </a:lnTo>
                    <a:lnTo>
                      <a:pt x="348" y="156"/>
                    </a:lnTo>
                    <a:lnTo>
                      <a:pt x="365" y="159"/>
                    </a:lnTo>
                    <a:lnTo>
                      <a:pt x="381" y="164"/>
                    </a:lnTo>
                    <a:lnTo>
                      <a:pt x="395" y="170"/>
                    </a:lnTo>
                    <a:lnTo>
                      <a:pt x="409" y="177"/>
                    </a:lnTo>
                    <a:lnTo>
                      <a:pt x="419" y="184"/>
                    </a:lnTo>
                    <a:lnTo>
                      <a:pt x="430" y="194"/>
                    </a:lnTo>
                    <a:lnTo>
                      <a:pt x="438" y="204"/>
                    </a:lnTo>
                    <a:lnTo>
                      <a:pt x="445" y="215"/>
                    </a:lnTo>
                    <a:lnTo>
                      <a:pt x="452" y="228"/>
                    </a:lnTo>
                    <a:lnTo>
                      <a:pt x="457" y="240"/>
                    </a:lnTo>
                    <a:lnTo>
                      <a:pt x="460" y="255"/>
                    </a:lnTo>
                    <a:lnTo>
                      <a:pt x="462" y="271"/>
                    </a:lnTo>
                    <a:lnTo>
                      <a:pt x="462" y="287"/>
                    </a:lnTo>
                    <a:lnTo>
                      <a:pt x="442" y="281"/>
                    </a:lnTo>
                    <a:lnTo>
                      <a:pt x="422" y="278"/>
                    </a:lnTo>
                    <a:lnTo>
                      <a:pt x="404" y="276"/>
                    </a:lnTo>
                    <a:lnTo>
                      <a:pt x="387" y="275"/>
                    </a:lnTo>
                    <a:lnTo>
                      <a:pt x="364" y="276"/>
                    </a:lnTo>
                    <a:lnTo>
                      <a:pt x="342" y="277"/>
                    </a:lnTo>
                    <a:lnTo>
                      <a:pt x="321" y="278"/>
                    </a:lnTo>
                    <a:lnTo>
                      <a:pt x="300" y="280"/>
                    </a:lnTo>
                    <a:lnTo>
                      <a:pt x="280" y="282"/>
                    </a:lnTo>
                    <a:lnTo>
                      <a:pt x="260" y="287"/>
                    </a:lnTo>
                    <a:lnTo>
                      <a:pt x="242" y="290"/>
                    </a:lnTo>
                    <a:lnTo>
                      <a:pt x="223" y="294"/>
                    </a:lnTo>
                    <a:lnTo>
                      <a:pt x="206" y="299"/>
                    </a:lnTo>
                    <a:lnTo>
                      <a:pt x="189" y="305"/>
                    </a:lnTo>
                    <a:lnTo>
                      <a:pt x="172" y="311"/>
                    </a:lnTo>
                    <a:lnTo>
                      <a:pt x="156" y="318"/>
                    </a:lnTo>
                    <a:lnTo>
                      <a:pt x="142" y="326"/>
                    </a:lnTo>
                    <a:lnTo>
                      <a:pt x="128" y="333"/>
                    </a:lnTo>
                    <a:lnTo>
                      <a:pt x="114" y="342"/>
                    </a:lnTo>
                    <a:lnTo>
                      <a:pt x="101" y="351"/>
                    </a:lnTo>
                    <a:lnTo>
                      <a:pt x="89" y="360"/>
                    </a:lnTo>
                    <a:lnTo>
                      <a:pt x="77" y="371"/>
                    </a:lnTo>
                    <a:lnTo>
                      <a:pt x="67" y="382"/>
                    </a:lnTo>
                    <a:lnTo>
                      <a:pt x="57" y="392"/>
                    </a:lnTo>
                    <a:lnTo>
                      <a:pt x="48" y="404"/>
                    </a:lnTo>
                    <a:lnTo>
                      <a:pt x="39" y="416"/>
                    </a:lnTo>
                    <a:lnTo>
                      <a:pt x="32" y="428"/>
                    </a:lnTo>
                    <a:lnTo>
                      <a:pt x="25" y="441"/>
                    </a:lnTo>
                    <a:lnTo>
                      <a:pt x="19" y="454"/>
                    </a:lnTo>
                    <a:lnTo>
                      <a:pt x="15" y="468"/>
                    </a:lnTo>
                    <a:lnTo>
                      <a:pt x="10" y="483"/>
                    </a:lnTo>
                    <a:lnTo>
                      <a:pt x="7" y="498"/>
                    </a:lnTo>
                    <a:lnTo>
                      <a:pt x="3" y="512"/>
                    </a:lnTo>
                    <a:lnTo>
                      <a:pt x="2" y="528"/>
                    </a:lnTo>
                    <a:lnTo>
                      <a:pt x="0" y="544"/>
                    </a:lnTo>
                    <a:lnTo>
                      <a:pt x="0" y="560"/>
                    </a:lnTo>
                    <a:lnTo>
                      <a:pt x="0" y="575"/>
                    </a:lnTo>
                    <a:lnTo>
                      <a:pt x="1" y="588"/>
                    </a:lnTo>
                    <a:lnTo>
                      <a:pt x="2" y="601"/>
                    </a:lnTo>
                    <a:lnTo>
                      <a:pt x="4" y="615"/>
                    </a:lnTo>
                    <a:lnTo>
                      <a:pt x="8" y="627"/>
                    </a:lnTo>
                    <a:lnTo>
                      <a:pt x="11" y="639"/>
                    </a:lnTo>
                    <a:lnTo>
                      <a:pt x="14" y="651"/>
                    </a:lnTo>
                    <a:lnTo>
                      <a:pt x="18" y="662"/>
                    </a:lnTo>
                    <a:lnTo>
                      <a:pt x="23" y="673"/>
                    </a:lnTo>
                    <a:lnTo>
                      <a:pt x="29" y="683"/>
                    </a:lnTo>
                    <a:lnTo>
                      <a:pt x="34" y="693"/>
                    </a:lnTo>
                    <a:lnTo>
                      <a:pt x="40" y="702"/>
                    </a:lnTo>
                    <a:lnTo>
                      <a:pt x="48" y="712"/>
                    </a:lnTo>
                    <a:lnTo>
                      <a:pt x="55" y="720"/>
                    </a:lnTo>
                    <a:lnTo>
                      <a:pt x="63" y="729"/>
                    </a:lnTo>
                    <a:lnTo>
                      <a:pt x="72" y="737"/>
                    </a:lnTo>
                    <a:lnTo>
                      <a:pt x="81" y="744"/>
                    </a:lnTo>
                    <a:lnTo>
                      <a:pt x="91" y="752"/>
                    </a:lnTo>
                    <a:lnTo>
                      <a:pt x="100" y="758"/>
                    </a:lnTo>
                    <a:lnTo>
                      <a:pt x="111" y="764"/>
                    </a:lnTo>
                    <a:lnTo>
                      <a:pt x="122" y="770"/>
                    </a:lnTo>
                    <a:lnTo>
                      <a:pt x="133" y="775"/>
                    </a:lnTo>
                    <a:lnTo>
                      <a:pt x="145" y="779"/>
                    </a:lnTo>
                    <a:lnTo>
                      <a:pt x="157" y="783"/>
                    </a:lnTo>
                    <a:lnTo>
                      <a:pt x="169" y="788"/>
                    </a:lnTo>
                    <a:lnTo>
                      <a:pt x="183" y="791"/>
                    </a:lnTo>
                    <a:lnTo>
                      <a:pt x="195" y="793"/>
                    </a:lnTo>
                    <a:lnTo>
                      <a:pt x="209" y="795"/>
                    </a:lnTo>
                    <a:lnTo>
                      <a:pt x="239" y="798"/>
                    </a:lnTo>
                    <a:lnTo>
                      <a:pt x="268" y="799"/>
                    </a:lnTo>
                    <a:lnTo>
                      <a:pt x="285" y="798"/>
                    </a:lnTo>
                    <a:lnTo>
                      <a:pt x="302" y="797"/>
                    </a:lnTo>
                    <a:lnTo>
                      <a:pt x="318" y="795"/>
                    </a:lnTo>
                    <a:lnTo>
                      <a:pt x="334" y="793"/>
                    </a:lnTo>
                    <a:lnTo>
                      <a:pt x="349" y="789"/>
                    </a:lnTo>
                    <a:lnTo>
                      <a:pt x="365" y="785"/>
                    </a:lnTo>
                    <a:lnTo>
                      <a:pt x="381" y="779"/>
                    </a:lnTo>
                    <a:lnTo>
                      <a:pt x="396" y="774"/>
                    </a:lnTo>
                    <a:lnTo>
                      <a:pt x="411" y="768"/>
                    </a:lnTo>
                    <a:lnTo>
                      <a:pt x="424" y="760"/>
                    </a:lnTo>
                    <a:lnTo>
                      <a:pt x="437" y="753"/>
                    </a:lnTo>
                    <a:lnTo>
                      <a:pt x="449" y="744"/>
                    </a:lnTo>
                    <a:lnTo>
                      <a:pt x="458" y="736"/>
                    </a:lnTo>
                    <a:lnTo>
                      <a:pt x="468" y="728"/>
                    </a:lnTo>
                    <a:lnTo>
                      <a:pt x="475" y="718"/>
                    </a:lnTo>
                    <a:lnTo>
                      <a:pt x="482" y="709"/>
                    </a:lnTo>
                    <a:lnTo>
                      <a:pt x="485" y="716"/>
                    </a:lnTo>
                    <a:lnTo>
                      <a:pt x="489" y="724"/>
                    </a:lnTo>
                    <a:lnTo>
                      <a:pt x="493" y="733"/>
                    </a:lnTo>
                    <a:lnTo>
                      <a:pt x="498" y="740"/>
                    </a:lnTo>
                    <a:lnTo>
                      <a:pt x="504" y="749"/>
                    </a:lnTo>
                    <a:lnTo>
                      <a:pt x="510" y="756"/>
                    </a:lnTo>
                    <a:lnTo>
                      <a:pt x="516" y="763"/>
                    </a:lnTo>
                    <a:lnTo>
                      <a:pt x="525" y="77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7" name="Freeform 26"/>
              <p:cNvSpPr>
                <a:spLocks/>
              </p:cNvSpPr>
              <p:nvPr userDrawn="1"/>
            </p:nvSpPr>
            <p:spPr bwMode="gray">
              <a:xfrm>
                <a:off x="2965555" y="462072"/>
                <a:ext cx="89090" cy="177983"/>
              </a:xfrm>
              <a:custGeom>
                <a:avLst/>
                <a:gdLst/>
                <a:ahLst/>
                <a:cxnLst>
                  <a:cxn ang="0">
                    <a:pos x="0" y="370"/>
                  </a:cxn>
                  <a:cxn ang="0">
                    <a:pos x="90" y="224"/>
                  </a:cxn>
                  <a:cxn ang="0">
                    <a:pos x="270" y="0"/>
                  </a:cxn>
                  <a:cxn ang="0">
                    <a:pos x="483" y="224"/>
                  </a:cxn>
                  <a:cxn ang="0">
                    <a:pos x="270" y="370"/>
                  </a:cxn>
                  <a:cxn ang="0">
                    <a:pos x="270" y="729"/>
                  </a:cxn>
                  <a:cxn ang="0">
                    <a:pos x="273" y="763"/>
                  </a:cxn>
                  <a:cxn ang="0">
                    <a:pos x="281" y="793"/>
                  </a:cxn>
                  <a:cxn ang="0">
                    <a:pos x="290" y="816"/>
                  </a:cxn>
                  <a:cxn ang="0">
                    <a:pos x="303" y="833"/>
                  </a:cxn>
                  <a:cxn ang="0">
                    <a:pos x="321" y="847"/>
                  </a:cxn>
                  <a:cxn ang="0">
                    <a:pos x="344" y="855"/>
                  </a:cxn>
                  <a:cxn ang="0">
                    <a:pos x="372" y="859"/>
                  </a:cxn>
                  <a:cxn ang="0">
                    <a:pos x="404" y="859"/>
                  </a:cxn>
                  <a:cxn ang="0">
                    <a:pos x="436" y="855"/>
                  </a:cxn>
                  <a:cxn ang="0">
                    <a:pos x="466" y="847"/>
                  </a:cxn>
                  <a:cxn ang="0">
                    <a:pos x="496" y="833"/>
                  </a:cxn>
                  <a:cxn ang="0">
                    <a:pos x="510" y="990"/>
                  </a:cxn>
                  <a:cxn ang="0">
                    <a:pos x="475" y="999"/>
                  </a:cxn>
                  <a:cxn ang="0">
                    <a:pos x="434" y="1006"/>
                  </a:cxn>
                  <a:cxn ang="0">
                    <a:pos x="385" y="1010"/>
                  </a:cxn>
                  <a:cxn ang="0">
                    <a:pos x="330" y="1011"/>
                  </a:cxn>
                  <a:cxn ang="0">
                    <a:pos x="302" y="1010"/>
                  </a:cxn>
                  <a:cxn ang="0">
                    <a:pos x="275" y="1007"/>
                  </a:cxn>
                  <a:cxn ang="0">
                    <a:pos x="251" y="1002"/>
                  </a:cxn>
                  <a:cxn ang="0">
                    <a:pos x="228" y="994"/>
                  </a:cxn>
                  <a:cxn ang="0">
                    <a:pos x="206" y="986"/>
                  </a:cxn>
                  <a:cxn ang="0">
                    <a:pos x="187" y="974"/>
                  </a:cxn>
                  <a:cxn ang="0">
                    <a:pos x="169" y="962"/>
                  </a:cxn>
                  <a:cxn ang="0">
                    <a:pos x="152" y="946"/>
                  </a:cxn>
                  <a:cxn ang="0">
                    <a:pos x="137" y="929"/>
                  </a:cxn>
                  <a:cxn ang="0">
                    <a:pos x="124" y="910"/>
                  </a:cxn>
                  <a:cxn ang="0">
                    <a:pos x="114" y="890"/>
                  </a:cxn>
                  <a:cxn ang="0">
                    <a:pos x="105" y="867"/>
                  </a:cxn>
                  <a:cxn ang="0">
                    <a:pos x="98" y="844"/>
                  </a:cxn>
                  <a:cxn ang="0">
                    <a:pos x="94" y="817"/>
                  </a:cxn>
                  <a:cxn ang="0">
                    <a:pos x="90" y="760"/>
                  </a:cxn>
                </a:cxnLst>
                <a:rect l="0" t="0" r="r" b="b"/>
                <a:pathLst>
                  <a:path w="510" h="1011">
                    <a:moveTo>
                      <a:pt x="90" y="370"/>
                    </a:moveTo>
                    <a:lnTo>
                      <a:pt x="0" y="370"/>
                    </a:lnTo>
                    <a:lnTo>
                      <a:pt x="0" y="224"/>
                    </a:lnTo>
                    <a:lnTo>
                      <a:pt x="90" y="224"/>
                    </a:lnTo>
                    <a:lnTo>
                      <a:pt x="90" y="67"/>
                    </a:lnTo>
                    <a:lnTo>
                      <a:pt x="270" y="0"/>
                    </a:lnTo>
                    <a:lnTo>
                      <a:pt x="270" y="224"/>
                    </a:lnTo>
                    <a:lnTo>
                      <a:pt x="483" y="224"/>
                    </a:lnTo>
                    <a:lnTo>
                      <a:pt x="483" y="370"/>
                    </a:lnTo>
                    <a:lnTo>
                      <a:pt x="270" y="370"/>
                    </a:lnTo>
                    <a:lnTo>
                      <a:pt x="270" y="709"/>
                    </a:lnTo>
                    <a:lnTo>
                      <a:pt x="270" y="729"/>
                    </a:lnTo>
                    <a:lnTo>
                      <a:pt x="271" y="747"/>
                    </a:lnTo>
                    <a:lnTo>
                      <a:pt x="273" y="763"/>
                    </a:lnTo>
                    <a:lnTo>
                      <a:pt x="276" y="779"/>
                    </a:lnTo>
                    <a:lnTo>
                      <a:pt x="281" y="793"/>
                    </a:lnTo>
                    <a:lnTo>
                      <a:pt x="285" y="806"/>
                    </a:lnTo>
                    <a:lnTo>
                      <a:pt x="290" y="816"/>
                    </a:lnTo>
                    <a:lnTo>
                      <a:pt x="296" y="826"/>
                    </a:lnTo>
                    <a:lnTo>
                      <a:pt x="303" y="833"/>
                    </a:lnTo>
                    <a:lnTo>
                      <a:pt x="311" y="840"/>
                    </a:lnTo>
                    <a:lnTo>
                      <a:pt x="321" y="847"/>
                    </a:lnTo>
                    <a:lnTo>
                      <a:pt x="332" y="851"/>
                    </a:lnTo>
                    <a:lnTo>
                      <a:pt x="344" y="855"/>
                    </a:lnTo>
                    <a:lnTo>
                      <a:pt x="358" y="857"/>
                    </a:lnTo>
                    <a:lnTo>
                      <a:pt x="372" y="859"/>
                    </a:lnTo>
                    <a:lnTo>
                      <a:pt x="387" y="859"/>
                    </a:lnTo>
                    <a:lnTo>
                      <a:pt x="404" y="859"/>
                    </a:lnTo>
                    <a:lnTo>
                      <a:pt x="420" y="857"/>
                    </a:lnTo>
                    <a:lnTo>
                      <a:pt x="436" y="855"/>
                    </a:lnTo>
                    <a:lnTo>
                      <a:pt x="450" y="851"/>
                    </a:lnTo>
                    <a:lnTo>
                      <a:pt x="466" y="847"/>
                    </a:lnTo>
                    <a:lnTo>
                      <a:pt x="481" y="840"/>
                    </a:lnTo>
                    <a:lnTo>
                      <a:pt x="496" y="833"/>
                    </a:lnTo>
                    <a:lnTo>
                      <a:pt x="510" y="826"/>
                    </a:lnTo>
                    <a:lnTo>
                      <a:pt x="510" y="990"/>
                    </a:lnTo>
                    <a:lnTo>
                      <a:pt x="493" y="994"/>
                    </a:lnTo>
                    <a:lnTo>
                      <a:pt x="475" y="999"/>
                    </a:lnTo>
                    <a:lnTo>
                      <a:pt x="455" y="1003"/>
                    </a:lnTo>
                    <a:lnTo>
                      <a:pt x="434" y="1006"/>
                    </a:lnTo>
                    <a:lnTo>
                      <a:pt x="410" y="1008"/>
                    </a:lnTo>
                    <a:lnTo>
                      <a:pt x="385" y="1010"/>
                    </a:lnTo>
                    <a:lnTo>
                      <a:pt x="359" y="1011"/>
                    </a:lnTo>
                    <a:lnTo>
                      <a:pt x="330" y="1011"/>
                    </a:lnTo>
                    <a:lnTo>
                      <a:pt x="315" y="1011"/>
                    </a:lnTo>
                    <a:lnTo>
                      <a:pt x="302" y="1010"/>
                    </a:lnTo>
                    <a:lnTo>
                      <a:pt x="289" y="1009"/>
                    </a:lnTo>
                    <a:lnTo>
                      <a:pt x="275" y="1007"/>
                    </a:lnTo>
                    <a:lnTo>
                      <a:pt x="263" y="1005"/>
                    </a:lnTo>
                    <a:lnTo>
                      <a:pt x="251" y="1002"/>
                    </a:lnTo>
                    <a:lnTo>
                      <a:pt x="239" y="999"/>
                    </a:lnTo>
                    <a:lnTo>
                      <a:pt x="228" y="994"/>
                    </a:lnTo>
                    <a:lnTo>
                      <a:pt x="216" y="990"/>
                    </a:lnTo>
                    <a:lnTo>
                      <a:pt x="206" y="986"/>
                    </a:lnTo>
                    <a:lnTo>
                      <a:pt x="196" y="981"/>
                    </a:lnTo>
                    <a:lnTo>
                      <a:pt x="187" y="974"/>
                    </a:lnTo>
                    <a:lnTo>
                      <a:pt x="177" y="968"/>
                    </a:lnTo>
                    <a:lnTo>
                      <a:pt x="169" y="962"/>
                    </a:lnTo>
                    <a:lnTo>
                      <a:pt x="160" y="954"/>
                    </a:lnTo>
                    <a:lnTo>
                      <a:pt x="152" y="946"/>
                    </a:lnTo>
                    <a:lnTo>
                      <a:pt x="144" y="937"/>
                    </a:lnTo>
                    <a:lnTo>
                      <a:pt x="137" y="929"/>
                    </a:lnTo>
                    <a:lnTo>
                      <a:pt x="131" y="920"/>
                    </a:lnTo>
                    <a:lnTo>
                      <a:pt x="124" y="910"/>
                    </a:lnTo>
                    <a:lnTo>
                      <a:pt x="119" y="901"/>
                    </a:lnTo>
                    <a:lnTo>
                      <a:pt x="114" y="890"/>
                    </a:lnTo>
                    <a:lnTo>
                      <a:pt x="110" y="878"/>
                    </a:lnTo>
                    <a:lnTo>
                      <a:pt x="105" y="867"/>
                    </a:lnTo>
                    <a:lnTo>
                      <a:pt x="101" y="855"/>
                    </a:lnTo>
                    <a:lnTo>
                      <a:pt x="98" y="844"/>
                    </a:lnTo>
                    <a:lnTo>
                      <a:pt x="96" y="831"/>
                    </a:lnTo>
                    <a:lnTo>
                      <a:pt x="94" y="817"/>
                    </a:lnTo>
                    <a:lnTo>
                      <a:pt x="91" y="790"/>
                    </a:lnTo>
                    <a:lnTo>
                      <a:pt x="90" y="760"/>
                    </a:lnTo>
                    <a:lnTo>
                      <a:pt x="90" y="37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8" name="Freeform 27"/>
              <p:cNvSpPr>
                <a:spLocks noEditPoints="1"/>
              </p:cNvSpPr>
              <p:nvPr userDrawn="1"/>
            </p:nvSpPr>
            <p:spPr bwMode="gray">
              <a:xfrm>
                <a:off x="3070554" y="449358"/>
                <a:ext cx="51969" cy="188578"/>
              </a:xfrm>
              <a:custGeom>
                <a:avLst/>
                <a:gdLst/>
                <a:ahLst/>
                <a:cxnLst>
                  <a:cxn ang="0">
                    <a:pos x="203" y="0"/>
                  </a:cxn>
                  <a:cxn ang="0">
                    <a:pos x="223" y="4"/>
                  </a:cxn>
                  <a:cxn ang="0">
                    <a:pos x="242" y="12"/>
                  </a:cxn>
                  <a:cxn ang="0">
                    <a:pos x="259" y="23"/>
                  </a:cxn>
                  <a:cxn ang="0">
                    <a:pos x="274" y="38"/>
                  </a:cxn>
                  <a:cxn ang="0">
                    <a:pos x="285" y="55"/>
                  </a:cxn>
                  <a:cxn ang="0">
                    <a:pos x="293" y="74"/>
                  </a:cxn>
                  <a:cxn ang="0">
                    <a:pos x="297" y="94"/>
                  </a:cxn>
                  <a:cxn ang="0">
                    <a:pos x="297" y="115"/>
                  </a:cxn>
                  <a:cxn ang="0">
                    <a:pos x="293" y="135"/>
                  </a:cxn>
                  <a:cxn ang="0">
                    <a:pos x="285" y="153"/>
                  </a:cxn>
                  <a:cxn ang="0">
                    <a:pos x="274" y="170"/>
                  </a:cxn>
                  <a:cxn ang="0">
                    <a:pos x="259" y="186"/>
                  </a:cxn>
                  <a:cxn ang="0">
                    <a:pos x="242" y="197"/>
                  </a:cxn>
                  <a:cxn ang="0">
                    <a:pos x="223" y="205"/>
                  </a:cxn>
                  <a:cxn ang="0">
                    <a:pos x="203" y="208"/>
                  </a:cxn>
                  <a:cxn ang="0">
                    <a:pos x="182" y="208"/>
                  </a:cxn>
                  <a:cxn ang="0">
                    <a:pos x="162" y="205"/>
                  </a:cxn>
                  <a:cxn ang="0">
                    <a:pos x="144" y="197"/>
                  </a:cxn>
                  <a:cxn ang="0">
                    <a:pos x="127" y="186"/>
                  </a:cxn>
                  <a:cxn ang="0">
                    <a:pos x="111" y="170"/>
                  </a:cxn>
                  <a:cxn ang="0">
                    <a:pos x="100" y="153"/>
                  </a:cxn>
                  <a:cxn ang="0">
                    <a:pos x="92" y="135"/>
                  </a:cxn>
                  <a:cxn ang="0">
                    <a:pos x="89" y="115"/>
                  </a:cxn>
                  <a:cxn ang="0">
                    <a:pos x="89" y="94"/>
                  </a:cxn>
                  <a:cxn ang="0">
                    <a:pos x="92" y="74"/>
                  </a:cxn>
                  <a:cxn ang="0">
                    <a:pos x="100" y="55"/>
                  </a:cxn>
                  <a:cxn ang="0">
                    <a:pos x="111" y="38"/>
                  </a:cxn>
                  <a:cxn ang="0">
                    <a:pos x="127" y="23"/>
                  </a:cxn>
                  <a:cxn ang="0">
                    <a:pos x="144" y="12"/>
                  </a:cxn>
                  <a:cxn ang="0">
                    <a:pos x="162" y="4"/>
                  </a:cxn>
                  <a:cxn ang="0">
                    <a:pos x="182" y="0"/>
                  </a:cxn>
                  <a:cxn ang="0">
                    <a:pos x="99" y="1072"/>
                  </a:cxn>
                  <a:cxn ang="0">
                    <a:pos x="0" y="446"/>
                  </a:cxn>
                  <a:cxn ang="0">
                    <a:pos x="282" y="298"/>
                  </a:cxn>
                  <a:cxn ang="0">
                    <a:pos x="99" y="1072"/>
                  </a:cxn>
                </a:cxnLst>
                <a:rect l="0" t="0" r="r" b="b"/>
                <a:pathLst>
                  <a:path w="298" h="1072">
                    <a:moveTo>
                      <a:pt x="192" y="0"/>
                    </a:moveTo>
                    <a:lnTo>
                      <a:pt x="203" y="0"/>
                    </a:lnTo>
                    <a:lnTo>
                      <a:pt x="213" y="1"/>
                    </a:lnTo>
                    <a:lnTo>
                      <a:pt x="223" y="4"/>
                    </a:lnTo>
                    <a:lnTo>
                      <a:pt x="232" y="7"/>
                    </a:lnTo>
                    <a:lnTo>
                      <a:pt x="242" y="12"/>
                    </a:lnTo>
                    <a:lnTo>
                      <a:pt x="250" y="17"/>
                    </a:lnTo>
                    <a:lnTo>
                      <a:pt x="259" y="23"/>
                    </a:lnTo>
                    <a:lnTo>
                      <a:pt x="266" y="30"/>
                    </a:lnTo>
                    <a:lnTo>
                      <a:pt x="274" y="38"/>
                    </a:lnTo>
                    <a:lnTo>
                      <a:pt x="280" y="46"/>
                    </a:lnTo>
                    <a:lnTo>
                      <a:pt x="285" y="55"/>
                    </a:lnTo>
                    <a:lnTo>
                      <a:pt x="289" y="64"/>
                    </a:lnTo>
                    <a:lnTo>
                      <a:pt x="293" y="74"/>
                    </a:lnTo>
                    <a:lnTo>
                      <a:pt x="296" y="83"/>
                    </a:lnTo>
                    <a:lnTo>
                      <a:pt x="297" y="94"/>
                    </a:lnTo>
                    <a:lnTo>
                      <a:pt x="298" y="104"/>
                    </a:lnTo>
                    <a:lnTo>
                      <a:pt x="297" y="115"/>
                    </a:lnTo>
                    <a:lnTo>
                      <a:pt x="296" y="124"/>
                    </a:lnTo>
                    <a:lnTo>
                      <a:pt x="293" y="135"/>
                    </a:lnTo>
                    <a:lnTo>
                      <a:pt x="289" y="144"/>
                    </a:lnTo>
                    <a:lnTo>
                      <a:pt x="285" y="153"/>
                    </a:lnTo>
                    <a:lnTo>
                      <a:pt x="280" y="162"/>
                    </a:lnTo>
                    <a:lnTo>
                      <a:pt x="274" y="170"/>
                    </a:lnTo>
                    <a:lnTo>
                      <a:pt x="266" y="178"/>
                    </a:lnTo>
                    <a:lnTo>
                      <a:pt x="259" y="186"/>
                    </a:lnTo>
                    <a:lnTo>
                      <a:pt x="250" y="192"/>
                    </a:lnTo>
                    <a:lnTo>
                      <a:pt x="242" y="197"/>
                    </a:lnTo>
                    <a:lnTo>
                      <a:pt x="232" y="201"/>
                    </a:lnTo>
                    <a:lnTo>
                      <a:pt x="223" y="205"/>
                    </a:lnTo>
                    <a:lnTo>
                      <a:pt x="213" y="207"/>
                    </a:lnTo>
                    <a:lnTo>
                      <a:pt x="203" y="208"/>
                    </a:lnTo>
                    <a:lnTo>
                      <a:pt x="192" y="209"/>
                    </a:lnTo>
                    <a:lnTo>
                      <a:pt x="182" y="208"/>
                    </a:lnTo>
                    <a:lnTo>
                      <a:pt x="172" y="207"/>
                    </a:lnTo>
                    <a:lnTo>
                      <a:pt x="162" y="205"/>
                    </a:lnTo>
                    <a:lnTo>
                      <a:pt x="152" y="201"/>
                    </a:lnTo>
                    <a:lnTo>
                      <a:pt x="144" y="197"/>
                    </a:lnTo>
                    <a:lnTo>
                      <a:pt x="135" y="192"/>
                    </a:lnTo>
                    <a:lnTo>
                      <a:pt x="127" y="186"/>
                    </a:lnTo>
                    <a:lnTo>
                      <a:pt x="118" y="178"/>
                    </a:lnTo>
                    <a:lnTo>
                      <a:pt x="111" y="170"/>
                    </a:lnTo>
                    <a:lnTo>
                      <a:pt x="106" y="162"/>
                    </a:lnTo>
                    <a:lnTo>
                      <a:pt x="100" y="153"/>
                    </a:lnTo>
                    <a:lnTo>
                      <a:pt x="96" y="144"/>
                    </a:lnTo>
                    <a:lnTo>
                      <a:pt x="92" y="135"/>
                    </a:lnTo>
                    <a:lnTo>
                      <a:pt x="90" y="124"/>
                    </a:lnTo>
                    <a:lnTo>
                      <a:pt x="89" y="115"/>
                    </a:lnTo>
                    <a:lnTo>
                      <a:pt x="88" y="104"/>
                    </a:lnTo>
                    <a:lnTo>
                      <a:pt x="89" y="94"/>
                    </a:lnTo>
                    <a:lnTo>
                      <a:pt x="90" y="83"/>
                    </a:lnTo>
                    <a:lnTo>
                      <a:pt x="92" y="74"/>
                    </a:lnTo>
                    <a:lnTo>
                      <a:pt x="96" y="64"/>
                    </a:lnTo>
                    <a:lnTo>
                      <a:pt x="100" y="55"/>
                    </a:lnTo>
                    <a:lnTo>
                      <a:pt x="106" y="46"/>
                    </a:lnTo>
                    <a:lnTo>
                      <a:pt x="111" y="38"/>
                    </a:lnTo>
                    <a:lnTo>
                      <a:pt x="118" y="30"/>
                    </a:lnTo>
                    <a:lnTo>
                      <a:pt x="127" y="23"/>
                    </a:lnTo>
                    <a:lnTo>
                      <a:pt x="135" y="17"/>
                    </a:lnTo>
                    <a:lnTo>
                      <a:pt x="144" y="12"/>
                    </a:lnTo>
                    <a:lnTo>
                      <a:pt x="152" y="7"/>
                    </a:lnTo>
                    <a:lnTo>
                      <a:pt x="162" y="4"/>
                    </a:lnTo>
                    <a:lnTo>
                      <a:pt x="172" y="1"/>
                    </a:lnTo>
                    <a:lnTo>
                      <a:pt x="182" y="0"/>
                    </a:lnTo>
                    <a:lnTo>
                      <a:pt x="192" y="0"/>
                    </a:lnTo>
                    <a:close/>
                    <a:moveTo>
                      <a:pt x="99" y="1072"/>
                    </a:moveTo>
                    <a:lnTo>
                      <a:pt x="99" y="446"/>
                    </a:lnTo>
                    <a:lnTo>
                      <a:pt x="0" y="446"/>
                    </a:lnTo>
                    <a:lnTo>
                      <a:pt x="0" y="298"/>
                    </a:lnTo>
                    <a:lnTo>
                      <a:pt x="282" y="298"/>
                    </a:lnTo>
                    <a:lnTo>
                      <a:pt x="282" y="1072"/>
                    </a:lnTo>
                    <a:lnTo>
                      <a:pt x="99" y="10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 userDrawn="1"/>
            </p:nvSpPr>
            <p:spPr bwMode="gray">
              <a:xfrm>
                <a:off x="3147976" y="498092"/>
                <a:ext cx="117726" cy="141963"/>
              </a:xfrm>
              <a:custGeom>
                <a:avLst/>
                <a:gdLst/>
                <a:ahLst/>
                <a:cxnLst>
                  <a:cxn ang="0">
                    <a:pos x="573" y="203"/>
                  </a:cxn>
                  <a:cxn ang="0">
                    <a:pos x="547" y="184"/>
                  </a:cxn>
                  <a:cxn ang="0">
                    <a:pos x="517" y="170"/>
                  </a:cxn>
                  <a:cxn ang="0">
                    <a:pos x="461" y="155"/>
                  </a:cxn>
                  <a:cxn ang="0">
                    <a:pos x="398" y="151"/>
                  </a:cxn>
                  <a:cxn ang="0">
                    <a:pos x="362" y="155"/>
                  </a:cxn>
                  <a:cxn ang="0">
                    <a:pos x="328" y="164"/>
                  </a:cxn>
                  <a:cxn ang="0">
                    <a:pos x="299" y="177"/>
                  </a:cxn>
                  <a:cxn ang="0">
                    <a:pos x="273" y="196"/>
                  </a:cxn>
                  <a:cxn ang="0">
                    <a:pos x="248" y="218"/>
                  </a:cxn>
                  <a:cxn ang="0">
                    <a:pos x="228" y="246"/>
                  </a:cxn>
                  <a:cxn ang="0">
                    <a:pos x="211" y="277"/>
                  </a:cxn>
                  <a:cxn ang="0">
                    <a:pos x="200" y="311"/>
                  </a:cxn>
                  <a:cxn ang="0">
                    <a:pos x="192" y="349"/>
                  </a:cxn>
                  <a:cxn ang="0">
                    <a:pos x="189" y="435"/>
                  </a:cxn>
                  <a:cxn ang="0">
                    <a:pos x="197" y="488"/>
                  </a:cxn>
                  <a:cxn ang="0">
                    <a:pos x="207" y="523"/>
                  </a:cxn>
                  <a:cxn ang="0">
                    <a:pos x="221" y="554"/>
                  </a:cxn>
                  <a:cxn ang="0">
                    <a:pos x="240" y="580"/>
                  </a:cxn>
                  <a:cxn ang="0">
                    <a:pos x="262" y="601"/>
                  </a:cxn>
                  <a:cxn ang="0">
                    <a:pos x="288" y="619"/>
                  </a:cxn>
                  <a:cxn ang="0">
                    <a:pos x="319" y="633"/>
                  </a:cxn>
                  <a:cxn ang="0">
                    <a:pos x="354" y="642"/>
                  </a:cxn>
                  <a:cxn ang="0">
                    <a:pos x="420" y="647"/>
                  </a:cxn>
                  <a:cxn ang="0">
                    <a:pos x="482" y="641"/>
                  </a:cxn>
                  <a:cxn ang="0">
                    <a:pos x="515" y="632"/>
                  </a:cxn>
                  <a:cxn ang="0">
                    <a:pos x="548" y="617"/>
                  </a:cxn>
                  <a:cxn ang="0">
                    <a:pos x="598" y="582"/>
                  </a:cxn>
                  <a:cxn ang="0">
                    <a:pos x="626" y="747"/>
                  </a:cxn>
                  <a:cxn ang="0">
                    <a:pos x="573" y="772"/>
                  </a:cxn>
                  <a:cxn ang="0">
                    <a:pos x="527" y="787"/>
                  </a:cxn>
                  <a:cxn ang="0">
                    <a:pos x="427" y="798"/>
                  </a:cxn>
                  <a:cxn ang="0">
                    <a:pos x="343" y="797"/>
                  </a:cxn>
                  <a:cxn ang="0">
                    <a:pos x="282" y="789"/>
                  </a:cxn>
                  <a:cxn ang="0">
                    <a:pos x="227" y="773"/>
                  </a:cxn>
                  <a:cxn ang="0">
                    <a:pos x="177" y="750"/>
                  </a:cxn>
                  <a:cxn ang="0">
                    <a:pos x="131" y="719"/>
                  </a:cxn>
                  <a:cxn ang="0">
                    <a:pos x="92" y="682"/>
                  </a:cxn>
                  <a:cxn ang="0">
                    <a:pos x="58" y="638"/>
                  </a:cxn>
                  <a:cxn ang="0">
                    <a:pos x="33" y="588"/>
                  </a:cxn>
                  <a:cxn ang="0">
                    <a:pos x="15" y="533"/>
                  </a:cxn>
                  <a:cxn ang="0">
                    <a:pos x="5" y="472"/>
                  </a:cxn>
                  <a:cxn ang="0">
                    <a:pos x="0" y="406"/>
                  </a:cxn>
                  <a:cxn ang="0">
                    <a:pos x="5" y="340"/>
                  </a:cxn>
                  <a:cxn ang="0">
                    <a:pos x="16" y="279"/>
                  </a:cxn>
                  <a:cxn ang="0">
                    <a:pos x="36" y="223"/>
                  </a:cxn>
                  <a:cxn ang="0">
                    <a:pos x="65" y="172"/>
                  </a:cxn>
                  <a:cxn ang="0">
                    <a:pos x="101" y="126"/>
                  </a:cxn>
                  <a:cxn ang="0">
                    <a:pos x="144" y="85"/>
                  </a:cxn>
                  <a:cxn ang="0">
                    <a:pos x="193" y="52"/>
                  </a:cxn>
                  <a:cxn ang="0">
                    <a:pos x="248" y="27"/>
                  </a:cxn>
                  <a:cxn ang="0">
                    <a:pos x="310" y="10"/>
                  </a:cxn>
                  <a:cxn ang="0">
                    <a:pos x="376" y="1"/>
                  </a:cxn>
                  <a:cxn ang="0">
                    <a:pos x="440" y="0"/>
                  </a:cxn>
                  <a:cxn ang="0">
                    <a:pos x="489" y="4"/>
                  </a:cxn>
                  <a:cxn ang="0">
                    <a:pos x="535" y="15"/>
                  </a:cxn>
                  <a:cxn ang="0">
                    <a:pos x="579" y="29"/>
                  </a:cxn>
                  <a:cxn ang="0">
                    <a:pos x="620" y="50"/>
                  </a:cxn>
                  <a:cxn ang="0">
                    <a:pos x="659" y="76"/>
                  </a:cxn>
                </a:cxnLst>
                <a:rect l="0" t="0" r="r" b="b"/>
                <a:pathLst>
                  <a:path w="664" h="799">
                    <a:moveTo>
                      <a:pt x="659" y="76"/>
                    </a:moveTo>
                    <a:lnTo>
                      <a:pt x="582" y="211"/>
                    </a:lnTo>
                    <a:lnTo>
                      <a:pt x="573" y="203"/>
                    </a:lnTo>
                    <a:lnTo>
                      <a:pt x="565" y="196"/>
                    </a:lnTo>
                    <a:lnTo>
                      <a:pt x="555" y="190"/>
                    </a:lnTo>
                    <a:lnTo>
                      <a:pt x="547" y="184"/>
                    </a:lnTo>
                    <a:lnTo>
                      <a:pt x="537" y="179"/>
                    </a:lnTo>
                    <a:lnTo>
                      <a:pt x="528" y="174"/>
                    </a:lnTo>
                    <a:lnTo>
                      <a:pt x="517" y="170"/>
                    </a:lnTo>
                    <a:lnTo>
                      <a:pt x="507" y="165"/>
                    </a:lnTo>
                    <a:lnTo>
                      <a:pt x="485" y="159"/>
                    </a:lnTo>
                    <a:lnTo>
                      <a:pt x="461" y="155"/>
                    </a:lnTo>
                    <a:lnTo>
                      <a:pt x="437" y="152"/>
                    </a:lnTo>
                    <a:lnTo>
                      <a:pt x="411" y="151"/>
                    </a:lnTo>
                    <a:lnTo>
                      <a:pt x="398" y="151"/>
                    </a:lnTo>
                    <a:lnTo>
                      <a:pt x="385" y="152"/>
                    </a:lnTo>
                    <a:lnTo>
                      <a:pt x="374" y="153"/>
                    </a:lnTo>
                    <a:lnTo>
                      <a:pt x="362" y="155"/>
                    </a:lnTo>
                    <a:lnTo>
                      <a:pt x="351" y="158"/>
                    </a:lnTo>
                    <a:lnTo>
                      <a:pt x="340" y="160"/>
                    </a:lnTo>
                    <a:lnTo>
                      <a:pt x="328" y="164"/>
                    </a:lnTo>
                    <a:lnTo>
                      <a:pt x="319" y="167"/>
                    </a:lnTo>
                    <a:lnTo>
                      <a:pt x="308" y="173"/>
                    </a:lnTo>
                    <a:lnTo>
                      <a:pt x="299" y="177"/>
                    </a:lnTo>
                    <a:lnTo>
                      <a:pt x="289" y="183"/>
                    </a:lnTo>
                    <a:lnTo>
                      <a:pt x="281" y="189"/>
                    </a:lnTo>
                    <a:lnTo>
                      <a:pt x="273" y="196"/>
                    </a:lnTo>
                    <a:lnTo>
                      <a:pt x="264" y="202"/>
                    </a:lnTo>
                    <a:lnTo>
                      <a:pt x="256" y="211"/>
                    </a:lnTo>
                    <a:lnTo>
                      <a:pt x="248" y="218"/>
                    </a:lnTo>
                    <a:lnTo>
                      <a:pt x="241" y="228"/>
                    </a:lnTo>
                    <a:lnTo>
                      <a:pt x="235" y="236"/>
                    </a:lnTo>
                    <a:lnTo>
                      <a:pt x="228" y="246"/>
                    </a:lnTo>
                    <a:lnTo>
                      <a:pt x="222" y="256"/>
                    </a:lnTo>
                    <a:lnTo>
                      <a:pt x="217" y="266"/>
                    </a:lnTo>
                    <a:lnTo>
                      <a:pt x="211" y="277"/>
                    </a:lnTo>
                    <a:lnTo>
                      <a:pt x="207" y="288"/>
                    </a:lnTo>
                    <a:lnTo>
                      <a:pt x="204" y="299"/>
                    </a:lnTo>
                    <a:lnTo>
                      <a:pt x="200" y="311"/>
                    </a:lnTo>
                    <a:lnTo>
                      <a:pt x="197" y="324"/>
                    </a:lnTo>
                    <a:lnTo>
                      <a:pt x="194" y="336"/>
                    </a:lnTo>
                    <a:lnTo>
                      <a:pt x="192" y="349"/>
                    </a:lnTo>
                    <a:lnTo>
                      <a:pt x="189" y="377"/>
                    </a:lnTo>
                    <a:lnTo>
                      <a:pt x="188" y="406"/>
                    </a:lnTo>
                    <a:lnTo>
                      <a:pt x="189" y="435"/>
                    </a:lnTo>
                    <a:lnTo>
                      <a:pt x="192" y="463"/>
                    </a:lnTo>
                    <a:lnTo>
                      <a:pt x="194" y="475"/>
                    </a:lnTo>
                    <a:lnTo>
                      <a:pt x="197" y="488"/>
                    </a:lnTo>
                    <a:lnTo>
                      <a:pt x="200" y="500"/>
                    </a:lnTo>
                    <a:lnTo>
                      <a:pt x="203" y="511"/>
                    </a:lnTo>
                    <a:lnTo>
                      <a:pt x="207" y="523"/>
                    </a:lnTo>
                    <a:lnTo>
                      <a:pt x="211" y="533"/>
                    </a:lnTo>
                    <a:lnTo>
                      <a:pt x="216" y="544"/>
                    </a:lnTo>
                    <a:lnTo>
                      <a:pt x="221" y="554"/>
                    </a:lnTo>
                    <a:lnTo>
                      <a:pt x="227" y="563"/>
                    </a:lnTo>
                    <a:lnTo>
                      <a:pt x="232" y="571"/>
                    </a:lnTo>
                    <a:lnTo>
                      <a:pt x="240" y="580"/>
                    </a:lnTo>
                    <a:lnTo>
                      <a:pt x="246" y="587"/>
                    </a:lnTo>
                    <a:lnTo>
                      <a:pt x="254" y="595"/>
                    </a:lnTo>
                    <a:lnTo>
                      <a:pt x="262" y="601"/>
                    </a:lnTo>
                    <a:lnTo>
                      <a:pt x="270" y="608"/>
                    </a:lnTo>
                    <a:lnTo>
                      <a:pt x="279" y="614"/>
                    </a:lnTo>
                    <a:lnTo>
                      <a:pt x="288" y="619"/>
                    </a:lnTo>
                    <a:lnTo>
                      <a:pt x="298" y="624"/>
                    </a:lnTo>
                    <a:lnTo>
                      <a:pt x="308" y="628"/>
                    </a:lnTo>
                    <a:lnTo>
                      <a:pt x="319" y="633"/>
                    </a:lnTo>
                    <a:lnTo>
                      <a:pt x="331" y="636"/>
                    </a:lnTo>
                    <a:lnTo>
                      <a:pt x="342" y="639"/>
                    </a:lnTo>
                    <a:lnTo>
                      <a:pt x="354" y="642"/>
                    </a:lnTo>
                    <a:lnTo>
                      <a:pt x="366" y="644"/>
                    </a:lnTo>
                    <a:lnTo>
                      <a:pt x="393" y="646"/>
                    </a:lnTo>
                    <a:lnTo>
                      <a:pt x="420" y="647"/>
                    </a:lnTo>
                    <a:lnTo>
                      <a:pt x="446" y="646"/>
                    </a:lnTo>
                    <a:lnTo>
                      <a:pt x="470" y="643"/>
                    </a:lnTo>
                    <a:lnTo>
                      <a:pt x="482" y="641"/>
                    </a:lnTo>
                    <a:lnTo>
                      <a:pt x="493" y="639"/>
                    </a:lnTo>
                    <a:lnTo>
                      <a:pt x="504" y="635"/>
                    </a:lnTo>
                    <a:lnTo>
                      <a:pt x="515" y="632"/>
                    </a:lnTo>
                    <a:lnTo>
                      <a:pt x="526" y="627"/>
                    </a:lnTo>
                    <a:lnTo>
                      <a:pt x="537" y="622"/>
                    </a:lnTo>
                    <a:lnTo>
                      <a:pt x="548" y="617"/>
                    </a:lnTo>
                    <a:lnTo>
                      <a:pt x="559" y="610"/>
                    </a:lnTo>
                    <a:lnTo>
                      <a:pt x="579" y="598"/>
                    </a:lnTo>
                    <a:lnTo>
                      <a:pt x="598" y="582"/>
                    </a:lnTo>
                    <a:lnTo>
                      <a:pt x="664" y="724"/>
                    </a:lnTo>
                    <a:lnTo>
                      <a:pt x="645" y="736"/>
                    </a:lnTo>
                    <a:lnTo>
                      <a:pt x="626" y="747"/>
                    </a:lnTo>
                    <a:lnTo>
                      <a:pt x="608" y="756"/>
                    </a:lnTo>
                    <a:lnTo>
                      <a:pt x="590" y="764"/>
                    </a:lnTo>
                    <a:lnTo>
                      <a:pt x="573" y="772"/>
                    </a:lnTo>
                    <a:lnTo>
                      <a:pt x="557" y="777"/>
                    </a:lnTo>
                    <a:lnTo>
                      <a:pt x="542" y="782"/>
                    </a:lnTo>
                    <a:lnTo>
                      <a:pt x="527" y="787"/>
                    </a:lnTo>
                    <a:lnTo>
                      <a:pt x="496" y="792"/>
                    </a:lnTo>
                    <a:lnTo>
                      <a:pt x="463" y="796"/>
                    </a:lnTo>
                    <a:lnTo>
                      <a:pt x="427" y="798"/>
                    </a:lnTo>
                    <a:lnTo>
                      <a:pt x="388" y="799"/>
                    </a:lnTo>
                    <a:lnTo>
                      <a:pt x="365" y="798"/>
                    </a:lnTo>
                    <a:lnTo>
                      <a:pt x="343" y="797"/>
                    </a:lnTo>
                    <a:lnTo>
                      <a:pt x="322" y="795"/>
                    </a:lnTo>
                    <a:lnTo>
                      <a:pt x="302" y="793"/>
                    </a:lnTo>
                    <a:lnTo>
                      <a:pt x="282" y="789"/>
                    </a:lnTo>
                    <a:lnTo>
                      <a:pt x="263" y="785"/>
                    </a:lnTo>
                    <a:lnTo>
                      <a:pt x="245" y="779"/>
                    </a:lnTo>
                    <a:lnTo>
                      <a:pt x="227" y="773"/>
                    </a:lnTo>
                    <a:lnTo>
                      <a:pt x="209" y="767"/>
                    </a:lnTo>
                    <a:lnTo>
                      <a:pt x="192" y="758"/>
                    </a:lnTo>
                    <a:lnTo>
                      <a:pt x="177" y="750"/>
                    </a:lnTo>
                    <a:lnTo>
                      <a:pt x="161" y="740"/>
                    </a:lnTo>
                    <a:lnTo>
                      <a:pt x="146" y="731"/>
                    </a:lnTo>
                    <a:lnTo>
                      <a:pt x="131" y="719"/>
                    </a:lnTo>
                    <a:lnTo>
                      <a:pt x="117" y="708"/>
                    </a:lnTo>
                    <a:lnTo>
                      <a:pt x="104" y="695"/>
                    </a:lnTo>
                    <a:lnTo>
                      <a:pt x="92" y="682"/>
                    </a:lnTo>
                    <a:lnTo>
                      <a:pt x="79" y="667"/>
                    </a:lnTo>
                    <a:lnTo>
                      <a:pt x="69" y="654"/>
                    </a:lnTo>
                    <a:lnTo>
                      <a:pt x="58" y="638"/>
                    </a:lnTo>
                    <a:lnTo>
                      <a:pt x="50" y="622"/>
                    </a:lnTo>
                    <a:lnTo>
                      <a:pt x="41" y="606"/>
                    </a:lnTo>
                    <a:lnTo>
                      <a:pt x="33" y="588"/>
                    </a:lnTo>
                    <a:lnTo>
                      <a:pt x="27" y="570"/>
                    </a:lnTo>
                    <a:lnTo>
                      <a:pt x="20" y="552"/>
                    </a:lnTo>
                    <a:lnTo>
                      <a:pt x="15" y="533"/>
                    </a:lnTo>
                    <a:lnTo>
                      <a:pt x="11" y="513"/>
                    </a:lnTo>
                    <a:lnTo>
                      <a:pt x="7" y="493"/>
                    </a:lnTo>
                    <a:lnTo>
                      <a:pt x="5" y="472"/>
                    </a:lnTo>
                    <a:lnTo>
                      <a:pt x="2" y="451"/>
                    </a:lnTo>
                    <a:lnTo>
                      <a:pt x="1" y="429"/>
                    </a:lnTo>
                    <a:lnTo>
                      <a:pt x="0" y="406"/>
                    </a:lnTo>
                    <a:lnTo>
                      <a:pt x="1" y="384"/>
                    </a:lnTo>
                    <a:lnTo>
                      <a:pt x="2" y="362"/>
                    </a:lnTo>
                    <a:lnTo>
                      <a:pt x="5" y="340"/>
                    </a:lnTo>
                    <a:lnTo>
                      <a:pt x="8" y="319"/>
                    </a:lnTo>
                    <a:lnTo>
                      <a:pt x="12" y="299"/>
                    </a:lnTo>
                    <a:lnTo>
                      <a:pt x="16" y="279"/>
                    </a:lnTo>
                    <a:lnTo>
                      <a:pt x="22" y="260"/>
                    </a:lnTo>
                    <a:lnTo>
                      <a:pt x="29" y="241"/>
                    </a:lnTo>
                    <a:lnTo>
                      <a:pt x="36" y="223"/>
                    </a:lnTo>
                    <a:lnTo>
                      <a:pt x="45" y="205"/>
                    </a:lnTo>
                    <a:lnTo>
                      <a:pt x="54" y="189"/>
                    </a:lnTo>
                    <a:lnTo>
                      <a:pt x="65" y="172"/>
                    </a:lnTo>
                    <a:lnTo>
                      <a:pt x="75" y="156"/>
                    </a:lnTo>
                    <a:lnTo>
                      <a:pt x="88" y="141"/>
                    </a:lnTo>
                    <a:lnTo>
                      <a:pt x="101" y="126"/>
                    </a:lnTo>
                    <a:lnTo>
                      <a:pt x="114" y="112"/>
                    </a:lnTo>
                    <a:lnTo>
                      <a:pt x="129" y="98"/>
                    </a:lnTo>
                    <a:lnTo>
                      <a:pt x="144" y="85"/>
                    </a:lnTo>
                    <a:lnTo>
                      <a:pt x="160" y="74"/>
                    </a:lnTo>
                    <a:lnTo>
                      <a:pt x="175" y="62"/>
                    </a:lnTo>
                    <a:lnTo>
                      <a:pt x="193" y="52"/>
                    </a:lnTo>
                    <a:lnTo>
                      <a:pt x="210" y="43"/>
                    </a:lnTo>
                    <a:lnTo>
                      <a:pt x="229" y="35"/>
                    </a:lnTo>
                    <a:lnTo>
                      <a:pt x="248" y="27"/>
                    </a:lnTo>
                    <a:lnTo>
                      <a:pt x="268" y="21"/>
                    </a:lnTo>
                    <a:lnTo>
                      <a:pt x="288" y="16"/>
                    </a:lnTo>
                    <a:lnTo>
                      <a:pt x="310" y="10"/>
                    </a:lnTo>
                    <a:lnTo>
                      <a:pt x="331" y="6"/>
                    </a:lnTo>
                    <a:lnTo>
                      <a:pt x="353" y="3"/>
                    </a:lnTo>
                    <a:lnTo>
                      <a:pt x="376" y="1"/>
                    </a:lnTo>
                    <a:lnTo>
                      <a:pt x="399" y="0"/>
                    </a:lnTo>
                    <a:lnTo>
                      <a:pt x="423" y="0"/>
                    </a:lnTo>
                    <a:lnTo>
                      <a:pt x="440" y="0"/>
                    </a:lnTo>
                    <a:lnTo>
                      <a:pt x="457" y="1"/>
                    </a:lnTo>
                    <a:lnTo>
                      <a:pt x="473" y="2"/>
                    </a:lnTo>
                    <a:lnTo>
                      <a:pt x="489" y="4"/>
                    </a:lnTo>
                    <a:lnTo>
                      <a:pt x="505" y="7"/>
                    </a:lnTo>
                    <a:lnTo>
                      <a:pt x="519" y="10"/>
                    </a:lnTo>
                    <a:lnTo>
                      <a:pt x="535" y="15"/>
                    </a:lnTo>
                    <a:lnTo>
                      <a:pt x="550" y="19"/>
                    </a:lnTo>
                    <a:lnTo>
                      <a:pt x="565" y="24"/>
                    </a:lnTo>
                    <a:lnTo>
                      <a:pt x="579" y="29"/>
                    </a:lnTo>
                    <a:lnTo>
                      <a:pt x="592" y="36"/>
                    </a:lnTo>
                    <a:lnTo>
                      <a:pt x="606" y="43"/>
                    </a:lnTo>
                    <a:lnTo>
                      <a:pt x="620" y="50"/>
                    </a:lnTo>
                    <a:lnTo>
                      <a:pt x="633" y="58"/>
                    </a:lnTo>
                    <a:lnTo>
                      <a:pt x="646" y="67"/>
                    </a:lnTo>
                    <a:lnTo>
                      <a:pt x="659" y="7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30" name="Freeform 29"/>
              <p:cNvSpPr>
                <a:spLocks noEditPoints="1"/>
              </p:cNvSpPr>
              <p:nvPr userDrawn="1"/>
            </p:nvSpPr>
            <p:spPr bwMode="gray">
              <a:xfrm>
                <a:off x="3281611" y="498092"/>
                <a:ext cx="125150" cy="141963"/>
              </a:xfrm>
              <a:custGeom>
                <a:avLst/>
                <a:gdLst/>
                <a:ahLst/>
                <a:cxnLst>
                  <a:cxn ang="0">
                    <a:pos x="459" y="549"/>
                  </a:cxn>
                  <a:cxn ang="0">
                    <a:pos x="433" y="604"/>
                  </a:cxn>
                  <a:cxn ang="0">
                    <a:pos x="387" y="640"/>
                  </a:cxn>
                  <a:cxn ang="0">
                    <a:pos x="321" y="655"/>
                  </a:cxn>
                  <a:cxn ang="0">
                    <a:pos x="261" y="652"/>
                  </a:cxn>
                  <a:cxn ang="0">
                    <a:pos x="218" y="636"/>
                  </a:cxn>
                  <a:cxn ang="0">
                    <a:pos x="192" y="606"/>
                  </a:cxn>
                  <a:cxn ang="0">
                    <a:pos x="180" y="565"/>
                  </a:cxn>
                  <a:cxn ang="0">
                    <a:pos x="188" y="505"/>
                  </a:cxn>
                  <a:cxn ang="0">
                    <a:pos x="222" y="458"/>
                  </a:cxn>
                  <a:cxn ang="0">
                    <a:pos x="282" y="427"/>
                  </a:cxn>
                  <a:cxn ang="0">
                    <a:pos x="369" y="414"/>
                  </a:cxn>
                  <a:cxn ang="0">
                    <a:pos x="442" y="419"/>
                  </a:cxn>
                  <a:cxn ang="0">
                    <a:pos x="532" y="777"/>
                  </a:cxn>
                  <a:cxn ang="0">
                    <a:pos x="566" y="795"/>
                  </a:cxn>
                  <a:cxn ang="0">
                    <a:pos x="611" y="798"/>
                  </a:cxn>
                  <a:cxn ang="0">
                    <a:pos x="664" y="788"/>
                  </a:cxn>
                  <a:cxn ang="0">
                    <a:pos x="689" y="767"/>
                  </a:cxn>
                  <a:cxn ang="0">
                    <a:pos x="700" y="736"/>
                  </a:cxn>
                  <a:cxn ang="0">
                    <a:pos x="674" y="705"/>
                  </a:cxn>
                  <a:cxn ang="0">
                    <a:pos x="656" y="661"/>
                  </a:cxn>
                  <a:cxn ang="0">
                    <a:pos x="647" y="602"/>
                  </a:cxn>
                  <a:cxn ang="0">
                    <a:pos x="645" y="384"/>
                  </a:cxn>
                  <a:cxn ang="0">
                    <a:pos x="639" y="280"/>
                  </a:cxn>
                  <a:cxn ang="0">
                    <a:pos x="625" y="196"/>
                  </a:cxn>
                  <a:cxn ang="0">
                    <a:pos x="598" y="128"/>
                  </a:cxn>
                  <a:cxn ang="0">
                    <a:pos x="562" y="80"/>
                  </a:cxn>
                  <a:cxn ang="0">
                    <a:pos x="515" y="44"/>
                  </a:cxn>
                  <a:cxn ang="0">
                    <a:pos x="456" y="20"/>
                  </a:cxn>
                  <a:cxn ang="0">
                    <a:pos x="385" y="4"/>
                  </a:cxn>
                  <a:cxn ang="0">
                    <a:pos x="303" y="0"/>
                  </a:cxn>
                  <a:cxn ang="0">
                    <a:pos x="183" y="10"/>
                  </a:cxn>
                  <a:cxn ang="0">
                    <a:pos x="80" y="43"/>
                  </a:cxn>
                  <a:cxn ang="0">
                    <a:pos x="175" y="163"/>
                  </a:cxn>
                  <a:cxn ang="0">
                    <a:pos x="265" y="152"/>
                  </a:cxn>
                  <a:cxn ang="0">
                    <a:pos x="348" y="156"/>
                  </a:cxn>
                  <a:cxn ang="0">
                    <a:pos x="407" y="177"/>
                  </a:cxn>
                  <a:cxn ang="0">
                    <a:pos x="445" y="215"/>
                  </a:cxn>
                  <a:cxn ang="0">
                    <a:pos x="462" y="271"/>
                  </a:cxn>
                  <a:cxn ang="0">
                    <a:pos x="404" y="276"/>
                  </a:cxn>
                  <a:cxn ang="0">
                    <a:pos x="321" y="278"/>
                  </a:cxn>
                  <a:cxn ang="0">
                    <a:pos x="241" y="290"/>
                  </a:cxn>
                  <a:cxn ang="0">
                    <a:pos x="172" y="311"/>
                  </a:cxn>
                  <a:cxn ang="0">
                    <a:pos x="114" y="342"/>
                  </a:cxn>
                  <a:cxn ang="0">
                    <a:pos x="66" y="382"/>
                  </a:cxn>
                  <a:cxn ang="0">
                    <a:pos x="32" y="428"/>
                  </a:cxn>
                  <a:cxn ang="0">
                    <a:pos x="9" y="483"/>
                  </a:cxn>
                  <a:cxn ang="0">
                    <a:pos x="0" y="544"/>
                  </a:cxn>
                  <a:cxn ang="0">
                    <a:pos x="2" y="601"/>
                  </a:cxn>
                  <a:cxn ang="0">
                    <a:pos x="14" y="651"/>
                  </a:cxn>
                  <a:cxn ang="0">
                    <a:pos x="34" y="693"/>
                  </a:cxn>
                  <a:cxn ang="0">
                    <a:pos x="63" y="729"/>
                  </a:cxn>
                  <a:cxn ang="0">
                    <a:pos x="100" y="758"/>
                  </a:cxn>
                  <a:cxn ang="0">
                    <a:pos x="145" y="779"/>
                  </a:cxn>
                  <a:cxn ang="0">
                    <a:pos x="195" y="793"/>
                  </a:cxn>
                  <a:cxn ang="0">
                    <a:pos x="285" y="798"/>
                  </a:cxn>
                  <a:cxn ang="0">
                    <a:pos x="349" y="789"/>
                  </a:cxn>
                  <a:cxn ang="0">
                    <a:pos x="410" y="768"/>
                  </a:cxn>
                  <a:cxn ang="0">
                    <a:pos x="458" y="736"/>
                  </a:cxn>
                  <a:cxn ang="0">
                    <a:pos x="484" y="716"/>
                  </a:cxn>
                  <a:cxn ang="0">
                    <a:pos x="503" y="749"/>
                  </a:cxn>
                </a:cxnLst>
                <a:rect l="0" t="0" r="r" b="b"/>
                <a:pathLst>
                  <a:path w="707" h="799">
                    <a:moveTo>
                      <a:pt x="464" y="494"/>
                    </a:moveTo>
                    <a:lnTo>
                      <a:pt x="463" y="514"/>
                    </a:lnTo>
                    <a:lnTo>
                      <a:pt x="462" y="532"/>
                    </a:lnTo>
                    <a:lnTo>
                      <a:pt x="459" y="549"/>
                    </a:lnTo>
                    <a:lnTo>
                      <a:pt x="454" y="565"/>
                    </a:lnTo>
                    <a:lnTo>
                      <a:pt x="448" y="579"/>
                    </a:lnTo>
                    <a:lnTo>
                      <a:pt x="441" y="593"/>
                    </a:lnTo>
                    <a:lnTo>
                      <a:pt x="433" y="604"/>
                    </a:lnTo>
                    <a:lnTo>
                      <a:pt x="423" y="615"/>
                    </a:lnTo>
                    <a:lnTo>
                      <a:pt x="413" y="624"/>
                    </a:lnTo>
                    <a:lnTo>
                      <a:pt x="401" y="633"/>
                    </a:lnTo>
                    <a:lnTo>
                      <a:pt x="387" y="640"/>
                    </a:lnTo>
                    <a:lnTo>
                      <a:pt x="372" y="645"/>
                    </a:lnTo>
                    <a:lnTo>
                      <a:pt x="357" y="650"/>
                    </a:lnTo>
                    <a:lnTo>
                      <a:pt x="340" y="653"/>
                    </a:lnTo>
                    <a:lnTo>
                      <a:pt x="321" y="655"/>
                    </a:lnTo>
                    <a:lnTo>
                      <a:pt x="302" y="656"/>
                    </a:lnTo>
                    <a:lnTo>
                      <a:pt x="287" y="655"/>
                    </a:lnTo>
                    <a:lnTo>
                      <a:pt x="273" y="654"/>
                    </a:lnTo>
                    <a:lnTo>
                      <a:pt x="261" y="652"/>
                    </a:lnTo>
                    <a:lnTo>
                      <a:pt x="249" y="648"/>
                    </a:lnTo>
                    <a:lnTo>
                      <a:pt x="237" y="645"/>
                    </a:lnTo>
                    <a:lnTo>
                      <a:pt x="228" y="641"/>
                    </a:lnTo>
                    <a:lnTo>
                      <a:pt x="218" y="636"/>
                    </a:lnTo>
                    <a:lnTo>
                      <a:pt x="211" y="629"/>
                    </a:lnTo>
                    <a:lnTo>
                      <a:pt x="204" y="623"/>
                    </a:lnTo>
                    <a:lnTo>
                      <a:pt x="197" y="615"/>
                    </a:lnTo>
                    <a:lnTo>
                      <a:pt x="192" y="606"/>
                    </a:lnTo>
                    <a:lnTo>
                      <a:pt x="188" y="598"/>
                    </a:lnTo>
                    <a:lnTo>
                      <a:pt x="185" y="587"/>
                    </a:lnTo>
                    <a:lnTo>
                      <a:pt x="183" y="577"/>
                    </a:lnTo>
                    <a:lnTo>
                      <a:pt x="180" y="565"/>
                    </a:lnTo>
                    <a:lnTo>
                      <a:pt x="180" y="552"/>
                    </a:lnTo>
                    <a:lnTo>
                      <a:pt x="181" y="536"/>
                    </a:lnTo>
                    <a:lnTo>
                      <a:pt x="184" y="520"/>
                    </a:lnTo>
                    <a:lnTo>
                      <a:pt x="188" y="505"/>
                    </a:lnTo>
                    <a:lnTo>
                      <a:pt x="194" y="491"/>
                    </a:lnTo>
                    <a:lnTo>
                      <a:pt x="202" y="480"/>
                    </a:lnTo>
                    <a:lnTo>
                      <a:pt x="210" y="468"/>
                    </a:lnTo>
                    <a:lnTo>
                      <a:pt x="222" y="458"/>
                    </a:lnTo>
                    <a:lnTo>
                      <a:pt x="234" y="448"/>
                    </a:lnTo>
                    <a:lnTo>
                      <a:pt x="248" y="441"/>
                    </a:lnTo>
                    <a:lnTo>
                      <a:pt x="264" y="433"/>
                    </a:lnTo>
                    <a:lnTo>
                      <a:pt x="282" y="427"/>
                    </a:lnTo>
                    <a:lnTo>
                      <a:pt x="301" y="423"/>
                    </a:lnTo>
                    <a:lnTo>
                      <a:pt x="322" y="419"/>
                    </a:lnTo>
                    <a:lnTo>
                      <a:pt x="345" y="415"/>
                    </a:lnTo>
                    <a:lnTo>
                      <a:pt x="369" y="414"/>
                    </a:lnTo>
                    <a:lnTo>
                      <a:pt x="395" y="413"/>
                    </a:lnTo>
                    <a:lnTo>
                      <a:pt x="408" y="414"/>
                    </a:lnTo>
                    <a:lnTo>
                      <a:pt x="424" y="416"/>
                    </a:lnTo>
                    <a:lnTo>
                      <a:pt x="442" y="419"/>
                    </a:lnTo>
                    <a:lnTo>
                      <a:pt x="464" y="423"/>
                    </a:lnTo>
                    <a:lnTo>
                      <a:pt x="464" y="494"/>
                    </a:lnTo>
                    <a:close/>
                    <a:moveTo>
                      <a:pt x="523" y="771"/>
                    </a:moveTo>
                    <a:lnTo>
                      <a:pt x="532" y="777"/>
                    </a:lnTo>
                    <a:lnTo>
                      <a:pt x="540" y="783"/>
                    </a:lnTo>
                    <a:lnTo>
                      <a:pt x="548" y="788"/>
                    </a:lnTo>
                    <a:lnTo>
                      <a:pt x="557" y="792"/>
                    </a:lnTo>
                    <a:lnTo>
                      <a:pt x="566" y="795"/>
                    </a:lnTo>
                    <a:lnTo>
                      <a:pt x="575" y="797"/>
                    </a:lnTo>
                    <a:lnTo>
                      <a:pt x="585" y="798"/>
                    </a:lnTo>
                    <a:lnTo>
                      <a:pt x="594" y="799"/>
                    </a:lnTo>
                    <a:lnTo>
                      <a:pt x="611" y="798"/>
                    </a:lnTo>
                    <a:lnTo>
                      <a:pt x="628" y="797"/>
                    </a:lnTo>
                    <a:lnTo>
                      <a:pt x="643" y="794"/>
                    </a:lnTo>
                    <a:lnTo>
                      <a:pt x="657" y="790"/>
                    </a:lnTo>
                    <a:lnTo>
                      <a:pt x="664" y="788"/>
                    </a:lnTo>
                    <a:lnTo>
                      <a:pt x="670" y="783"/>
                    </a:lnTo>
                    <a:lnTo>
                      <a:pt x="676" y="779"/>
                    </a:lnTo>
                    <a:lnTo>
                      <a:pt x="684" y="773"/>
                    </a:lnTo>
                    <a:lnTo>
                      <a:pt x="689" y="767"/>
                    </a:lnTo>
                    <a:lnTo>
                      <a:pt x="695" y="759"/>
                    </a:lnTo>
                    <a:lnTo>
                      <a:pt x="702" y="751"/>
                    </a:lnTo>
                    <a:lnTo>
                      <a:pt x="707" y="741"/>
                    </a:lnTo>
                    <a:lnTo>
                      <a:pt x="700" y="736"/>
                    </a:lnTo>
                    <a:lnTo>
                      <a:pt x="692" y="730"/>
                    </a:lnTo>
                    <a:lnTo>
                      <a:pt x="686" y="723"/>
                    </a:lnTo>
                    <a:lnTo>
                      <a:pt x="680" y="715"/>
                    </a:lnTo>
                    <a:lnTo>
                      <a:pt x="674" y="705"/>
                    </a:lnTo>
                    <a:lnTo>
                      <a:pt x="669" y="696"/>
                    </a:lnTo>
                    <a:lnTo>
                      <a:pt x="665" y="685"/>
                    </a:lnTo>
                    <a:lnTo>
                      <a:pt x="661" y="674"/>
                    </a:lnTo>
                    <a:lnTo>
                      <a:pt x="656" y="661"/>
                    </a:lnTo>
                    <a:lnTo>
                      <a:pt x="653" y="647"/>
                    </a:lnTo>
                    <a:lnTo>
                      <a:pt x="651" y="634"/>
                    </a:lnTo>
                    <a:lnTo>
                      <a:pt x="649" y="618"/>
                    </a:lnTo>
                    <a:lnTo>
                      <a:pt x="647" y="602"/>
                    </a:lnTo>
                    <a:lnTo>
                      <a:pt x="646" y="585"/>
                    </a:lnTo>
                    <a:lnTo>
                      <a:pt x="645" y="567"/>
                    </a:lnTo>
                    <a:lnTo>
                      <a:pt x="645" y="548"/>
                    </a:lnTo>
                    <a:lnTo>
                      <a:pt x="645" y="384"/>
                    </a:lnTo>
                    <a:lnTo>
                      <a:pt x="645" y="356"/>
                    </a:lnTo>
                    <a:lnTo>
                      <a:pt x="644" y="330"/>
                    </a:lnTo>
                    <a:lnTo>
                      <a:pt x="642" y="305"/>
                    </a:lnTo>
                    <a:lnTo>
                      <a:pt x="639" y="280"/>
                    </a:lnTo>
                    <a:lnTo>
                      <a:pt x="636" y="258"/>
                    </a:lnTo>
                    <a:lnTo>
                      <a:pt x="633" y="236"/>
                    </a:lnTo>
                    <a:lnTo>
                      <a:pt x="629" y="215"/>
                    </a:lnTo>
                    <a:lnTo>
                      <a:pt x="625" y="196"/>
                    </a:lnTo>
                    <a:lnTo>
                      <a:pt x="618" y="177"/>
                    </a:lnTo>
                    <a:lnTo>
                      <a:pt x="612" y="160"/>
                    </a:lnTo>
                    <a:lnTo>
                      <a:pt x="606" y="143"/>
                    </a:lnTo>
                    <a:lnTo>
                      <a:pt x="598" y="128"/>
                    </a:lnTo>
                    <a:lnTo>
                      <a:pt x="590" y="115"/>
                    </a:lnTo>
                    <a:lnTo>
                      <a:pt x="581" y="102"/>
                    </a:lnTo>
                    <a:lnTo>
                      <a:pt x="572" y="90"/>
                    </a:lnTo>
                    <a:lnTo>
                      <a:pt x="562" y="80"/>
                    </a:lnTo>
                    <a:lnTo>
                      <a:pt x="552" y="69"/>
                    </a:lnTo>
                    <a:lnTo>
                      <a:pt x="540" y="61"/>
                    </a:lnTo>
                    <a:lnTo>
                      <a:pt x="528" y="52"/>
                    </a:lnTo>
                    <a:lnTo>
                      <a:pt x="515" y="44"/>
                    </a:lnTo>
                    <a:lnTo>
                      <a:pt x="501" y="38"/>
                    </a:lnTo>
                    <a:lnTo>
                      <a:pt x="488" y="30"/>
                    </a:lnTo>
                    <a:lnTo>
                      <a:pt x="472" y="25"/>
                    </a:lnTo>
                    <a:lnTo>
                      <a:pt x="456" y="20"/>
                    </a:lnTo>
                    <a:lnTo>
                      <a:pt x="440" y="15"/>
                    </a:lnTo>
                    <a:lnTo>
                      <a:pt x="422" y="10"/>
                    </a:lnTo>
                    <a:lnTo>
                      <a:pt x="404" y="7"/>
                    </a:lnTo>
                    <a:lnTo>
                      <a:pt x="385" y="4"/>
                    </a:lnTo>
                    <a:lnTo>
                      <a:pt x="366" y="2"/>
                    </a:lnTo>
                    <a:lnTo>
                      <a:pt x="345" y="1"/>
                    </a:lnTo>
                    <a:lnTo>
                      <a:pt x="324" y="0"/>
                    </a:lnTo>
                    <a:lnTo>
                      <a:pt x="303" y="0"/>
                    </a:lnTo>
                    <a:lnTo>
                      <a:pt x="271" y="0"/>
                    </a:lnTo>
                    <a:lnTo>
                      <a:pt x="241" y="2"/>
                    </a:lnTo>
                    <a:lnTo>
                      <a:pt x="211" y="5"/>
                    </a:lnTo>
                    <a:lnTo>
                      <a:pt x="183" y="10"/>
                    </a:lnTo>
                    <a:lnTo>
                      <a:pt x="155" y="17"/>
                    </a:lnTo>
                    <a:lnTo>
                      <a:pt x="130" y="24"/>
                    </a:lnTo>
                    <a:lnTo>
                      <a:pt x="104" y="34"/>
                    </a:lnTo>
                    <a:lnTo>
                      <a:pt x="80" y="43"/>
                    </a:lnTo>
                    <a:lnTo>
                      <a:pt x="119" y="183"/>
                    </a:lnTo>
                    <a:lnTo>
                      <a:pt x="137" y="176"/>
                    </a:lnTo>
                    <a:lnTo>
                      <a:pt x="156" y="170"/>
                    </a:lnTo>
                    <a:lnTo>
                      <a:pt x="175" y="163"/>
                    </a:lnTo>
                    <a:lnTo>
                      <a:pt x="196" y="159"/>
                    </a:lnTo>
                    <a:lnTo>
                      <a:pt x="218" y="156"/>
                    </a:lnTo>
                    <a:lnTo>
                      <a:pt x="242" y="153"/>
                    </a:lnTo>
                    <a:lnTo>
                      <a:pt x="265" y="152"/>
                    </a:lnTo>
                    <a:lnTo>
                      <a:pt x="290" y="151"/>
                    </a:lnTo>
                    <a:lnTo>
                      <a:pt x="311" y="152"/>
                    </a:lnTo>
                    <a:lnTo>
                      <a:pt x="330" y="153"/>
                    </a:lnTo>
                    <a:lnTo>
                      <a:pt x="348" y="156"/>
                    </a:lnTo>
                    <a:lnTo>
                      <a:pt x="365" y="159"/>
                    </a:lnTo>
                    <a:lnTo>
                      <a:pt x="381" y="164"/>
                    </a:lnTo>
                    <a:lnTo>
                      <a:pt x="395" y="170"/>
                    </a:lnTo>
                    <a:lnTo>
                      <a:pt x="407" y="177"/>
                    </a:lnTo>
                    <a:lnTo>
                      <a:pt x="419" y="184"/>
                    </a:lnTo>
                    <a:lnTo>
                      <a:pt x="429" y="194"/>
                    </a:lnTo>
                    <a:lnTo>
                      <a:pt x="438" y="204"/>
                    </a:lnTo>
                    <a:lnTo>
                      <a:pt x="445" y="215"/>
                    </a:lnTo>
                    <a:lnTo>
                      <a:pt x="452" y="228"/>
                    </a:lnTo>
                    <a:lnTo>
                      <a:pt x="456" y="240"/>
                    </a:lnTo>
                    <a:lnTo>
                      <a:pt x="460" y="255"/>
                    </a:lnTo>
                    <a:lnTo>
                      <a:pt x="462" y="271"/>
                    </a:lnTo>
                    <a:lnTo>
                      <a:pt x="462" y="287"/>
                    </a:lnTo>
                    <a:lnTo>
                      <a:pt x="441" y="281"/>
                    </a:lnTo>
                    <a:lnTo>
                      <a:pt x="422" y="278"/>
                    </a:lnTo>
                    <a:lnTo>
                      <a:pt x="404" y="276"/>
                    </a:lnTo>
                    <a:lnTo>
                      <a:pt x="387" y="275"/>
                    </a:lnTo>
                    <a:lnTo>
                      <a:pt x="364" y="276"/>
                    </a:lnTo>
                    <a:lnTo>
                      <a:pt x="342" y="277"/>
                    </a:lnTo>
                    <a:lnTo>
                      <a:pt x="321" y="278"/>
                    </a:lnTo>
                    <a:lnTo>
                      <a:pt x="300" y="280"/>
                    </a:lnTo>
                    <a:lnTo>
                      <a:pt x="280" y="282"/>
                    </a:lnTo>
                    <a:lnTo>
                      <a:pt x="260" y="287"/>
                    </a:lnTo>
                    <a:lnTo>
                      <a:pt x="241" y="290"/>
                    </a:lnTo>
                    <a:lnTo>
                      <a:pt x="223" y="294"/>
                    </a:lnTo>
                    <a:lnTo>
                      <a:pt x="205" y="299"/>
                    </a:lnTo>
                    <a:lnTo>
                      <a:pt x="188" y="305"/>
                    </a:lnTo>
                    <a:lnTo>
                      <a:pt x="172" y="311"/>
                    </a:lnTo>
                    <a:lnTo>
                      <a:pt x="156" y="318"/>
                    </a:lnTo>
                    <a:lnTo>
                      <a:pt x="141" y="326"/>
                    </a:lnTo>
                    <a:lnTo>
                      <a:pt x="128" y="333"/>
                    </a:lnTo>
                    <a:lnTo>
                      <a:pt x="114" y="342"/>
                    </a:lnTo>
                    <a:lnTo>
                      <a:pt x="101" y="351"/>
                    </a:lnTo>
                    <a:lnTo>
                      <a:pt x="89" y="360"/>
                    </a:lnTo>
                    <a:lnTo>
                      <a:pt x="77" y="371"/>
                    </a:lnTo>
                    <a:lnTo>
                      <a:pt x="66" y="382"/>
                    </a:lnTo>
                    <a:lnTo>
                      <a:pt x="57" y="392"/>
                    </a:lnTo>
                    <a:lnTo>
                      <a:pt x="47" y="404"/>
                    </a:lnTo>
                    <a:lnTo>
                      <a:pt x="39" y="416"/>
                    </a:lnTo>
                    <a:lnTo>
                      <a:pt x="32" y="428"/>
                    </a:lnTo>
                    <a:lnTo>
                      <a:pt x="25" y="441"/>
                    </a:lnTo>
                    <a:lnTo>
                      <a:pt x="19" y="454"/>
                    </a:lnTo>
                    <a:lnTo>
                      <a:pt x="14" y="468"/>
                    </a:lnTo>
                    <a:lnTo>
                      <a:pt x="9" y="483"/>
                    </a:lnTo>
                    <a:lnTo>
                      <a:pt x="6" y="498"/>
                    </a:lnTo>
                    <a:lnTo>
                      <a:pt x="3" y="512"/>
                    </a:lnTo>
                    <a:lnTo>
                      <a:pt x="1" y="528"/>
                    </a:lnTo>
                    <a:lnTo>
                      <a:pt x="0" y="544"/>
                    </a:lnTo>
                    <a:lnTo>
                      <a:pt x="0" y="560"/>
                    </a:lnTo>
                    <a:lnTo>
                      <a:pt x="0" y="575"/>
                    </a:lnTo>
                    <a:lnTo>
                      <a:pt x="1" y="588"/>
                    </a:lnTo>
                    <a:lnTo>
                      <a:pt x="2" y="601"/>
                    </a:lnTo>
                    <a:lnTo>
                      <a:pt x="4" y="615"/>
                    </a:lnTo>
                    <a:lnTo>
                      <a:pt x="7" y="627"/>
                    </a:lnTo>
                    <a:lnTo>
                      <a:pt x="11" y="639"/>
                    </a:lnTo>
                    <a:lnTo>
                      <a:pt x="14" y="651"/>
                    </a:lnTo>
                    <a:lnTo>
                      <a:pt x="18" y="662"/>
                    </a:lnTo>
                    <a:lnTo>
                      <a:pt x="22" y="673"/>
                    </a:lnTo>
                    <a:lnTo>
                      <a:pt x="27" y="683"/>
                    </a:lnTo>
                    <a:lnTo>
                      <a:pt x="34" y="693"/>
                    </a:lnTo>
                    <a:lnTo>
                      <a:pt x="40" y="702"/>
                    </a:lnTo>
                    <a:lnTo>
                      <a:pt x="47" y="712"/>
                    </a:lnTo>
                    <a:lnTo>
                      <a:pt x="55" y="720"/>
                    </a:lnTo>
                    <a:lnTo>
                      <a:pt x="63" y="729"/>
                    </a:lnTo>
                    <a:lnTo>
                      <a:pt x="72" y="737"/>
                    </a:lnTo>
                    <a:lnTo>
                      <a:pt x="81" y="744"/>
                    </a:lnTo>
                    <a:lnTo>
                      <a:pt x="91" y="752"/>
                    </a:lnTo>
                    <a:lnTo>
                      <a:pt x="100" y="758"/>
                    </a:lnTo>
                    <a:lnTo>
                      <a:pt x="111" y="764"/>
                    </a:lnTo>
                    <a:lnTo>
                      <a:pt x="121" y="770"/>
                    </a:lnTo>
                    <a:lnTo>
                      <a:pt x="133" y="775"/>
                    </a:lnTo>
                    <a:lnTo>
                      <a:pt x="145" y="779"/>
                    </a:lnTo>
                    <a:lnTo>
                      <a:pt x="156" y="783"/>
                    </a:lnTo>
                    <a:lnTo>
                      <a:pt x="169" y="788"/>
                    </a:lnTo>
                    <a:lnTo>
                      <a:pt x="183" y="791"/>
                    </a:lnTo>
                    <a:lnTo>
                      <a:pt x="195" y="793"/>
                    </a:lnTo>
                    <a:lnTo>
                      <a:pt x="209" y="795"/>
                    </a:lnTo>
                    <a:lnTo>
                      <a:pt x="237" y="798"/>
                    </a:lnTo>
                    <a:lnTo>
                      <a:pt x="268" y="799"/>
                    </a:lnTo>
                    <a:lnTo>
                      <a:pt x="285" y="798"/>
                    </a:lnTo>
                    <a:lnTo>
                      <a:pt x="301" y="797"/>
                    </a:lnTo>
                    <a:lnTo>
                      <a:pt x="318" y="795"/>
                    </a:lnTo>
                    <a:lnTo>
                      <a:pt x="333" y="793"/>
                    </a:lnTo>
                    <a:lnTo>
                      <a:pt x="349" y="789"/>
                    </a:lnTo>
                    <a:lnTo>
                      <a:pt x="365" y="785"/>
                    </a:lnTo>
                    <a:lnTo>
                      <a:pt x="381" y="779"/>
                    </a:lnTo>
                    <a:lnTo>
                      <a:pt x="396" y="774"/>
                    </a:lnTo>
                    <a:lnTo>
                      <a:pt x="410" y="768"/>
                    </a:lnTo>
                    <a:lnTo>
                      <a:pt x="424" y="760"/>
                    </a:lnTo>
                    <a:lnTo>
                      <a:pt x="437" y="753"/>
                    </a:lnTo>
                    <a:lnTo>
                      <a:pt x="448" y="744"/>
                    </a:lnTo>
                    <a:lnTo>
                      <a:pt x="458" y="736"/>
                    </a:lnTo>
                    <a:lnTo>
                      <a:pt x="467" y="728"/>
                    </a:lnTo>
                    <a:lnTo>
                      <a:pt x="475" y="718"/>
                    </a:lnTo>
                    <a:lnTo>
                      <a:pt x="481" y="709"/>
                    </a:lnTo>
                    <a:lnTo>
                      <a:pt x="484" y="716"/>
                    </a:lnTo>
                    <a:lnTo>
                      <a:pt x="489" y="724"/>
                    </a:lnTo>
                    <a:lnTo>
                      <a:pt x="493" y="733"/>
                    </a:lnTo>
                    <a:lnTo>
                      <a:pt x="498" y="740"/>
                    </a:lnTo>
                    <a:lnTo>
                      <a:pt x="503" y="749"/>
                    </a:lnTo>
                    <a:lnTo>
                      <a:pt x="510" y="756"/>
                    </a:lnTo>
                    <a:lnTo>
                      <a:pt x="516" y="763"/>
                    </a:lnTo>
                    <a:lnTo>
                      <a:pt x="523" y="77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</p:grpSp>
      </p:grpSp>
      <p:sp>
        <p:nvSpPr>
          <p:cNvPr id="31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srgbClr val="336699"/>
              </a:solidFill>
            </a:endParaRPr>
          </a:p>
        </p:txBody>
      </p:sp>
      <p:grpSp>
        <p:nvGrpSpPr>
          <p:cNvPr id="32" name="Group 6"/>
          <p:cNvGrpSpPr>
            <a:grpSpLocks/>
          </p:cNvGrpSpPr>
          <p:nvPr/>
        </p:nvGrpSpPr>
        <p:grpSpPr bwMode="auto">
          <a:xfrm>
            <a:off x="2260600" y="3044825"/>
            <a:ext cx="4537075" cy="768350"/>
            <a:chOff x="428625" y="357188"/>
            <a:chExt cx="3031165" cy="512762"/>
          </a:xfrm>
        </p:grpSpPr>
        <p:sp>
          <p:nvSpPr>
            <p:cNvPr id="33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1371489" y="700442"/>
              <a:ext cx="2088301" cy="15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000" dirty="0">
                  <a:solidFill>
                    <a:prstClr val="white"/>
                  </a:solidFill>
                  <a:latin typeface="Trebuchet MS" pitchFamily="34" charset="0"/>
                </a:rPr>
                <a:t>                                  </a:t>
              </a:r>
            </a:p>
          </p:txBody>
        </p:sp>
        <p:sp>
          <p:nvSpPr>
            <p:cNvPr id="34" name="Rectangle 5"/>
            <p:cNvSpPr>
              <a:spLocks noChangeArrowheads="1"/>
            </p:cNvSpPr>
            <p:nvPr userDrawn="1"/>
          </p:nvSpPr>
          <p:spPr bwMode="gray">
            <a:xfrm>
              <a:off x="428625" y="357188"/>
              <a:ext cx="162271" cy="51276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>
                <a:solidFill>
                  <a:srgbClr val="336699"/>
                </a:solidFill>
                <a:latin typeface="Calibri"/>
              </a:endParaRPr>
            </a:p>
          </p:txBody>
        </p:sp>
        <p:sp>
          <p:nvSpPr>
            <p:cNvPr id="35" name="Rectangle 7"/>
            <p:cNvSpPr>
              <a:spLocks noChangeArrowheads="1"/>
            </p:cNvSpPr>
            <p:nvPr userDrawn="1"/>
          </p:nvSpPr>
          <p:spPr bwMode="gray">
            <a:xfrm>
              <a:off x="607865" y="357188"/>
              <a:ext cx="83786" cy="51276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>
                <a:solidFill>
                  <a:srgbClr val="336699"/>
                </a:solidFill>
                <a:latin typeface="Calibri"/>
              </a:endParaRPr>
            </a:p>
          </p:txBody>
        </p:sp>
        <p:sp>
          <p:nvSpPr>
            <p:cNvPr id="36" name="Freeform 9"/>
            <p:cNvSpPr>
              <a:spLocks noEditPoints="1"/>
            </p:cNvSpPr>
            <p:nvPr userDrawn="1"/>
          </p:nvSpPr>
          <p:spPr bwMode="gray">
            <a:xfrm>
              <a:off x="717105" y="498092"/>
              <a:ext cx="119847" cy="192815"/>
            </a:xfrm>
            <a:custGeom>
              <a:avLst/>
              <a:gdLst/>
              <a:ahLst/>
              <a:cxnLst>
                <a:cxn ang="0">
                  <a:pos x="243" y="120"/>
                </a:cxn>
                <a:cxn ang="0">
                  <a:pos x="268" y="115"/>
                </a:cxn>
                <a:cxn ang="0">
                  <a:pos x="308" y="116"/>
                </a:cxn>
                <a:cxn ang="0">
                  <a:pos x="352" y="121"/>
                </a:cxn>
                <a:cxn ang="0">
                  <a:pos x="391" y="131"/>
                </a:cxn>
                <a:cxn ang="0">
                  <a:pos x="425" y="146"/>
                </a:cxn>
                <a:cxn ang="0">
                  <a:pos x="454" y="166"/>
                </a:cxn>
                <a:cxn ang="0">
                  <a:pos x="478" y="192"/>
                </a:cxn>
                <a:cxn ang="0">
                  <a:pos x="497" y="221"/>
                </a:cxn>
                <a:cxn ang="0">
                  <a:pos x="511" y="257"/>
                </a:cxn>
                <a:cxn ang="0">
                  <a:pos x="523" y="299"/>
                </a:cxn>
                <a:cxn ang="0">
                  <a:pos x="530" y="362"/>
                </a:cxn>
                <a:cxn ang="0">
                  <a:pos x="530" y="433"/>
                </a:cxn>
                <a:cxn ang="0">
                  <a:pos x="525" y="482"/>
                </a:cxn>
                <a:cxn ang="0">
                  <a:pos x="516" y="525"/>
                </a:cxn>
                <a:cxn ang="0">
                  <a:pos x="501" y="563"/>
                </a:cxn>
                <a:cxn ang="0">
                  <a:pos x="482" y="597"/>
                </a:cxn>
                <a:cxn ang="0">
                  <a:pos x="459" y="624"/>
                </a:cxn>
                <a:cxn ang="0">
                  <a:pos x="431" y="647"/>
                </a:cxn>
                <a:cxn ang="0">
                  <a:pos x="399" y="665"/>
                </a:cxn>
                <a:cxn ang="0">
                  <a:pos x="362" y="678"/>
                </a:cxn>
                <a:cxn ang="0">
                  <a:pos x="320" y="685"/>
                </a:cxn>
                <a:cxn ang="0">
                  <a:pos x="275" y="688"/>
                </a:cxn>
                <a:cxn ang="0">
                  <a:pos x="244" y="685"/>
                </a:cxn>
                <a:cxn ang="0">
                  <a:pos x="193" y="670"/>
                </a:cxn>
                <a:cxn ang="0">
                  <a:pos x="152" y="647"/>
                </a:cxn>
                <a:cxn ang="0">
                  <a:pos x="138" y="633"/>
                </a:cxn>
                <a:cxn ang="0">
                  <a:pos x="166" y="157"/>
                </a:cxn>
                <a:cxn ang="0">
                  <a:pos x="210" y="785"/>
                </a:cxn>
                <a:cxn ang="0">
                  <a:pos x="277" y="800"/>
                </a:cxn>
                <a:cxn ang="0">
                  <a:pos x="315" y="803"/>
                </a:cxn>
                <a:cxn ang="0">
                  <a:pos x="377" y="799"/>
                </a:cxn>
                <a:cxn ang="0">
                  <a:pos x="434" y="788"/>
                </a:cxn>
                <a:cxn ang="0">
                  <a:pos x="486" y="768"/>
                </a:cxn>
                <a:cxn ang="0">
                  <a:pos x="531" y="740"/>
                </a:cxn>
                <a:cxn ang="0">
                  <a:pos x="571" y="705"/>
                </a:cxn>
                <a:cxn ang="0">
                  <a:pos x="604" y="662"/>
                </a:cxn>
                <a:cxn ang="0">
                  <a:pos x="632" y="616"/>
                </a:cxn>
                <a:cxn ang="0">
                  <a:pos x="652" y="563"/>
                </a:cxn>
                <a:cxn ang="0">
                  <a:pos x="666" y="507"/>
                </a:cxn>
                <a:cxn ang="0">
                  <a:pos x="674" y="446"/>
                </a:cxn>
                <a:cxn ang="0">
                  <a:pos x="675" y="378"/>
                </a:cxn>
                <a:cxn ang="0">
                  <a:pos x="670" y="310"/>
                </a:cxn>
                <a:cxn ang="0">
                  <a:pos x="657" y="248"/>
                </a:cxn>
                <a:cxn ang="0">
                  <a:pos x="639" y="193"/>
                </a:cxn>
                <a:cxn ang="0">
                  <a:pos x="615" y="144"/>
                </a:cxn>
                <a:cxn ang="0">
                  <a:pos x="583" y="102"/>
                </a:cxn>
                <a:cxn ang="0">
                  <a:pos x="546" y="67"/>
                </a:cxn>
                <a:cxn ang="0">
                  <a:pos x="504" y="40"/>
                </a:cxn>
                <a:cxn ang="0">
                  <a:pos x="457" y="19"/>
                </a:cxn>
                <a:cxn ang="0">
                  <a:pos x="405" y="6"/>
                </a:cxn>
                <a:cxn ang="0">
                  <a:pos x="347" y="0"/>
                </a:cxn>
                <a:cxn ang="0">
                  <a:pos x="299" y="1"/>
                </a:cxn>
                <a:cxn ang="0">
                  <a:pos x="260" y="7"/>
                </a:cxn>
                <a:cxn ang="0">
                  <a:pos x="224" y="19"/>
                </a:cxn>
                <a:cxn ang="0">
                  <a:pos x="190" y="37"/>
                </a:cxn>
                <a:cxn ang="0">
                  <a:pos x="158" y="60"/>
                </a:cxn>
                <a:cxn ang="0">
                  <a:pos x="138" y="14"/>
                </a:cxn>
                <a:cxn ang="0">
                  <a:pos x="138" y="1090"/>
                </a:cxn>
                <a:cxn ang="0">
                  <a:pos x="148" y="757"/>
                </a:cxn>
                <a:cxn ang="0">
                  <a:pos x="174" y="772"/>
                </a:cxn>
                <a:cxn ang="0">
                  <a:pos x="210" y="785"/>
                </a:cxn>
              </a:cxnLst>
              <a:rect l="0" t="0" r="r" b="b"/>
              <a:pathLst>
                <a:path w="675" h="1090">
                  <a:moveTo>
                    <a:pt x="204" y="135"/>
                  </a:moveTo>
                  <a:lnTo>
                    <a:pt x="224" y="126"/>
                  </a:lnTo>
                  <a:lnTo>
                    <a:pt x="243" y="120"/>
                  </a:lnTo>
                  <a:lnTo>
                    <a:pt x="252" y="118"/>
                  </a:lnTo>
                  <a:lnTo>
                    <a:pt x="260" y="116"/>
                  </a:lnTo>
                  <a:lnTo>
                    <a:pt x="268" y="115"/>
                  </a:lnTo>
                  <a:lnTo>
                    <a:pt x="275" y="115"/>
                  </a:lnTo>
                  <a:lnTo>
                    <a:pt x="292" y="115"/>
                  </a:lnTo>
                  <a:lnTo>
                    <a:pt x="308" y="116"/>
                  </a:lnTo>
                  <a:lnTo>
                    <a:pt x="324" y="117"/>
                  </a:lnTo>
                  <a:lnTo>
                    <a:pt x="338" y="119"/>
                  </a:lnTo>
                  <a:lnTo>
                    <a:pt x="352" y="121"/>
                  </a:lnTo>
                  <a:lnTo>
                    <a:pt x="366" y="124"/>
                  </a:lnTo>
                  <a:lnTo>
                    <a:pt x="378" y="127"/>
                  </a:lnTo>
                  <a:lnTo>
                    <a:pt x="391" y="131"/>
                  </a:lnTo>
                  <a:lnTo>
                    <a:pt x="403" y="136"/>
                  </a:lnTo>
                  <a:lnTo>
                    <a:pt x="414" y="141"/>
                  </a:lnTo>
                  <a:lnTo>
                    <a:pt x="425" y="146"/>
                  </a:lnTo>
                  <a:lnTo>
                    <a:pt x="435" y="153"/>
                  </a:lnTo>
                  <a:lnTo>
                    <a:pt x="445" y="160"/>
                  </a:lnTo>
                  <a:lnTo>
                    <a:pt x="454" y="166"/>
                  </a:lnTo>
                  <a:lnTo>
                    <a:pt x="463" y="175"/>
                  </a:lnTo>
                  <a:lnTo>
                    <a:pt x="470" y="182"/>
                  </a:lnTo>
                  <a:lnTo>
                    <a:pt x="478" y="192"/>
                  </a:lnTo>
                  <a:lnTo>
                    <a:pt x="484" y="201"/>
                  </a:lnTo>
                  <a:lnTo>
                    <a:pt x="491" y="211"/>
                  </a:lnTo>
                  <a:lnTo>
                    <a:pt x="497" y="221"/>
                  </a:lnTo>
                  <a:lnTo>
                    <a:pt x="502" y="233"/>
                  </a:lnTo>
                  <a:lnTo>
                    <a:pt x="507" y="244"/>
                  </a:lnTo>
                  <a:lnTo>
                    <a:pt x="511" y="257"/>
                  </a:lnTo>
                  <a:lnTo>
                    <a:pt x="516" y="271"/>
                  </a:lnTo>
                  <a:lnTo>
                    <a:pt x="520" y="284"/>
                  </a:lnTo>
                  <a:lnTo>
                    <a:pt x="523" y="299"/>
                  </a:lnTo>
                  <a:lnTo>
                    <a:pt x="525" y="314"/>
                  </a:lnTo>
                  <a:lnTo>
                    <a:pt x="527" y="330"/>
                  </a:lnTo>
                  <a:lnTo>
                    <a:pt x="530" y="362"/>
                  </a:lnTo>
                  <a:lnTo>
                    <a:pt x="531" y="398"/>
                  </a:lnTo>
                  <a:lnTo>
                    <a:pt x="530" y="416"/>
                  </a:lnTo>
                  <a:lnTo>
                    <a:pt x="530" y="433"/>
                  </a:lnTo>
                  <a:lnTo>
                    <a:pt x="529" y="450"/>
                  </a:lnTo>
                  <a:lnTo>
                    <a:pt x="527" y="466"/>
                  </a:lnTo>
                  <a:lnTo>
                    <a:pt x="525" y="482"/>
                  </a:lnTo>
                  <a:lnTo>
                    <a:pt x="522" y="496"/>
                  </a:lnTo>
                  <a:lnTo>
                    <a:pt x="519" y="511"/>
                  </a:lnTo>
                  <a:lnTo>
                    <a:pt x="516" y="525"/>
                  </a:lnTo>
                  <a:lnTo>
                    <a:pt x="510" y="539"/>
                  </a:lnTo>
                  <a:lnTo>
                    <a:pt x="506" y="551"/>
                  </a:lnTo>
                  <a:lnTo>
                    <a:pt x="501" y="563"/>
                  </a:lnTo>
                  <a:lnTo>
                    <a:pt x="496" y="575"/>
                  </a:lnTo>
                  <a:lnTo>
                    <a:pt x="489" y="586"/>
                  </a:lnTo>
                  <a:lnTo>
                    <a:pt x="482" y="597"/>
                  </a:lnTo>
                  <a:lnTo>
                    <a:pt x="475" y="606"/>
                  </a:lnTo>
                  <a:lnTo>
                    <a:pt x="467" y="616"/>
                  </a:lnTo>
                  <a:lnTo>
                    <a:pt x="459" y="624"/>
                  </a:lnTo>
                  <a:lnTo>
                    <a:pt x="450" y="633"/>
                  </a:lnTo>
                  <a:lnTo>
                    <a:pt x="441" y="640"/>
                  </a:lnTo>
                  <a:lnTo>
                    <a:pt x="431" y="647"/>
                  </a:lnTo>
                  <a:lnTo>
                    <a:pt x="421" y="654"/>
                  </a:lnTo>
                  <a:lnTo>
                    <a:pt x="410" y="660"/>
                  </a:lnTo>
                  <a:lnTo>
                    <a:pt x="399" y="665"/>
                  </a:lnTo>
                  <a:lnTo>
                    <a:pt x="387" y="669"/>
                  </a:lnTo>
                  <a:lnTo>
                    <a:pt x="374" y="675"/>
                  </a:lnTo>
                  <a:lnTo>
                    <a:pt x="362" y="678"/>
                  </a:lnTo>
                  <a:lnTo>
                    <a:pt x="349" y="681"/>
                  </a:lnTo>
                  <a:lnTo>
                    <a:pt x="335" y="683"/>
                  </a:lnTo>
                  <a:lnTo>
                    <a:pt x="320" y="685"/>
                  </a:lnTo>
                  <a:lnTo>
                    <a:pt x="306" y="687"/>
                  </a:lnTo>
                  <a:lnTo>
                    <a:pt x="291" y="687"/>
                  </a:lnTo>
                  <a:lnTo>
                    <a:pt x="275" y="688"/>
                  </a:lnTo>
                  <a:lnTo>
                    <a:pt x="265" y="687"/>
                  </a:lnTo>
                  <a:lnTo>
                    <a:pt x="255" y="687"/>
                  </a:lnTo>
                  <a:lnTo>
                    <a:pt x="244" y="685"/>
                  </a:lnTo>
                  <a:lnTo>
                    <a:pt x="234" y="683"/>
                  </a:lnTo>
                  <a:lnTo>
                    <a:pt x="214" y="678"/>
                  </a:lnTo>
                  <a:lnTo>
                    <a:pt x="193" y="670"/>
                  </a:lnTo>
                  <a:lnTo>
                    <a:pt x="174" y="661"/>
                  </a:lnTo>
                  <a:lnTo>
                    <a:pt x="158" y="652"/>
                  </a:lnTo>
                  <a:lnTo>
                    <a:pt x="152" y="647"/>
                  </a:lnTo>
                  <a:lnTo>
                    <a:pt x="146" y="643"/>
                  </a:lnTo>
                  <a:lnTo>
                    <a:pt x="141" y="638"/>
                  </a:lnTo>
                  <a:lnTo>
                    <a:pt x="138" y="633"/>
                  </a:lnTo>
                  <a:lnTo>
                    <a:pt x="138" y="180"/>
                  </a:lnTo>
                  <a:lnTo>
                    <a:pt x="152" y="168"/>
                  </a:lnTo>
                  <a:lnTo>
                    <a:pt x="166" y="157"/>
                  </a:lnTo>
                  <a:lnTo>
                    <a:pt x="184" y="145"/>
                  </a:lnTo>
                  <a:lnTo>
                    <a:pt x="204" y="135"/>
                  </a:lnTo>
                  <a:close/>
                  <a:moveTo>
                    <a:pt x="210" y="785"/>
                  </a:moveTo>
                  <a:lnTo>
                    <a:pt x="237" y="794"/>
                  </a:lnTo>
                  <a:lnTo>
                    <a:pt x="265" y="799"/>
                  </a:lnTo>
                  <a:lnTo>
                    <a:pt x="277" y="800"/>
                  </a:lnTo>
                  <a:lnTo>
                    <a:pt x="290" y="802"/>
                  </a:lnTo>
                  <a:lnTo>
                    <a:pt x="302" y="803"/>
                  </a:lnTo>
                  <a:lnTo>
                    <a:pt x="315" y="803"/>
                  </a:lnTo>
                  <a:lnTo>
                    <a:pt x="336" y="802"/>
                  </a:lnTo>
                  <a:lnTo>
                    <a:pt x="357" y="801"/>
                  </a:lnTo>
                  <a:lnTo>
                    <a:pt x="377" y="799"/>
                  </a:lnTo>
                  <a:lnTo>
                    <a:pt x="397" y="796"/>
                  </a:lnTo>
                  <a:lnTo>
                    <a:pt x="416" y="792"/>
                  </a:lnTo>
                  <a:lnTo>
                    <a:pt x="434" y="788"/>
                  </a:lnTo>
                  <a:lnTo>
                    <a:pt x="452" y="781"/>
                  </a:lnTo>
                  <a:lnTo>
                    <a:pt x="469" y="775"/>
                  </a:lnTo>
                  <a:lnTo>
                    <a:pt x="486" y="768"/>
                  </a:lnTo>
                  <a:lnTo>
                    <a:pt x="502" y="759"/>
                  </a:lnTo>
                  <a:lnTo>
                    <a:pt x="517" y="751"/>
                  </a:lnTo>
                  <a:lnTo>
                    <a:pt x="531" y="740"/>
                  </a:lnTo>
                  <a:lnTo>
                    <a:pt x="545" y="730"/>
                  </a:lnTo>
                  <a:lnTo>
                    <a:pt x="558" y="718"/>
                  </a:lnTo>
                  <a:lnTo>
                    <a:pt x="571" y="705"/>
                  </a:lnTo>
                  <a:lnTo>
                    <a:pt x="582" y="692"/>
                  </a:lnTo>
                  <a:lnTo>
                    <a:pt x="594" y="677"/>
                  </a:lnTo>
                  <a:lnTo>
                    <a:pt x="604" y="662"/>
                  </a:lnTo>
                  <a:lnTo>
                    <a:pt x="614" y="647"/>
                  </a:lnTo>
                  <a:lnTo>
                    <a:pt x="623" y="631"/>
                  </a:lnTo>
                  <a:lnTo>
                    <a:pt x="632" y="616"/>
                  </a:lnTo>
                  <a:lnTo>
                    <a:pt x="639" y="599"/>
                  </a:lnTo>
                  <a:lnTo>
                    <a:pt x="645" y="581"/>
                  </a:lnTo>
                  <a:lnTo>
                    <a:pt x="652" y="563"/>
                  </a:lnTo>
                  <a:lnTo>
                    <a:pt x="657" y="545"/>
                  </a:lnTo>
                  <a:lnTo>
                    <a:pt x="662" y="526"/>
                  </a:lnTo>
                  <a:lnTo>
                    <a:pt x="666" y="507"/>
                  </a:lnTo>
                  <a:lnTo>
                    <a:pt x="670" y="487"/>
                  </a:lnTo>
                  <a:lnTo>
                    <a:pt x="672" y="467"/>
                  </a:lnTo>
                  <a:lnTo>
                    <a:pt x="674" y="446"/>
                  </a:lnTo>
                  <a:lnTo>
                    <a:pt x="675" y="425"/>
                  </a:lnTo>
                  <a:lnTo>
                    <a:pt x="675" y="403"/>
                  </a:lnTo>
                  <a:lnTo>
                    <a:pt x="675" y="378"/>
                  </a:lnTo>
                  <a:lnTo>
                    <a:pt x="674" y="355"/>
                  </a:lnTo>
                  <a:lnTo>
                    <a:pt x="672" y="332"/>
                  </a:lnTo>
                  <a:lnTo>
                    <a:pt x="670" y="310"/>
                  </a:lnTo>
                  <a:lnTo>
                    <a:pt x="667" y="289"/>
                  </a:lnTo>
                  <a:lnTo>
                    <a:pt x="662" y="268"/>
                  </a:lnTo>
                  <a:lnTo>
                    <a:pt x="657" y="248"/>
                  </a:lnTo>
                  <a:lnTo>
                    <a:pt x="652" y="229"/>
                  </a:lnTo>
                  <a:lnTo>
                    <a:pt x="647" y="211"/>
                  </a:lnTo>
                  <a:lnTo>
                    <a:pt x="639" y="193"/>
                  </a:lnTo>
                  <a:lnTo>
                    <a:pt x="632" y="176"/>
                  </a:lnTo>
                  <a:lnTo>
                    <a:pt x="623" y="159"/>
                  </a:lnTo>
                  <a:lnTo>
                    <a:pt x="615" y="144"/>
                  </a:lnTo>
                  <a:lnTo>
                    <a:pt x="604" y="129"/>
                  </a:lnTo>
                  <a:lnTo>
                    <a:pt x="595" y="116"/>
                  </a:lnTo>
                  <a:lnTo>
                    <a:pt x="583" y="102"/>
                  </a:lnTo>
                  <a:lnTo>
                    <a:pt x="572" y="89"/>
                  </a:lnTo>
                  <a:lnTo>
                    <a:pt x="559" y="78"/>
                  </a:lnTo>
                  <a:lnTo>
                    <a:pt x="546" y="67"/>
                  </a:lnTo>
                  <a:lnTo>
                    <a:pt x="533" y="58"/>
                  </a:lnTo>
                  <a:lnTo>
                    <a:pt x="519" y="48"/>
                  </a:lnTo>
                  <a:lnTo>
                    <a:pt x="504" y="40"/>
                  </a:lnTo>
                  <a:lnTo>
                    <a:pt x="489" y="32"/>
                  </a:lnTo>
                  <a:lnTo>
                    <a:pt x="473" y="25"/>
                  </a:lnTo>
                  <a:lnTo>
                    <a:pt x="457" y="19"/>
                  </a:lnTo>
                  <a:lnTo>
                    <a:pt x="440" y="13"/>
                  </a:lnTo>
                  <a:lnTo>
                    <a:pt x="423" y="9"/>
                  </a:lnTo>
                  <a:lnTo>
                    <a:pt x="405" y="6"/>
                  </a:lnTo>
                  <a:lnTo>
                    <a:pt x="386" y="3"/>
                  </a:lnTo>
                  <a:lnTo>
                    <a:pt x="367" y="1"/>
                  </a:lnTo>
                  <a:lnTo>
                    <a:pt x="347" y="0"/>
                  </a:lnTo>
                  <a:lnTo>
                    <a:pt x="327" y="0"/>
                  </a:lnTo>
                  <a:lnTo>
                    <a:pt x="313" y="0"/>
                  </a:lnTo>
                  <a:lnTo>
                    <a:pt x="299" y="1"/>
                  </a:lnTo>
                  <a:lnTo>
                    <a:pt x="286" y="2"/>
                  </a:lnTo>
                  <a:lnTo>
                    <a:pt x="273" y="4"/>
                  </a:lnTo>
                  <a:lnTo>
                    <a:pt x="260" y="7"/>
                  </a:lnTo>
                  <a:lnTo>
                    <a:pt x="248" y="10"/>
                  </a:lnTo>
                  <a:lnTo>
                    <a:pt x="236" y="14"/>
                  </a:lnTo>
                  <a:lnTo>
                    <a:pt x="224" y="19"/>
                  </a:lnTo>
                  <a:lnTo>
                    <a:pt x="212" y="24"/>
                  </a:lnTo>
                  <a:lnTo>
                    <a:pt x="201" y="30"/>
                  </a:lnTo>
                  <a:lnTo>
                    <a:pt x="190" y="37"/>
                  </a:lnTo>
                  <a:lnTo>
                    <a:pt x="179" y="44"/>
                  </a:lnTo>
                  <a:lnTo>
                    <a:pt x="168" y="51"/>
                  </a:lnTo>
                  <a:lnTo>
                    <a:pt x="158" y="60"/>
                  </a:lnTo>
                  <a:lnTo>
                    <a:pt x="147" y="68"/>
                  </a:lnTo>
                  <a:lnTo>
                    <a:pt x="138" y="78"/>
                  </a:lnTo>
                  <a:lnTo>
                    <a:pt x="138" y="14"/>
                  </a:lnTo>
                  <a:lnTo>
                    <a:pt x="0" y="14"/>
                  </a:lnTo>
                  <a:lnTo>
                    <a:pt x="0" y="1090"/>
                  </a:lnTo>
                  <a:lnTo>
                    <a:pt x="138" y="1090"/>
                  </a:lnTo>
                  <a:lnTo>
                    <a:pt x="138" y="746"/>
                  </a:lnTo>
                  <a:lnTo>
                    <a:pt x="142" y="752"/>
                  </a:lnTo>
                  <a:lnTo>
                    <a:pt x="148" y="757"/>
                  </a:lnTo>
                  <a:lnTo>
                    <a:pt x="156" y="762"/>
                  </a:lnTo>
                  <a:lnTo>
                    <a:pt x="163" y="768"/>
                  </a:lnTo>
                  <a:lnTo>
                    <a:pt x="174" y="772"/>
                  </a:lnTo>
                  <a:lnTo>
                    <a:pt x="184" y="777"/>
                  </a:lnTo>
                  <a:lnTo>
                    <a:pt x="196" y="781"/>
                  </a:lnTo>
                  <a:lnTo>
                    <a:pt x="210" y="78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>
                <a:solidFill>
                  <a:srgbClr val="336699"/>
                </a:solidFill>
                <a:latin typeface="Calibri"/>
              </a:endParaRPr>
            </a:p>
          </p:txBody>
        </p:sp>
        <p:grpSp>
          <p:nvGrpSpPr>
            <p:cNvPr id="37" name="Group 67"/>
            <p:cNvGrpSpPr>
              <a:grpSpLocks/>
            </p:cNvGrpSpPr>
            <p:nvPr userDrawn="1"/>
          </p:nvGrpSpPr>
          <p:grpSpPr bwMode="auto">
            <a:xfrm>
              <a:off x="444534" y="444061"/>
              <a:ext cx="2962227" cy="199172"/>
              <a:chOff x="444534" y="444061"/>
              <a:chExt cx="2962227" cy="199172"/>
            </a:xfrm>
          </p:grpSpPr>
          <p:sp>
            <p:nvSpPr>
              <p:cNvPr id="38" name="Freeform 6"/>
              <p:cNvSpPr>
                <a:spLocks noEditPoints="1"/>
              </p:cNvSpPr>
              <p:nvPr userDrawn="1"/>
            </p:nvSpPr>
            <p:spPr bwMode="gray">
              <a:xfrm>
                <a:off x="444534" y="444061"/>
                <a:ext cx="125150" cy="199172"/>
              </a:xfrm>
              <a:custGeom>
                <a:avLst/>
                <a:gdLst/>
                <a:ahLst/>
                <a:cxnLst>
                  <a:cxn ang="0">
                    <a:pos x="525" y="928"/>
                  </a:cxn>
                  <a:cxn ang="0">
                    <a:pos x="501" y="944"/>
                  </a:cxn>
                  <a:cxn ang="0">
                    <a:pos x="448" y="963"/>
                  </a:cxn>
                  <a:cxn ang="0">
                    <a:pos x="391" y="966"/>
                  </a:cxn>
                  <a:cxn ang="0">
                    <a:pos x="341" y="959"/>
                  </a:cxn>
                  <a:cxn ang="0">
                    <a:pos x="307" y="948"/>
                  </a:cxn>
                  <a:cxn ang="0">
                    <a:pos x="278" y="933"/>
                  </a:cxn>
                  <a:cxn ang="0">
                    <a:pos x="253" y="914"/>
                  </a:cxn>
                  <a:cxn ang="0">
                    <a:pos x="232" y="891"/>
                  </a:cxn>
                  <a:cxn ang="0">
                    <a:pos x="215" y="864"/>
                  </a:cxn>
                  <a:cxn ang="0">
                    <a:pos x="202" y="832"/>
                  </a:cxn>
                  <a:cxn ang="0">
                    <a:pos x="193" y="796"/>
                  </a:cxn>
                  <a:cxn ang="0">
                    <a:pos x="188" y="727"/>
                  </a:cxn>
                  <a:cxn ang="0">
                    <a:pos x="193" y="655"/>
                  </a:cxn>
                  <a:cxn ang="0">
                    <a:pos x="202" y="618"/>
                  </a:cxn>
                  <a:cxn ang="0">
                    <a:pos x="215" y="584"/>
                  </a:cxn>
                  <a:cxn ang="0">
                    <a:pos x="232" y="555"/>
                  </a:cxn>
                  <a:cxn ang="0">
                    <a:pos x="253" y="529"/>
                  </a:cxn>
                  <a:cxn ang="0">
                    <a:pos x="278" y="509"/>
                  </a:cxn>
                  <a:cxn ang="0">
                    <a:pos x="307" y="493"/>
                  </a:cxn>
                  <a:cxn ang="0">
                    <a:pos x="339" y="481"/>
                  </a:cxn>
                  <a:cxn ang="0">
                    <a:pos x="373" y="475"/>
                  </a:cxn>
                  <a:cxn ang="0">
                    <a:pos x="412" y="472"/>
                  </a:cxn>
                  <a:cxn ang="0">
                    <a:pos x="459" y="479"/>
                  </a:cxn>
                  <a:cxn ang="0">
                    <a:pos x="504" y="498"/>
                  </a:cxn>
                  <a:cxn ang="0">
                    <a:pos x="533" y="920"/>
                  </a:cxn>
                  <a:cxn ang="0">
                    <a:pos x="533" y="43"/>
                  </a:cxn>
                  <a:cxn ang="0">
                    <a:pos x="496" y="339"/>
                  </a:cxn>
                  <a:cxn ang="0">
                    <a:pos x="437" y="324"/>
                  </a:cxn>
                  <a:cxn ang="0">
                    <a:pos x="372" y="318"/>
                  </a:cxn>
                  <a:cxn ang="0">
                    <a:pos x="314" y="323"/>
                  </a:cxn>
                  <a:cxn ang="0">
                    <a:pos x="260" y="334"/>
                  </a:cxn>
                  <a:cxn ang="0">
                    <a:pos x="210" y="355"/>
                  </a:cxn>
                  <a:cxn ang="0">
                    <a:pos x="162" y="383"/>
                  </a:cxn>
                  <a:cxn ang="0">
                    <a:pos x="119" y="420"/>
                  </a:cxn>
                  <a:cxn ang="0">
                    <a:pos x="81" y="463"/>
                  </a:cxn>
                  <a:cxn ang="0">
                    <a:pos x="49" y="511"/>
                  </a:cxn>
                  <a:cxn ang="0">
                    <a:pos x="26" y="565"/>
                  </a:cxn>
                  <a:cxn ang="0">
                    <a:pos x="9" y="623"/>
                  </a:cxn>
                  <a:cxn ang="0">
                    <a:pos x="1" y="687"/>
                  </a:cxn>
                  <a:cxn ang="0">
                    <a:pos x="0" y="753"/>
                  </a:cxn>
                  <a:cxn ang="0">
                    <a:pos x="5" y="817"/>
                  </a:cxn>
                  <a:cxn ang="0">
                    <a:pos x="17" y="875"/>
                  </a:cxn>
                  <a:cxn ang="0">
                    <a:pos x="36" y="928"/>
                  </a:cxn>
                  <a:cxn ang="0">
                    <a:pos x="61" y="975"/>
                  </a:cxn>
                  <a:cxn ang="0">
                    <a:pos x="93" y="1016"/>
                  </a:cxn>
                  <a:cxn ang="0">
                    <a:pos x="130" y="1050"/>
                  </a:cxn>
                  <a:cxn ang="0">
                    <a:pos x="172" y="1079"/>
                  </a:cxn>
                  <a:cxn ang="0">
                    <a:pos x="218" y="1099"/>
                  </a:cxn>
                  <a:cxn ang="0">
                    <a:pos x="270" y="1112"/>
                  </a:cxn>
                  <a:cxn ang="0">
                    <a:pos x="327" y="1118"/>
                  </a:cxn>
                  <a:cxn ang="0">
                    <a:pos x="374" y="1117"/>
                  </a:cxn>
                  <a:cxn ang="0">
                    <a:pos x="417" y="1112"/>
                  </a:cxn>
                  <a:cxn ang="0">
                    <a:pos x="457" y="1100"/>
                  </a:cxn>
                  <a:cxn ang="0">
                    <a:pos x="493" y="1086"/>
                  </a:cxn>
                  <a:cxn ang="0">
                    <a:pos x="520" y="1069"/>
                  </a:cxn>
                  <a:cxn ang="0">
                    <a:pos x="533" y="1105"/>
                  </a:cxn>
                </a:cxnLst>
                <a:rect l="0" t="0" r="r" b="b"/>
                <a:pathLst>
                  <a:path w="713" h="1118">
                    <a:moveTo>
                      <a:pt x="533" y="920"/>
                    </a:moveTo>
                    <a:lnTo>
                      <a:pt x="530" y="924"/>
                    </a:lnTo>
                    <a:lnTo>
                      <a:pt x="525" y="928"/>
                    </a:lnTo>
                    <a:lnTo>
                      <a:pt x="520" y="932"/>
                    </a:lnTo>
                    <a:lnTo>
                      <a:pt x="515" y="936"/>
                    </a:lnTo>
                    <a:lnTo>
                      <a:pt x="501" y="944"/>
                    </a:lnTo>
                    <a:lnTo>
                      <a:pt x="483" y="951"/>
                    </a:lnTo>
                    <a:lnTo>
                      <a:pt x="465" y="958"/>
                    </a:lnTo>
                    <a:lnTo>
                      <a:pt x="448" y="963"/>
                    </a:lnTo>
                    <a:lnTo>
                      <a:pt x="434" y="966"/>
                    </a:lnTo>
                    <a:lnTo>
                      <a:pt x="420" y="967"/>
                    </a:lnTo>
                    <a:lnTo>
                      <a:pt x="391" y="966"/>
                    </a:lnTo>
                    <a:lnTo>
                      <a:pt x="365" y="963"/>
                    </a:lnTo>
                    <a:lnTo>
                      <a:pt x="352" y="961"/>
                    </a:lnTo>
                    <a:lnTo>
                      <a:pt x="341" y="959"/>
                    </a:lnTo>
                    <a:lnTo>
                      <a:pt x="329" y="956"/>
                    </a:lnTo>
                    <a:lnTo>
                      <a:pt x="318" y="952"/>
                    </a:lnTo>
                    <a:lnTo>
                      <a:pt x="307" y="948"/>
                    </a:lnTo>
                    <a:lnTo>
                      <a:pt x="297" y="944"/>
                    </a:lnTo>
                    <a:lnTo>
                      <a:pt x="288" y="939"/>
                    </a:lnTo>
                    <a:lnTo>
                      <a:pt x="278" y="933"/>
                    </a:lnTo>
                    <a:lnTo>
                      <a:pt x="269" y="927"/>
                    </a:lnTo>
                    <a:lnTo>
                      <a:pt x="260" y="921"/>
                    </a:lnTo>
                    <a:lnTo>
                      <a:pt x="253" y="914"/>
                    </a:lnTo>
                    <a:lnTo>
                      <a:pt x="246" y="907"/>
                    </a:lnTo>
                    <a:lnTo>
                      <a:pt x="238" y="900"/>
                    </a:lnTo>
                    <a:lnTo>
                      <a:pt x="232" y="891"/>
                    </a:lnTo>
                    <a:lnTo>
                      <a:pt x="226" y="882"/>
                    </a:lnTo>
                    <a:lnTo>
                      <a:pt x="220" y="873"/>
                    </a:lnTo>
                    <a:lnTo>
                      <a:pt x="215" y="864"/>
                    </a:lnTo>
                    <a:lnTo>
                      <a:pt x="210" y="853"/>
                    </a:lnTo>
                    <a:lnTo>
                      <a:pt x="206" y="843"/>
                    </a:lnTo>
                    <a:lnTo>
                      <a:pt x="202" y="832"/>
                    </a:lnTo>
                    <a:lnTo>
                      <a:pt x="198" y="821"/>
                    </a:lnTo>
                    <a:lnTo>
                      <a:pt x="196" y="808"/>
                    </a:lnTo>
                    <a:lnTo>
                      <a:pt x="193" y="796"/>
                    </a:lnTo>
                    <a:lnTo>
                      <a:pt x="191" y="783"/>
                    </a:lnTo>
                    <a:lnTo>
                      <a:pt x="189" y="756"/>
                    </a:lnTo>
                    <a:lnTo>
                      <a:pt x="188" y="727"/>
                    </a:lnTo>
                    <a:lnTo>
                      <a:pt x="189" y="697"/>
                    </a:lnTo>
                    <a:lnTo>
                      <a:pt x="191" y="669"/>
                    </a:lnTo>
                    <a:lnTo>
                      <a:pt x="193" y="655"/>
                    </a:lnTo>
                    <a:lnTo>
                      <a:pt x="196" y="642"/>
                    </a:lnTo>
                    <a:lnTo>
                      <a:pt x="198" y="630"/>
                    </a:lnTo>
                    <a:lnTo>
                      <a:pt x="202" y="618"/>
                    </a:lnTo>
                    <a:lnTo>
                      <a:pt x="206" y="606"/>
                    </a:lnTo>
                    <a:lnTo>
                      <a:pt x="210" y="595"/>
                    </a:lnTo>
                    <a:lnTo>
                      <a:pt x="215" y="584"/>
                    </a:lnTo>
                    <a:lnTo>
                      <a:pt x="220" y="574"/>
                    </a:lnTo>
                    <a:lnTo>
                      <a:pt x="226" y="564"/>
                    </a:lnTo>
                    <a:lnTo>
                      <a:pt x="232" y="555"/>
                    </a:lnTo>
                    <a:lnTo>
                      <a:pt x="238" y="546"/>
                    </a:lnTo>
                    <a:lnTo>
                      <a:pt x="246" y="538"/>
                    </a:lnTo>
                    <a:lnTo>
                      <a:pt x="253" y="529"/>
                    </a:lnTo>
                    <a:lnTo>
                      <a:pt x="262" y="522"/>
                    </a:lnTo>
                    <a:lnTo>
                      <a:pt x="270" y="516"/>
                    </a:lnTo>
                    <a:lnTo>
                      <a:pt x="278" y="509"/>
                    </a:lnTo>
                    <a:lnTo>
                      <a:pt x="287" y="503"/>
                    </a:lnTo>
                    <a:lnTo>
                      <a:pt x="296" y="498"/>
                    </a:lnTo>
                    <a:lnTo>
                      <a:pt x="307" y="493"/>
                    </a:lnTo>
                    <a:lnTo>
                      <a:pt x="316" y="488"/>
                    </a:lnTo>
                    <a:lnTo>
                      <a:pt x="327" y="485"/>
                    </a:lnTo>
                    <a:lnTo>
                      <a:pt x="339" y="481"/>
                    </a:lnTo>
                    <a:lnTo>
                      <a:pt x="349" y="479"/>
                    </a:lnTo>
                    <a:lnTo>
                      <a:pt x="362" y="476"/>
                    </a:lnTo>
                    <a:lnTo>
                      <a:pt x="373" y="475"/>
                    </a:lnTo>
                    <a:lnTo>
                      <a:pt x="386" y="474"/>
                    </a:lnTo>
                    <a:lnTo>
                      <a:pt x="399" y="472"/>
                    </a:lnTo>
                    <a:lnTo>
                      <a:pt x="412" y="472"/>
                    </a:lnTo>
                    <a:lnTo>
                      <a:pt x="428" y="472"/>
                    </a:lnTo>
                    <a:lnTo>
                      <a:pt x="443" y="475"/>
                    </a:lnTo>
                    <a:lnTo>
                      <a:pt x="459" y="479"/>
                    </a:lnTo>
                    <a:lnTo>
                      <a:pt x="474" y="483"/>
                    </a:lnTo>
                    <a:lnTo>
                      <a:pt x="488" y="490"/>
                    </a:lnTo>
                    <a:lnTo>
                      <a:pt x="504" y="498"/>
                    </a:lnTo>
                    <a:lnTo>
                      <a:pt x="518" y="507"/>
                    </a:lnTo>
                    <a:lnTo>
                      <a:pt x="533" y="518"/>
                    </a:lnTo>
                    <a:lnTo>
                      <a:pt x="533" y="920"/>
                    </a:lnTo>
                    <a:close/>
                    <a:moveTo>
                      <a:pt x="713" y="1105"/>
                    </a:moveTo>
                    <a:lnTo>
                      <a:pt x="713" y="0"/>
                    </a:lnTo>
                    <a:lnTo>
                      <a:pt x="533" y="43"/>
                    </a:lnTo>
                    <a:lnTo>
                      <a:pt x="533" y="354"/>
                    </a:lnTo>
                    <a:lnTo>
                      <a:pt x="515" y="346"/>
                    </a:lnTo>
                    <a:lnTo>
                      <a:pt x="496" y="339"/>
                    </a:lnTo>
                    <a:lnTo>
                      <a:pt x="477" y="332"/>
                    </a:lnTo>
                    <a:lnTo>
                      <a:pt x="457" y="328"/>
                    </a:lnTo>
                    <a:lnTo>
                      <a:pt x="437" y="324"/>
                    </a:lnTo>
                    <a:lnTo>
                      <a:pt x="416" y="321"/>
                    </a:lnTo>
                    <a:lnTo>
                      <a:pt x="394" y="320"/>
                    </a:lnTo>
                    <a:lnTo>
                      <a:pt x="372" y="318"/>
                    </a:lnTo>
                    <a:lnTo>
                      <a:pt x="353" y="318"/>
                    </a:lnTo>
                    <a:lnTo>
                      <a:pt x="333" y="321"/>
                    </a:lnTo>
                    <a:lnTo>
                      <a:pt x="314" y="323"/>
                    </a:lnTo>
                    <a:lnTo>
                      <a:pt x="296" y="326"/>
                    </a:lnTo>
                    <a:lnTo>
                      <a:pt x="277" y="330"/>
                    </a:lnTo>
                    <a:lnTo>
                      <a:pt x="260" y="334"/>
                    </a:lnTo>
                    <a:lnTo>
                      <a:pt x="243" y="341"/>
                    </a:lnTo>
                    <a:lnTo>
                      <a:pt x="226" y="347"/>
                    </a:lnTo>
                    <a:lnTo>
                      <a:pt x="210" y="355"/>
                    </a:lnTo>
                    <a:lnTo>
                      <a:pt x="193" y="364"/>
                    </a:lnTo>
                    <a:lnTo>
                      <a:pt x="178" y="373"/>
                    </a:lnTo>
                    <a:lnTo>
                      <a:pt x="162" y="383"/>
                    </a:lnTo>
                    <a:lnTo>
                      <a:pt x="148" y="394"/>
                    </a:lnTo>
                    <a:lnTo>
                      <a:pt x="134" y="406"/>
                    </a:lnTo>
                    <a:lnTo>
                      <a:pt x="119" y="420"/>
                    </a:lnTo>
                    <a:lnTo>
                      <a:pt x="106" y="433"/>
                    </a:lnTo>
                    <a:lnTo>
                      <a:pt x="93" y="448"/>
                    </a:lnTo>
                    <a:lnTo>
                      <a:pt x="81" y="463"/>
                    </a:lnTo>
                    <a:lnTo>
                      <a:pt x="69" y="479"/>
                    </a:lnTo>
                    <a:lnTo>
                      <a:pt x="59" y="495"/>
                    </a:lnTo>
                    <a:lnTo>
                      <a:pt x="49" y="511"/>
                    </a:lnTo>
                    <a:lnTo>
                      <a:pt x="41" y="529"/>
                    </a:lnTo>
                    <a:lnTo>
                      <a:pt x="34" y="547"/>
                    </a:lnTo>
                    <a:lnTo>
                      <a:pt x="26" y="565"/>
                    </a:lnTo>
                    <a:lnTo>
                      <a:pt x="20" y="584"/>
                    </a:lnTo>
                    <a:lnTo>
                      <a:pt x="15" y="603"/>
                    </a:lnTo>
                    <a:lnTo>
                      <a:pt x="9" y="623"/>
                    </a:lnTo>
                    <a:lnTo>
                      <a:pt x="6" y="643"/>
                    </a:lnTo>
                    <a:lnTo>
                      <a:pt x="3" y="664"/>
                    </a:lnTo>
                    <a:lnTo>
                      <a:pt x="1" y="687"/>
                    </a:lnTo>
                    <a:lnTo>
                      <a:pt x="0" y="709"/>
                    </a:lnTo>
                    <a:lnTo>
                      <a:pt x="0" y="731"/>
                    </a:lnTo>
                    <a:lnTo>
                      <a:pt x="0" y="753"/>
                    </a:lnTo>
                    <a:lnTo>
                      <a:pt x="1" y="775"/>
                    </a:lnTo>
                    <a:lnTo>
                      <a:pt x="3" y="796"/>
                    </a:lnTo>
                    <a:lnTo>
                      <a:pt x="5" y="817"/>
                    </a:lnTo>
                    <a:lnTo>
                      <a:pt x="8" y="837"/>
                    </a:lnTo>
                    <a:lnTo>
                      <a:pt x="12" y="856"/>
                    </a:lnTo>
                    <a:lnTo>
                      <a:pt x="17" y="875"/>
                    </a:lnTo>
                    <a:lnTo>
                      <a:pt x="23" y="893"/>
                    </a:lnTo>
                    <a:lnTo>
                      <a:pt x="28" y="911"/>
                    </a:lnTo>
                    <a:lnTo>
                      <a:pt x="36" y="928"/>
                    </a:lnTo>
                    <a:lnTo>
                      <a:pt x="43" y="944"/>
                    </a:lnTo>
                    <a:lnTo>
                      <a:pt x="52" y="960"/>
                    </a:lnTo>
                    <a:lnTo>
                      <a:pt x="61" y="975"/>
                    </a:lnTo>
                    <a:lnTo>
                      <a:pt x="71" y="989"/>
                    </a:lnTo>
                    <a:lnTo>
                      <a:pt x="81" y="1003"/>
                    </a:lnTo>
                    <a:lnTo>
                      <a:pt x="93" y="1016"/>
                    </a:lnTo>
                    <a:lnTo>
                      <a:pt x="104" y="1028"/>
                    </a:lnTo>
                    <a:lnTo>
                      <a:pt x="117" y="1040"/>
                    </a:lnTo>
                    <a:lnTo>
                      <a:pt x="130" y="1050"/>
                    </a:lnTo>
                    <a:lnTo>
                      <a:pt x="143" y="1061"/>
                    </a:lnTo>
                    <a:lnTo>
                      <a:pt x="157" y="1071"/>
                    </a:lnTo>
                    <a:lnTo>
                      <a:pt x="172" y="1079"/>
                    </a:lnTo>
                    <a:lnTo>
                      <a:pt x="187" y="1086"/>
                    </a:lnTo>
                    <a:lnTo>
                      <a:pt x="202" y="1093"/>
                    </a:lnTo>
                    <a:lnTo>
                      <a:pt x="218" y="1099"/>
                    </a:lnTo>
                    <a:lnTo>
                      <a:pt x="235" y="1104"/>
                    </a:lnTo>
                    <a:lnTo>
                      <a:pt x="252" y="1108"/>
                    </a:lnTo>
                    <a:lnTo>
                      <a:pt x="270" y="1112"/>
                    </a:lnTo>
                    <a:lnTo>
                      <a:pt x="288" y="1115"/>
                    </a:lnTo>
                    <a:lnTo>
                      <a:pt x="307" y="1117"/>
                    </a:lnTo>
                    <a:lnTo>
                      <a:pt x="327" y="1118"/>
                    </a:lnTo>
                    <a:lnTo>
                      <a:pt x="347" y="1118"/>
                    </a:lnTo>
                    <a:lnTo>
                      <a:pt x="361" y="1118"/>
                    </a:lnTo>
                    <a:lnTo>
                      <a:pt x="374" y="1117"/>
                    </a:lnTo>
                    <a:lnTo>
                      <a:pt x="389" y="1116"/>
                    </a:lnTo>
                    <a:lnTo>
                      <a:pt x="403" y="1114"/>
                    </a:lnTo>
                    <a:lnTo>
                      <a:pt x="417" y="1112"/>
                    </a:lnTo>
                    <a:lnTo>
                      <a:pt x="430" y="1108"/>
                    </a:lnTo>
                    <a:lnTo>
                      <a:pt x="444" y="1104"/>
                    </a:lnTo>
                    <a:lnTo>
                      <a:pt x="457" y="1100"/>
                    </a:lnTo>
                    <a:lnTo>
                      <a:pt x="470" y="1096"/>
                    </a:lnTo>
                    <a:lnTo>
                      <a:pt x="482" y="1091"/>
                    </a:lnTo>
                    <a:lnTo>
                      <a:pt x="493" y="1086"/>
                    </a:lnTo>
                    <a:lnTo>
                      <a:pt x="503" y="1081"/>
                    </a:lnTo>
                    <a:lnTo>
                      <a:pt x="512" y="1076"/>
                    </a:lnTo>
                    <a:lnTo>
                      <a:pt x="520" y="1069"/>
                    </a:lnTo>
                    <a:lnTo>
                      <a:pt x="526" y="1064"/>
                    </a:lnTo>
                    <a:lnTo>
                      <a:pt x="533" y="1058"/>
                    </a:lnTo>
                    <a:lnTo>
                      <a:pt x="533" y="1105"/>
                    </a:lnTo>
                    <a:lnTo>
                      <a:pt x="713" y="11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dirty="0">
                  <a:latin typeface="Calibri"/>
                </a:endParaRPr>
              </a:p>
            </p:txBody>
          </p:sp>
          <p:sp>
            <p:nvSpPr>
              <p:cNvPr id="39" name="Freeform 8"/>
              <p:cNvSpPr>
                <a:spLocks noEditPoints="1"/>
              </p:cNvSpPr>
              <p:nvPr userDrawn="1"/>
            </p:nvSpPr>
            <p:spPr bwMode="gray">
              <a:xfrm>
                <a:off x="617410" y="450418"/>
                <a:ext cx="51969" cy="189638"/>
              </a:xfrm>
              <a:custGeom>
                <a:avLst/>
                <a:gdLst/>
                <a:ahLst/>
                <a:cxnLst>
                  <a:cxn ang="0">
                    <a:pos x="204" y="1"/>
                  </a:cxn>
                  <a:cxn ang="0">
                    <a:pos x="224" y="4"/>
                  </a:cxn>
                  <a:cxn ang="0">
                    <a:pos x="242" y="12"/>
                  </a:cxn>
                  <a:cxn ang="0">
                    <a:pos x="259" y="23"/>
                  </a:cxn>
                  <a:cxn ang="0">
                    <a:pos x="274" y="39"/>
                  </a:cxn>
                  <a:cxn ang="0">
                    <a:pos x="285" y="56"/>
                  </a:cxn>
                  <a:cxn ang="0">
                    <a:pos x="294" y="73"/>
                  </a:cxn>
                  <a:cxn ang="0">
                    <a:pos x="297" y="93"/>
                  </a:cxn>
                  <a:cxn ang="0">
                    <a:pos x="297" y="115"/>
                  </a:cxn>
                  <a:cxn ang="0">
                    <a:pos x="294" y="135"/>
                  </a:cxn>
                  <a:cxn ang="0">
                    <a:pos x="285" y="154"/>
                  </a:cxn>
                  <a:cxn ang="0">
                    <a:pos x="274" y="170"/>
                  </a:cxn>
                  <a:cxn ang="0">
                    <a:pos x="259" y="185"/>
                  </a:cxn>
                  <a:cxn ang="0">
                    <a:pos x="242" y="197"/>
                  </a:cxn>
                  <a:cxn ang="0">
                    <a:pos x="224" y="204"/>
                  </a:cxn>
                  <a:cxn ang="0">
                    <a:pos x="204" y="208"/>
                  </a:cxn>
                  <a:cxn ang="0">
                    <a:pos x="183" y="208"/>
                  </a:cxn>
                  <a:cxn ang="0">
                    <a:pos x="162" y="204"/>
                  </a:cxn>
                  <a:cxn ang="0">
                    <a:pos x="144" y="197"/>
                  </a:cxn>
                  <a:cxn ang="0">
                    <a:pos x="127" y="185"/>
                  </a:cxn>
                  <a:cxn ang="0">
                    <a:pos x="112" y="170"/>
                  </a:cxn>
                  <a:cxn ang="0">
                    <a:pos x="101" y="154"/>
                  </a:cxn>
                  <a:cxn ang="0">
                    <a:pos x="92" y="135"/>
                  </a:cxn>
                  <a:cxn ang="0">
                    <a:pos x="89" y="115"/>
                  </a:cxn>
                  <a:cxn ang="0">
                    <a:pos x="89" y="93"/>
                  </a:cxn>
                  <a:cxn ang="0">
                    <a:pos x="92" y="73"/>
                  </a:cxn>
                  <a:cxn ang="0">
                    <a:pos x="101" y="56"/>
                  </a:cxn>
                  <a:cxn ang="0">
                    <a:pos x="112" y="39"/>
                  </a:cxn>
                  <a:cxn ang="0">
                    <a:pos x="127" y="23"/>
                  </a:cxn>
                  <a:cxn ang="0">
                    <a:pos x="144" y="12"/>
                  </a:cxn>
                  <a:cxn ang="0">
                    <a:pos x="162" y="4"/>
                  </a:cxn>
                  <a:cxn ang="0">
                    <a:pos x="183" y="1"/>
                  </a:cxn>
                  <a:cxn ang="0">
                    <a:pos x="100" y="1072"/>
                  </a:cxn>
                  <a:cxn ang="0">
                    <a:pos x="0" y="447"/>
                  </a:cxn>
                  <a:cxn ang="0">
                    <a:pos x="282" y="299"/>
                  </a:cxn>
                  <a:cxn ang="0">
                    <a:pos x="100" y="1072"/>
                  </a:cxn>
                </a:cxnLst>
                <a:rect l="0" t="0" r="r" b="b"/>
                <a:pathLst>
                  <a:path w="298" h="1072">
                    <a:moveTo>
                      <a:pt x="194" y="0"/>
                    </a:moveTo>
                    <a:lnTo>
                      <a:pt x="204" y="1"/>
                    </a:lnTo>
                    <a:lnTo>
                      <a:pt x="214" y="2"/>
                    </a:lnTo>
                    <a:lnTo>
                      <a:pt x="224" y="4"/>
                    </a:lnTo>
                    <a:lnTo>
                      <a:pt x="234" y="7"/>
                    </a:lnTo>
                    <a:lnTo>
                      <a:pt x="242" y="12"/>
                    </a:lnTo>
                    <a:lnTo>
                      <a:pt x="251" y="16"/>
                    </a:lnTo>
                    <a:lnTo>
                      <a:pt x="259" y="23"/>
                    </a:lnTo>
                    <a:lnTo>
                      <a:pt x="267" y="30"/>
                    </a:lnTo>
                    <a:lnTo>
                      <a:pt x="274" y="39"/>
                    </a:lnTo>
                    <a:lnTo>
                      <a:pt x="280" y="47"/>
                    </a:lnTo>
                    <a:lnTo>
                      <a:pt x="285" y="56"/>
                    </a:lnTo>
                    <a:lnTo>
                      <a:pt x="290" y="64"/>
                    </a:lnTo>
                    <a:lnTo>
                      <a:pt x="294" y="73"/>
                    </a:lnTo>
                    <a:lnTo>
                      <a:pt x="296" y="84"/>
                    </a:lnTo>
                    <a:lnTo>
                      <a:pt x="297" y="93"/>
                    </a:lnTo>
                    <a:lnTo>
                      <a:pt x="298" y="104"/>
                    </a:lnTo>
                    <a:lnTo>
                      <a:pt x="297" y="115"/>
                    </a:lnTo>
                    <a:lnTo>
                      <a:pt x="296" y="125"/>
                    </a:lnTo>
                    <a:lnTo>
                      <a:pt x="294" y="135"/>
                    </a:lnTo>
                    <a:lnTo>
                      <a:pt x="290" y="144"/>
                    </a:lnTo>
                    <a:lnTo>
                      <a:pt x="285" y="154"/>
                    </a:lnTo>
                    <a:lnTo>
                      <a:pt x="280" y="162"/>
                    </a:lnTo>
                    <a:lnTo>
                      <a:pt x="274" y="170"/>
                    </a:lnTo>
                    <a:lnTo>
                      <a:pt x="267" y="178"/>
                    </a:lnTo>
                    <a:lnTo>
                      <a:pt x="259" y="185"/>
                    </a:lnTo>
                    <a:lnTo>
                      <a:pt x="251" y="192"/>
                    </a:lnTo>
                    <a:lnTo>
                      <a:pt x="242" y="197"/>
                    </a:lnTo>
                    <a:lnTo>
                      <a:pt x="234" y="201"/>
                    </a:lnTo>
                    <a:lnTo>
                      <a:pt x="224" y="204"/>
                    </a:lnTo>
                    <a:lnTo>
                      <a:pt x="214" y="207"/>
                    </a:lnTo>
                    <a:lnTo>
                      <a:pt x="204" y="208"/>
                    </a:lnTo>
                    <a:lnTo>
                      <a:pt x="194" y="208"/>
                    </a:lnTo>
                    <a:lnTo>
                      <a:pt x="183" y="208"/>
                    </a:lnTo>
                    <a:lnTo>
                      <a:pt x="172" y="207"/>
                    </a:lnTo>
                    <a:lnTo>
                      <a:pt x="162" y="204"/>
                    </a:lnTo>
                    <a:lnTo>
                      <a:pt x="153" y="201"/>
                    </a:lnTo>
                    <a:lnTo>
                      <a:pt x="144" y="197"/>
                    </a:lnTo>
                    <a:lnTo>
                      <a:pt x="136" y="192"/>
                    </a:lnTo>
                    <a:lnTo>
                      <a:pt x="127" y="185"/>
                    </a:lnTo>
                    <a:lnTo>
                      <a:pt x="119" y="178"/>
                    </a:lnTo>
                    <a:lnTo>
                      <a:pt x="112" y="170"/>
                    </a:lnTo>
                    <a:lnTo>
                      <a:pt x="106" y="162"/>
                    </a:lnTo>
                    <a:lnTo>
                      <a:pt x="101" y="154"/>
                    </a:lnTo>
                    <a:lnTo>
                      <a:pt x="96" y="144"/>
                    </a:lnTo>
                    <a:lnTo>
                      <a:pt x="92" y="135"/>
                    </a:lnTo>
                    <a:lnTo>
                      <a:pt x="90" y="125"/>
                    </a:lnTo>
                    <a:lnTo>
                      <a:pt x="89" y="115"/>
                    </a:lnTo>
                    <a:lnTo>
                      <a:pt x="88" y="104"/>
                    </a:lnTo>
                    <a:lnTo>
                      <a:pt x="89" y="93"/>
                    </a:lnTo>
                    <a:lnTo>
                      <a:pt x="90" y="84"/>
                    </a:lnTo>
                    <a:lnTo>
                      <a:pt x="92" y="73"/>
                    </a:lnTo>
                    <a:lnTo>
                      <a:pt x="96" y="64"/>
                    </a:lnTo>
                    <a:lnTo>
                      <a:pt x="101" y="56"/>
                    </a:lnTo>
                    <a:lnTo>
                      <a:pt x="106" y="47"/>
                    </a:lnTo>
                    <a:lnTo>
                      <a:pt x="112" y="39"/>
                    </a:lnTo>
                    <a:lnTo>
                      <a:pt x="119" y="30"/>
                    </a:lnTo>
                    <a:lnTo>
                      <a:pt x="127" y="23"/>
                    </a:lnTo>
                    <a:lnTo>
                      <a:pt x="136" y="16"/>
                    </a:lnTo>
                    <a:lnTo>
                      <a:pt x="144" y="12"/>
                    </a:lnTo>
                    <a:lnTo>
                      <a:pt x="153" y="7"/>
                    </a:lnTo>
                    <a:lnTo>
                      <a:pt x="162" y="4"/>
                    </a:lnTo>
                    <a:lnTo>
                      <a:pt x="172" y="2"/>
                    </a:lnTo>
                    <a:lnTo>
                      <a:pt x="183" y="1"/>
                    </a:lnTo>
                    <a:lnTo>
                      <a:pt x="194" y="0"/>
                    </a:lnTo>
                    <a:close/>
                    <a:moveTo>
                      <a:pt x="100" y="1072"/>
                    </a:moveTo>
                    <a:lnTo>
                      <a:pt x="100" y="447"/>
                    </a:lnTo>
                    <a:lnTo>
                      <a:pt x="0" y="447"/>
                    </a:lnTo>
                    <a:lnTo>
                      <a:pt x="0" y="299"/>
                    </a:lnTo>
                    <a:lnTo>
                      <a:pt x="282" y="299"/>
                    </a:lnTo>
                    <a:lnTo>
                      <a:pt x="282" y="1072"/>
                    </a:lnTo>
                    <a:lnTo>
                      <a:pt x="100" y="10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40" name="Freeform 10"/>
              <p:cNvSpPr>
                <a:spLocks noEditPoints="1"/>
              </p:cNvSpPr>
              <p:nvPr userDrawn="1"/>
            </p:nvSpPr>
            <p:spPr bwMode="gray">
              <a:xfrm>
                <a:off x="856043" y="498092"/>
                <a:ext cx="115604" cy="141963"/>
              </a:xfrm>
              <a:custGeom>
                <a:avLst/>
                <a:gdLst/>
                <a:ahLst/>
                <a:cxnLst>
                  <a:cxn ang="0">
                    <a:pos x="431" y="629"/>
                  </a:cxn>
                  <a:cxn ang="0">
                    <a:pos x="388" y="664"/>
                  </a:cxn>
                  <a:cxn ang="0">
                    <a:pos x="342" y="686"/>
                  </a:cxn>
                  <a:cxn ang="0">
                    <a:pos x="292" y="696"/>
                  </a:cxn>
                  <a:cxn ang="0">
                    <a:pos x="232" y="692"/>
                  </a:cxn>
                  <a:cxn ang="0">
                    <a:pos x="183" y="673"/>
                  </a:cxn>
                  <a:cxn ang="0">
                    <a:pos x="152" y="638"/>
                  </a:cxn>
                  <a:cxn ang="0">
                    <a:pos x="139" y="589"/>
                  </a:cxn>
                  <a:cxn ang="0">
                    <a:pos x="144" y="530"/>
                  </a:cxn>
                  <a:cxn ang="0">
                    <a:pos x="163" y="490"/>
                  </a:cxn>
                  <a:cxn ang="0">
                    <a:pos x="220" y="434"/>
                  </a:cxn>
                  <a:cxn ang="0">
                    <a:pos x="299" y="400"/>
                  </a:cxn>
                  <a:cxn ang="0">
                    <a:pos x="387" y="393"/>
                  </a:cxn>
                  <a:cxn ang="0">
                    <a:pos x="463" y="596"/>
                  </a:cxn>
                  <a:cxn ang="0">
                    <a:pos x="573" y="792"/>
                  </a:cxn>
                  <a:cxn ang="0">
                    <a:pos x="641" y="800"/>
                  </a:cxn>
                  <a:cxn ang="0">
                    <a:pos x="648" y="722"/>
                  </a:cxn>
                  <a:cxn ang="0">
                    <a:pos x="624" y="697"/>
                  </a:cxn>
                  <a:cxn ang="0">
                    <a:pos x="610" y="663"/>
                  </a:cxn>
                  <a:cxn ang="0">
                    <a:pos x="601" y="597"/>
                  </a:cxn>
                  <a:cxn ang="0">
                    <a:pos x="598" y="260"/>
                  </a:cxn>
                  <a:cxn ang="0">
                    <a:pos x="586" y="191"/>
                  </a:cxn>
                  <a:cxn ang="0">
                    <a:pos x="564" y="133"/>
                  </a:cxn>
                  <a:cxn ang="0">
                    <a:pos x="534" y="86"/>
                  </a:cxn>
                  <a:cxn ang="0">
                    <a:pos x="492" y="50"/>
                  </a:cxn>
                  <a:cxn ang="0">
                    <a:pos x="440" y="24"/>
                  </a:cxn>
                  <a:cxn ang="0">
                    <a:pos x="376" y="7"/>
                  </a:cxn>
                  <a:cxn ang="0">
                    <a:pos x="300" y="0"/>
                  </a:cxn>
                  <a:cxn ang="0">
                    <a:pos x="232" y="3"/>
                  </a:cxn>
                  <a:cxn ang="0">
                    <a:pos x="165" y="17"/>
                  </a:cxn>
                  <a:cxn ang="0">
                    <a:pos x="101" y="40"/>
                  </a:cxn>
                  <a:cxn ang="0">
                    <a:pos x="50" y="68"/>
                  </a:cxn>
                  <a:cxn ang="0">
                    <a:pos x="116" y="175"/>
                  </a:cxn>
                  <a:cxn ang="0">
                    <a:pos x="158" y="149"/>
                  </a:cxn>
                  <a:cxn ang="0">
                    <a:pos x="208" y="131"/>
                  </a:cxn>
                  <a:cxn ang="0">
                    <a:pos x="265" y="123"/>
                  </a:cxn>
                  <a:cxn ang="0">
                    <a:pos x="334" y="125"/>
                  </a:cxn>
                  <a:cxn ang="0">
                    <a:pos x="398" y="148"/>
                  </a:cxn>
                  <a:cxn ang="0">
                    <a:pos x="439" y="196"/>
                  </a:cxn>
                  <a:cxn ang="0">
                    <a:pos x="460" y="267"/>
                  </a:cxn>
                  <a:cxn ang="0">
                    <a:pos x="410" y="296"/>
                  </a:cxn>
                  <a:cxn ang="0">
                    <a:pos x="365" y="291"/>
                  </a:cxn>
                  <a:cxn ang="0">
                    <a:pos x="289" y="296"/>
                  </a:cxn>
                  <a:cxn ang="0">
                    <a:pos x="219" y="311"/>
                  </a:cxn>
                  <a:cxn ang="0">
                    <a:pos x="158" y="337"/>
                  </a:cxn>
                  <a:cxn ang="0">
                    <a:pos x="103" y="372"/>
                  </a:cxn>
                  <a:cxn ang="0">
                    <a:pos x="58" y="415"/>
                  </a:cxn>
                  <a:cxn ang="0">
                    <a:pos x="26" y="463"/>
                  </a:cxn>
                  <a:cxn ang="0">
                    <a:pos x="6" y="515"/>
                  </a:cxn>
                  <a:cxn ang="0">
                    <a:pos x="0" y="572"/>
                  </a:cxn>
                  <a:cxn ang="0">
                    <a:pos x="4" y="619"/>
                  </a:cxn>
                  <a:cxn ang="0">
                    <a:pos x="17" y="662"/>
                  </a:cxn>
                  <a:cxn ang="0">
                    <a:pos x="38" y="702"/>
                  </a:cxn>
                  <a:cxn ang="0">
                    <a:pos x="67" y="737"/>
                  </a:cxn>
                  <a:cxn ang="0">
                    <a:pos x="120" y="777"/>
                  </a:cxn>
                  <a:cxn ang="0">
                    <a:pos x="159" y="794"/>
                  </a:cxn>
                  <a:cxn ang="0">
                    <a:pos x="202" y="802"/>
                  </a:cxn>
                  <a:cxn ang="0">
                    <a:pos x="266" y="801"/>
                  </a:cxn>
                  <a:cxn ang="0">
                    <a:pos x="338" y="789"/>
                  </a:cxn>
                  <a:cxn ang="0">
                    <a:pos x="402" y="762"/>
                  </a:cxn>
                  <a:cxn ang="0">
                    <a:pos x="453" y="724"/>
                  </a:cxn>
                  <a:cxn ang="0">
                    <a:pos x="486" y="725"/>
                  </a:cxn>
                  <a:cxn ang="0">
                    <a:pos x="516" y="763"/>
                  </a:cxn>
                </a:cxnLst>
                <a:rect l="0" t="0" r="r" b="b"/>
                <a:pathLst>
                  <a:path w="662" h="803">
                    <a:moveTo>
                      <a:pt x="463" y="596"/>
                    </a:moveTo>
                    <a:lnTo>
                      <a:pt x="452" y="608"/>
                    </a:lnTo>
                    <a:lnTo>
                      <a:pt x="442" y="619"/>
                    </a:lnTo>
                    <a:lnTo>
                      <a:pt x="431" y="629"/>
                    </a:lnTo>
                    <a:lnTo>
                      <a:pt x="421" y="640"/>
                    </a:lnTo>
                    <a:lnTo>
                      <a:pt x="410" y="648"/>
                    </a:lnTo>
                    <a:lnTo>
                      <a:pt x="400" y="657"/>
                    </a:lnTo>
                    <a:lnTo>
                      <a:pt x="388" y="664"/>
                    </a:lnTo>
                    <a:lnTo>
                      <a:pt x="376" y="670"/>
                    </a:lnTo>
                    <a:lnTo>
                      <a:pt x="366" y="677"/>
                    </a:lnTo>
                    <a:lnTo>
                      <a:pt x="353" y="682"/>
                    </a:lnTo>
                    <a:lnTo>
                      <a:pt x="342" y="686"/>
                    </a:lnTo>
                    <a:lnTo>
                      <a:pt x="330" y="689"/>
                    </a:lnTo>
                    <a:lnTo>
                      <a:pt x="317" y="693"/>
                    </a:lnTo>
                    <a:lnTo>
                      <a:pt x="305" y="694"/>
                    </a:lnTo>
                    <a:lnTo>
                      <a:pt x="292" y="696"/>
                    </a:lnTo>
                    <a:lnTo>
                      <a:pt x="279" y="696"/>
                    </a:lnTo>
                    <a:lnTo>
                      <a:pt x="262" y="695"/>
                    </a:lnTo>
                    <a:lnTo>
                      <a:pt x="247" y="694"/>
                    </a:lnTo>
                    <a:lnTo>
                      <a:pt x="232" y="692"/>
                    </a:lnTo>
                    <a:lnTo>
                      <a:pt x="218" y="688"/>
                    </a:lnTo>
                    <a:lnTo>
                      <a:pt x="205" y="684"/>
                    </a:lnTo>
                    <a:lnTo>
                      <a:pt x="194" y="679"/>
                    </a:lnTo>
                    <a:lnTo>
                      <a:pt x="183" y="673"/>
                    </a:lnTo>
                    <a:lnTo>
                      <a:pt x="174" y="665"/>
                    </a:lnTo>
                    <a:lnTo>
                      <a:pt x="165" y="657"/>
                    </a:lnTo>
                    <a:lnTo>
                      <a:pt x="158" y="648"/>
                    </a:lnTo>
                    <a:lnTo>
                      <a:pt x="152" y="638"/>
                    </a:lnTo>
                    <a:lnTo>
                      <a:pt x="147" y="627"/>
                    </a:lnTo>
                    <a:lnTo>
                      <a:pt x="143" y="616"/>
                    </a:lnTo>
                    <a:lnTo>
                      <a:pt x="140" y="603"/>
                    </a:lnTo>
                    <a:lnTo>
                      <a:pt x="139" y="589"/>
                    </a:lnTo>
                    <a:lnTo>
                      <a:pt x="138" y="575"/>
                    </a:lnTo>
                    <a:lnTo>
                      <a:pt x="139" y="556"/>
                    </a:lnTo>
                    <a:lnTo>
                      <a:pt x="142" y="539"/>
                    </a:lnTo>
                    <a:lnTo>
                      <a:pt x="144" y="530"/>
                    </a:lnTo>
                    <a:lnTo>
                      <a:pt x="147" y="522"/>
                    </a:lnTo>
                    <a:lnTo>
                      <a:pt x="151" y="513"/>
                    </a:lnTo>
                    <a:lnTo>
                      <a:pt x="155" y="506"/>
                    </a:lnTo>
                    <a:lnTo>
                      <a:pt x="163" y="490"/>
                    </a:lnTo>
                    <a:lnTo>
                      <a:pt x="175" y="474"/>
                    </a:lnTo>
                    <a:lnTo>
                      <a:pt x="189" y="461"/>
                    </a:lnTo>
                    <a:lnTo>
                      <a:pt x="203" y="447"/>
                    </a:lnTo>
                    <a:lnTo>
                      <a:pt x="220" y="434"/>
                    </a:lnTo>
                    <a:lnTo>
                      <a:pt x="238" y="423"/>
                    </a:lnTo>
                    <a:lnTo>
                      <a:pt x="258" y="414"/>
                    </a:lnTo>
                    <a:lnTo>
                      <a:pt x="278" y="406"/>
                    </a:lnTo>
                    <a:lnTo>
                      <a:pt x="299" y="400"/>
                    </a:lnTo>
                    <a:lnTo>
                      <a:pt x="323" y="396"/>
                    </a:lnTo>
                    <a:lnTo>
                      <a:pt x="347" y="393"/>
                    </a:lnTo>
                    <a:lnTo>
                      <a:pt x="372" y="393"/>
                    </a:lnTo>
                    <a:lnTo>
                      <a:pt x="387" y="393"/>
                    </a:lnTo>
                    <a:lnTo>
                      <a:pt x="408" y="396"/>
                    </a:lnTo>
                    <a:lnTo>
                      <a:pt x="432" y="402"/>
                    </a:lnTo>
                    <a:lnTo>
                      <a:pt x="463" y="408"/>
                    </a:lnTo>
                    <a:lnTo>
                      <a:pt x="463" y="596"/>
                    </a:lnTo>
                    <a:close/>
                    <a:moveTo>
                      <a:pt x="536" y="777"/>
                    </a:moveTo>
                    <a:lnTo>
                      <a:pt x="546" y="783"/>
                    </a:lnTo>
                    <a:lnTo>
                      <a:pt x="559" y="788"/>
                    </a:lnTo>
                    <a:lnTo>
                      <a:pt x="573" y="792"/>
                    </a:lnTo>
                    <a:lnTo>
                      <a:pt x="589" y="795"/>
                    </a:lnTo>
                    <a:lnTo>
                      <a:pt x="604" y="798"/>
                    </a:lnTo>
                    <a:lnTo>
                      <a:pt x="622" y="799"/>
                    </a:lnTo>
                    <a:lnTo>
                      <a:pt x="641" y="800"/>
                    </a:lnTo>
                    <a:lnTo>
                      <a:pt x="662" y="801"/>
                    </a:lnTo>
                    <a:lnTo>
                      <a:pt x="662" y="732"/>
                    </a:lnTo>
                    <a:lnTo>
                      <a:pt x="655" y="727"/>
                    </a:lnTo>
                    <a:lnTo>
                      <a:pt x="648" y="722"/>
                    </a:lnTo>
                    <a:lnTo>
                      <a:pt x="641" y="717"/>
                    </a:lnTo>
                    <a:lnTo>
                      <a:pt x="635" y="711"/>
                    </a:lnTo>
                    <a:lnTo>
                      <a:pt x="630" y="704"/>
                    </a:lnTo>
                    <a:lnTo>
                      <a:pt x="624" y="697"/>
                    </a:lnTo>
                    <a:lnTo>
                      <a:pt x="620" y="689"/>
                    </a:lnTo>
                    <a:lnTo>
                      <a:pt x="616" y="681"/>
                    </a:lnTo>
                    <a:lnTo>
                      <a:pt x="613" y="673"/>
                    </a:lnTo>
                    <a:lnTo>
                      <a:pt x="610" y="663"/>
                    </a:lnTo>
                    <a:lnTo>
                      <a:pt x="606" y="654"/>
                    </a:lnTo>
                    <a:lnTo>
                      <a:pt x="604" y="643"/>
                    </a:lnTo>
                    <a:lnTo>
                      <a:pt x="601" y="621"/>
                    </a:lnTo>
                    <a:lnTo>
                      <a:pt x="601" y="597"/>
                    </a:lnTo>
                    <a:lnTo>
                      <a:pt x="601" y="319"/>
                    </a:lnTo>
                    <a:lnTo>
                      <a:pt x="600" y="298"/>
                    </a:lnTo>
                    <a:lnTo>
                      <a:pt x="599" y="279"/>
                    </a:lnTo>
                    <a:lnTo>
                      <a:pt x="598" y="260"/>
                    </a:lnTo>
                    <a:lnTo>
                      <a:pt x="596" y="241"/>
                    </a:lnTo>
                    <a:lnTo>
                      <a:pt x="593" y="223"/>
                    </a:lnTo>
                    <a:lnTo>
                      <a:pt x="590" y="206"/>
                    </a:lnTo>
                    <a:lnTo>
                      <a:pt x="586" y="191"/>
                    </a:lnTo>
                    <a:lnTo>
                      <a:pt x="581" y="175"/>
                    </a:lnTo>
                    <a:lnTo>
                      <a:pt x="577" y="160"/>
                    </a:lnTo>
                    <a:lnTo>
                      <a:pt x="571" y="146"/>
                    </a:lnTo>
                    <a:lnTo>
                      <a:pt x="564" y="133"/>
                    </a:lnTo>
                    <a:lnTo>
                      <a:pt x="558" y="120"/>
                    </a:lnTo>
                    <a:lnTo>
                      <a:pt x="551" y="107"/>
                    </a:lnTo>
                    <a:lnTo>
                      <a:pt x="542" y="97"/>
                    </a:lnTo>
                    <a:lnTo>
                      <a:pt x="534" y="86"/>
                    </a:lnTo>
                    <a:lnTo>
                      <a:pt x="524" y="76"/>
                    </a:lnTo>
                    <a:lnTo>
                      <a:pt x="515" y="66"/>
                    </a:lnTo>
                    <a:lnTo>
                      <a:pt x="504" y="58"/>
                    </a:lnTo>
                    <a:lnTo>
                      <a:pt x="492" y="50"/>
                    </a:lnTo>
                    <a:lnTo>
                      <a:pt x="481" y="43"/>
                    </a:lnTo>
                    <a:lnTo>
                      <a:pt x="468" y="36"/>
                    </a:lnTo>
                    <a:lnTo>
                      <a:pt x="455" y="29"/>
                    </a:lnTo>
                    <a:lnTo>
                      <a:pt x="440" y="24"/>
                    </a:lnTo>
                    <a:lnTo>
                      <a:pt x="425" y="19"/>
                    </a:lnTo>
                    <a:lnTo>
                      <a:pt x="410" y="14"/>
                    </a:lnTo>
                    <a:lnTo>
                      <a:pt x="393" y="10"/>
                    </a:lnTo>
                    <a:lnTo>
                      <a:pt x="376" y="7"/>
                    </a:lnTo>
                    <a:lnTo>
                      <a:pt x="358" y="4"/>
                    </a:lnTo>
                    <a:lnTo>
                      <a:pt x="339" y="2"/>
                    </a:lnTo>
                    <a:lnTo>
                      <a:pt x="320" y="1"/>
                    </a:lnTo>
                    <a:lnTo>
                      <a:pt x="300" y="0"/>
                    </a:lnTo>
                    <a:lnTo>
                      <a:pt x="280" y="0"/>
                    </a:lnTo>
                    <a:lnTo>
                      <a:pt x="265" y="0"/>
                    </a:lnTo>
                    <a:lnTo>
                      <a:pt x="249" y="1"/>
                    </a:lnTo>
                    <a:lnTo>
                      <a:pt x="232" y="3"/>
                    </a:lnTo>
                    <a:lnTo>
                      <a:pt x="216" y="5"/>
                    </a:lnTo>
                    <a:lnTo>
                      <a:pt x="199" y="8"/>
                    </a:lnTo>
                    <a:lnTo>
                      <a:pt x="182" y="12"/>
                    </a:lnTo>
                    <a:lnTo>
                      <a:pt x="165" y="17"/>
                    </a:lnTo>
                    <a:lnTo>
                      <a:pt x="148" y="22"/>
                    </a:lnTo>
                    <a:lnTo>
                      <a:pt x="132" y="28"/>
                    </a:lnTo>
                    <a:lnTo>
                      <a:pt x="116" y="33"/>
                    </a:lnTo>
                    <a:lnTo>
                      <a:pt x="101" y="40"/>
                    </a:lnTo>
                    <a:lnTo>
                      <a:pt x="87" y="47"/>
                    </a:lnTo>
                    <a:lnTo>
                      <a:pt x="74" y="53"/>
                    </a:lnTo>
                    <a:lnTo>
                      <a:pt x="62" y="61"/>
                    </a:lnTo>
                    <a:lnTo>
                      <a:pt x="50" y="68"/>
                    </a:lnTo>
                    <a:lnTo>
                      <a:pt x="41" y="76"/>
                    </a:lnTo>
                    <a:lnTo>
                      <a:pt x="98" y="192"/>
                    </a:lnTo>
                    <a:lnTo>
                      <a:pt x="107" y="183"/>
                    </a:lnTo>
                    <a:lnTo>
                      <a:pt x="116" y="175"/>
                    </a:lnTo>
                    <a:lnTo>
                      <a:pt x="126" y="167"/>
                    </a:lnTo>
                    <a:lnTo>
                      <a:pt x="136" y="161"/>
                    </a:lnTo>
                    <a:lnTo>
                      <a:pt x="147" y="155"/>
                    </a:lnTo>
                    <a:lnTo>
                      <a:pt x="158" y="149"/>
                    </a:lnTo>
                    <a:lnTo>
                      <a:pt x="170" y="144"/>
                    </a:lnTo>
                    <a:lnTo>
                      <a:pt x="182" y="139"/>
                    </a:lnTo>
                    <a:lnTo>
                      <a:pt x="195" y="136"/>
                    </a:lnTo>
                    <a:lnTo>
                      <a:pt x="208" y="131"/>
                    </a:lnTo>
                    <a:lnTo>
                      <a:pt x="221" y="129"/>
                    </a:lnTo>
                    <a:lnTo>
                      <a:pt x="235" y="126"/>
                    </a:lnTo>
                    <a:lnTo>
                      <a:pt x="250" y="124"/>
                    </a:lnTo>
                    <a:lnTo>
                      <a:pt x="265" y="123"/>
                    </a:lnTo>
                    <a:lnTo>
                      <a:pt x="279" y="122"/>
                    </a:lnTo>
                    <a:lnTo>
                      <a:pt x="295" y="122"/>
                    </a:lnTo>
                    <a:lnTo>
                      <a:pt x="315" y="123"/>
                    </a:lnTo>
                    <a:lnTo>
                      <a:pt x="334" y="125"/>
                    </a:lnTo>
                    <a:lnTo>
                      <a:pt x="352" y="128"/>
                    </a:lnTo>
                    <a:lnTo>
                      <a:pt x="368" y="134"/>
                    </a:lnTo>
                    <a:lnTo>
                      <a:pt x="384" y="141"/>
                    </a:lnTo>
                    <a:lnTo>
                      <a:pt x="398" y="148"/>
                    </a:lnTo>
                    <a:lnTo>
                      <a:pt x="409" y="158"/>
                    </a:lnTo>
                    <a:lnTo>
                      <a:pt x="421" y="169"/>
                    </a:lnTo>
                    <a:lnTo>
                      <a:pt x="430" y="182"/>
                    </a:lnTo>
                    <a:lnTo>
                      <a:pt x="439" y="196"/>
                    </a:lnTo>
                    <a:lnTo>
                      <a:pt x="446" y="211"/>
                    </a:lnTo>
                    <a:lnTo>
                      <a:pt x="452" y="227"/>
                    </a:lnTo>
                    <a:lnTo>
                      <a:pt x="457" y="246"/>
                    </a:lnTo>
                    <a:lnTo>
                      <a:pt x="460" y="267"/>
                    </a:lnTo>
                    <a:lnTo>
                      <a:pt x="462" y="288"/>
                    </a:lnTo>
                    <a:lnTo>
                      <a:pt x="463" y="310"/>
                    </a:lnTo>
                    <a:lnTo>
                      <a:pt x="436" y="301"/>
                    </a:lnTo>
                    <a:lnTo>
                      <a:pt x="410" y="296"/>
                    </a:lnTo>
                    <a:lnTo>
                      <a:pt x="399" y="294"/>
                    </a:lnTo>
                    <a:lnTo>
                      <a:pt x="387" y="292"/>
                    </a:lnTo>
                    <a:lnTo>
                      <a:pt x="375" y="291"/>
                    </a:lnTo>
                    <a:lnTo>
                      <a:pt x="365" y="291"/>
                    </a:lnTo>
                    <a:lnTo>
                      <a:pt x="345" y="291"/>
                    </a:lnTo>
                    <a:lnTo>
                      <a:pt x="326" y="292"/>
                    </a:lnTo>
                    <a:lnTo>
                      <a:pt x="307" y="294"/>
                    </a:lnTo>
                    <a:lnTo>
                      <a:pt x="289" y="296"/>
                    </a:lnTo>
                    <a:lnTo>
                      <a:pt x="271" y="299"/>
                    </a:lnTo>
                    <a:lnTo>
                      <a:pt x="253" y="302"/>
                    </a:lnTo>
                    <a:lnTo>
                      <a:pt x="236" y="307"/>
                    </a:lnTo>
                    <a:lnTo>
                      <a:pt x="219" y="311"/>
                    </a:lnTo>
                    <a:lnTo>
                      <a:pt x="203" y="317"/>
                    </a:lnTo>
                    <a:lnTo>
                      <a:pt x="188" y="322"/>
                    </a:lnTo>
                    <a:lnTo>
                      <a:pt x="173" y="330"/>
                    </a:lnTo>
                    <a:lnTo>
                      <a:pt x="158" y="337"/>
                    </a:lnTo>
                    <a:lnTo>
                      <a:pt x="143" y="345"/>
                    </a:lnTo>
                    <a:lnTo>
                      <a:pt x="129" y="353"/>
                    </a:lnTo>
                    <a:lnTo>
                      <a:pt x="116" y="362"/>
                    </a:lnTo>
                    <a:lnTo>
                      <a:pt x="103" y="372"/>
                    </a:lnTo>
                    <a:lnTo>
                      <a:pt x="90" y="383"/>
                    </a:lnTo>
                    <a:lnTo>
                      <a:pt x="79" y="393"/>
                    </a:lnTo>
                    <a:lnTo>
                      <a:pt x="67" y="405"/>
                    </a:lnTo>
                    <a:lnTo>
                      <a:pt x="58" y="415"/>
                    </a:lnTo>
                    <a:lnTo>
                      <a:pt x="48" y="427"/>
                    </a:lnTo>
                    <a:lnTo>
                      <a:pt x="40" y="438"/>
                    </a:lnTo>
                    <a:lnTo>
                      <a:pt x="32" y="451"/>
                    </a:lnTo>
                    <a:lnTo>
                      <a:pt x="26" y="463"/>
                    </a:lnTo>
                    <a:lnTo>
                      <a:pt x="20" y="475"/>
                    </a:lnTo>
                    <a:lnTo>
                      <a:pt x="14" y="489"/>
                    </a:lnTo>
                    <a:lnTo>
                      <a:pt x="10" y="502"/>
                    </a:lnTo>
                    <a:lnTo>
                      <a:pt x="6" y="515"/>
                    </a:lnTo>
                    <a:lnTo>
                      <a:pt x="4" y="529"/>
                    </a:lnTo>
                    <a:lnTo>
                      <a:pt x="2" y="543"/>
                    </a:lnTo>
                    <a:lnTo>
                      <a:pt x="1" y="558"/>
                    </a:lnTo>
                    <a:lnTo>
                      <a:pt x="0" y="572"/>
                    </a:lnTo>
                    <a:lnTo>
                      <a:pt x="1" y="584"/>
                    </a:lnTo>
                    <a:lnTo>
                      <a:pt x="1" y="597"/>
                    </a:lnTo>
                    <a:lnTo>
                      <a:pt x="3" y="608"/>
                    </a:lnTo>
                    <a:lnTo>
                      <a:pt x="4" y="619"/>
                    </a:lnTo>
                    <a:lnTo>
                      <a:pt x="7" y="630"/>
                    </a:lnTo>
                    <a:lnTo>
                      <a:pt x="9" y="641"/>
                    </a:lnTo>
                    <a:lnTo>
                      <a:pt x="12" y="653"/>
                    </a:lnTo>
                    <a:lnTo>
                      <a:pt x="17" y="662"/>
                    </a:lnTo>
                    <a:lnTo>
                      <a:pt x="21" y="673"/>
                    </a:lnTo>
                    <a:lnTo>
                      <a:pt x="26" y="683"/>
                    </a:lnTo>
                    <a:lnTo>
                      <a:pt x="31" y="693"/>
                    </a:lnTo>
                    <a:lnTo>
                      <a:pt x="38" y="702"/>
                    </a:lnTo>
                    <a:lnTo>
                      <a:pt x="44" y="711"/>
                    </a:lnTo>
                    <a:lnTo>
                      <a:pt x="51" y="720"/>
                    </a:lnTo>
                    <a:lnTo>
                      <a:pt x="59" y="728"/>
                    </a:lnTo>
                    <a:lnTo>
                      <a:pt x="67" y="737"/>
                    </a:lnTo>
                    <a:lnTo>
                      <a:pt x="84" y="753"/>
                    </a:lnTo>
                    <a:lnTo>
                      <a:pt x="101" y="765"/>
                    </a:lnTo>
                    <a:lnTo>
                      <a:pt x="110" y="772"/>
                    </a:lnTo>
                    <a:lnTo>
                      <a:pt x="120" y="777"/>
                    </a:lnTo>
                    <a:lnTo>
                      <a:pt x="129" y="782"/>
                    </a:lnTo>
                    <a:lnTo>
                      <a:pt x="139" y="787"/>
                    </a:lnTo>
                    <a:lnTo>
                      <a:pt x="150" y="791"/>
                    </a:lnTo>
                    <a:lnTo>
                      <a:pt x="159" y="794"/>
                    </a:lnTo>
                    <a:lnTo>
                      <a:pt x="170" y="797"/>
                    </a:lnTo>
                    <a:lnTo>
                      <a:pt x="180" y="799"/>
                    </a:lnTo>
                    <a:lnTo>
                      <a:pt x="191" y="801"/>
                    </a:lnTo>
                    <a:lnTo>
                      <a:pt x="202" y="802"/>
                    </a:lnTo>
                    <a:lnTo>
                      <a:pt x="213" y="803"/>
                    </a:lnTo>
                    <a:lnTo>
                      <a:pt x="224" y="803"/>
                    </a:lnTo>
                    <a:lnTo>
                      <a:pt x="246" y="802"/>
                    </a:lnTo>
                    <a:lnTo>
                      <a:pt x="266" y="801"/>
                    </a:lnTo>
                    <a:lnTo>
                      <a:pt x="285" y="799"/>
                    </a:lnTo>
                    <a:lnTo>
                      <a:pt x="304" y="797"/>
                    </a:lnTo>
                    <a:lnTo>
                      <a:pt x="322" y="793"/>
                    </a:lnTo>
                    <a:lnTo>
                      <a:pt x="338" y="789"/>
                    </a:lnTo>
                    <a:lnTo>
                      <a:pt x="355" y="783"/>
                    </a:lnTo>
                    <a:lnTo>
                      <a:pt x="372" y="777"/>
                    </a:lnTo>
                    <a:lnTo>
                      <a:pt x="387" y="771"/>
                    </a:lnTo>
                    <a:lnTo>
                      <a:pt x="402" y="762"/>
                    </a:lnTo>
                    <a:lnTo>
                      <a:pt x="415" y="754"/>
                    </a:lnTo>
                    <a:lnTo>
                      <a:pt x="429" y="745"/>
                    </a:lnTo>
                    <a:lnTo>
                      <a:pt x="442" y="735"/>
                    </a:lnTo>
                    <a:lnTo>
                      <a:pt x="453" y="724"/>
                    </a:lnTo>
                    <a:lnTo>
                      <a:pt x="465" y="713"/>
                    </a:lnTo>
                    <a:lnTo>
                      <a:pt x="476" y="700"/>
                    </a:lnTo>
                    <a:lnTo>
                      <a:pt x="481" y="713"/>
                    </a:lnTo>
                    <a:lnTo>
                      <a:pt x="486" y="725"/>
                    </a:lnTo>
                    <a:lnTo>
                      <a:pt x="492" y="736"/>
                    </a:lnTo>
                    <a:lnTo>
                      <a:pt x="500" y="746"/>
                    </a:lnTo>
                    <a:lnTo>
                      <a:pt x="507" y="756"/>
                    </a:lnTo>
                    <a:lnTo>
                      <a:pt x="516" y="763"/>
                    </a:lnTo>
                    <a:lnTo>
                      <a:pt x="525" y="771"/>
                    </a:lnTo>
                    <a:lnTo>
                      <a:pt x="536" y="77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41" name="Freeform 11"/>
              <p:cNvSpPr>
                <a:spLocks/>
              </p:cNvSpPr>
              <p:nvPr userDrawn="1"/>
            </p:nvSpPr>
            <p:spPr bwMode="gray">
              <a:xfrm>
                <a:off x="1001343" y="498092"/>
                <a:ext cx="82726" cy="139844"/>
              </a:xfrm>
              <a:custGeom>
                <a:avLst/>
                <a:gdLst/>
                <a:ahLst/>
                <a:cxnLst>
                  <a:cxn ang="0">
                    <a:pos x="411" y="145"/>
                  </a:cxn>
                  <a:cxn ang="0">
                    <a:pos x="399" y="138"/>
                  </a:cxn>
                  <a:cxn ang="0">
                    <a:pos x="388" y="131"/>
                  </a:cxn>
                  <a:cxn ang="0">
                    <a:pos x="377" y="126"/>
                  </a:cxn>
                  <a:cxn ang="0">
                    <a:pos x="365" y="122"/>
                  </a:cxn>
                  <a:cxn ang="0">
                    <a:pos x="355" y="119"/>
                  </a:cxn>
                  <a:cxn ang="0">
                    <a:pos x="343" y="117"/>
                  </a:cxn>
                  <a:cxn ang="0">
                    <a:pos x="331" y="115"/>
                  </a:cxn>
                  <a:cxn ang="0">
                    <a:pos x="320" y="115"/>
                  </a:cxn>
                  <a:cxn ang="0">
                    <a:pos x="302" y="116"/>
                  </a:cxn>
                  <a:cxn ang="0">
                    <a:pos x="285" y="119"/>
                  </a:cxn>
                  <a:cxn ang="0">
                    <a:pos x="277" y="121"/>
                  </a:cxn>
                  <a:cxn ang="0">
                    <a:pos x="268" y="124"/>
                  </a:cxn>
                  <a:cxn ang="0">
                    <a:pos x="260" y="127"/>
                  </a:cxn>
                  <a:cxn ang="0">
                    <a:pos x="252" y="131"/>
                  </a:cxn>
                  <a:cxn ang="0">
                    <a:pos x="236" y="141"/>
                  </a:cxn>
                  <a:cxn ang="0">
                    <a:pos x="221" y="153"/>
                  </a:cxn>
                  <a:cxn ang="0">
                    <a:pos x="207" y="166"/>
                  </a:cxn>
                  <a:cxn ang="0">
                    <a:pos x="192" y="182"/>
                  </a:cxn>
                  <a:cxn ang="0">
                    <a:pos x="179" y="199"/>
                  </a:cxn>
                  <a:cxn ang="0">
                    <a:pos x="169" y="217"/>
                  </a:cxn>
                  <a:cxn ang="0">
                    <a:pos x="159" y="236"/>
                  </a:cxn>
                  <a:cxn ang="0">
                    <a:pos x="152" y="256"/>
                  </a:cxn>
                  <a:cxn ang="0">
                    <a:pos x="146" y="277"/>
                  </a:cxn>
                  <a:cxn ang="0">
                    <a:pos x="141" y="298"/>
                  </a:cxn>
                  <a:cxn ang="0">
                    <a:pos x="138" y="320"/>
                  </a:cxn>
                  <a:cxn ang="0">
                    <a:pos x="138" y="344"/>
                  </a:cxn>
                  <a:cxn ang="0">
                    <a:pos x="138" y="788"/>
                  </a:cxn>
                  <a:cxn ang="0">
                    <a:pos x="0" y="788"/>
                  </a:cxn>
                  <a:cxn ang="0">
                    <a:pos x="0" y="14"/>
                  </a:cxn>
                  <a:cxn ang="0">
                    <a:pos x="138" y="14"/>
                  </a:cxn>
                  <a:cxn ang="0">
                    <a:pos x="138" y="138"/>
                  </a:cxn>
                  <a:cxn ang="0">
                    <a:pos x="148" y="121"/>
                  </a:cxn>
                  <a:cxn ang="0">
                    <a:pos x="158" y="105"/>
                  </a:cxn>
                  <a:cxn ang="0">
                    <a:pos x="169" y="90"/>
                  </a:cxn>
                  <a:cxn ang="0">
                    <a:pos x="181" y="77"/>
                  </a:cxn>
                  <a:cxn ang="0">
                    <a:pos x="192" y="65"/>
                  </a:cxn>
                  <a:cxn ang="0">
                    <a:pos x="205" y="53"/>
                  </a:cxn>
                  <a:cxn ang="0">
                    <a:pos x="217" y="43"/>
                  </a:cxn>
                  <a:cxn ang="0">
                    <a:pos x="231" y="33"/>
                  </a:cxn>
                  <a:cxn ang="0">
                    <a:pos x="246" y="26"/>
                  </a:cxn>
                  <a:cxn ang="0">
                    <a:pos x="261" y="19"/>
                  </a:cxn>
                  <a:cxn ang="0">
                    <a:pos x="275" y="13"/>
                  </a:cxn>
                  <a:cxn ang="0">
                    <a:pos x="292" y="8"/>
                  </a:cxn>
                  <a:cxn ang="0">
                    <a:pos x="308" y="4"/>
                  </a:cxn>
                  <a:cxn ang="0">
                    <a:pos x="325" y="2"/>
                  </a:cxn>
                  <a:cxn ang="0">
                    <a:pos x="343" y="0"/>
                  </a:cxn>
                  <a:cxn ang="0">
                    <a:pos x="362" y="0"/>
                  </a:cxn>
                  <a:cxn ang="0">
                    <a:pos x="382" y="1"/>
                  </a:cxn>
                  <a:cxn ang="0">
                    <a:pos x="406" y="3"/>
                  </a:cxn>
                  <a:cxn ang="0">
                    <a:pos x="435" y="7"/>
                  </a:cxn>
                  <a:cxn ang="0">
                    <a:pos x="468" y="12"/>
                  </a:cxn>
                  <a:cxn ang="0">
                    <a:pos x="411" y="145"/>
                  </a:cxn>
                </a:cxnLst>
                <a:rect l="0" t="0" r="r" b="b"/>
                <a:pathLst>
                  <a:path w="468" h="788">
                    <a:moveTo>
                      <a:pt x="411" y="145"/>
                    </a:moveTo>
                    <a:lnTo>
                      <a:pt x="399" y="138"/>
                    </a:lnTo>
                    <a:lnTo>
                      <a:pt x="388" y="131"/>
                    </a:lnTo>
                    <a:lnTo>
                      <a:pt x="377" y="126"/>
                    </a:lnTo>
                    <a:lnTo>
                      <a:pt x="365" y="122"/>
                    </a:lnTo>
                    <a:lnTo>
                      <a:pt x="355" y="119"/>
                    </a:lnTo>
                    <a:lnTo>
                      <a:pt x="343" y="117"/>
                    </a:lnTo>
                    <a:lnTo>
                      <a:pt x="331" y="115"/>
                    </a:lnTo>
                    <a:lnTo>
                      <a:pt x="320" y="115"/>
                    </a:lnTo>
                    <a:lnTo>
                      <a:pt x="302" y="116"/>
                    </a:lnTo>
                    <a:lnTo>
                      <a:pt x="285" y="119"/>
                    </a:lnTo>
                    <a:lnTo>
                      <a:pt x="277" y="121"/>
                    </a:lnTo>
                    <a:lnTo>
                      <a:pt x="268" y="124"/>
                    </a:lnTo>
                    <a:lnTo>
                      <a:pt x="260" y="127"/>
                    </a:lnTo>
                    <a:lnTo>
                      <a:pt x="252" y="131"/>
                    </a:lnTo>
                    <a:lnTo>
                      <a:pt x="236" y="141"/>
                    </a:lnTo>
                    <a:lnTo>
                      <a:pt x="221" y="153"/>
                    </a:lnTo>
                    <a:lnTo>
                      <a:pt x="207" y="166"/>
                    </a:lnTo>
                    <a:lnTo>
                      <a:pt x="192" y="182"/>
                    </a:lnTo>
                    <a:lnTo>
                      <a:pt x="179" y="199"/>
                    </a:lnTo>
                    <a:lnTo>
                      <a:pt x="169" y="217"/>
                    </a:lnTo>
                    <a:lnTo>
                      <a:pt x="159" y="236"/>
                    </a:lnTo>
                    <a:lnTo>
                      <a:pt x="152" y="256"/>
                    </a:lnTo>
                    <a:lnTo>
                      <a:pt x="146" y="277"/>
                    </a:lnTo>
                    <a:lnTo>
                      <a:pt x="141" y="298"/>
                    </a:lnTo>
                    <a:lnTo>
                      <a:pt x="138" y="320"/>
                    </a:lnTo>
                    <a:lnTo>
                      <a:pt x="138" y="344"/>
                    </a:lnTo>
                    <a:lnTo>
                      <a:pt x="138" y="788"/>
                    </a:lnTo>
                    <a:lnTo>
                      <a:pt x="0" y="788"/>
                    </a:lnTo>
                    <a:lnTo>
                      <a:pt x="0" y="14"/>
                    </a:lnTo>
                    <a:lnTo>
                      <a:pt x="138" y="14"/>
                    </a:lnTo>
                    <a:lnTo>
                      <a:pt x="138" y="138"/>
                    </a:lnTo>
                    <a:lnTo>
                      <a:pt x="148" y="121"/>
                    </a:lnTo>
                    <a:lnTo>
                      <a:pt x="158" y="105"/>
                    </a:lnTo>
                    <a:lnTo>
                      <a:pt x="169" y="90"/>
                    </a:lnTo>
                    <a:lnTo>
                      <a:pt x="181" y="77"/>
                    </a:lnTo>
                    <a:lnTo>
                      <a:pt x="192" y="65"/>
                    </a:lnTo>
                    <a:lnTo>
                      <a:pt x="205" y="53"/>
                    </a:lnTo>
                    <a:lnTo>
                      <a:pt x="217" y="43"/>
                    </a:lnTo>
                    <a:lnTo>
                      <a:pt x="231" y="33"/>
                    </a:lnTo>
                    <a:lnTo>
                      <a:pt x="246" y="26"/>
                    </a:lnTo>
                    <a:lnTo>
                      <a:pt x="261" y="19"/>
                    </a:lnTo>
                    <a:lnTo>
                      <a:pt x="275" y="13"/>
                    </a:lnTo>
                    <a:lnTo>
                      <a:pt x="292" y="8"/>
                    </a:lnTo>
                    <a:lnTo>
                      <a:pt x="308" y="4"/>
                    </a:lnTo>
                    <a:lnTo>
                      <a:pt x="325" y="2"/>
                    </a:lnTo>
                    <a:lnTo>
                      <a:pt x="343" y="0"/>
                    </a:lnTo>
                    <a:lnTo>
                      <a:pt x="362" y="0"/>
                    </a:lnTo>
                    <a:lnTo>
                      <a:pt x="382" y="1"/>
                    </a:lnTo>
                    <a:lnTo>
                      <a:pt x="406" y="3"/>
                    </a:lnTo>
                    <a:lnTo>
                      <a:pt x="435" y="7"/>
                    </a:lnTo>
                    <a:lnTo>
                      <a:pt x="468" y="12"/>
                    </a:lnTo>
                    <a:lnTo>
                      <a:pt x="411" y="14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42" name="Freeform 12"/>
              <p:cNvSpPr>
                <a:spLocks/>
              </p:cNvSpPr>
              <p:nvPr userDrawn="1"/>
            </p:nvSpPr>
            <p:spPr bwMode="gray">
              <a:xfrm>
                <a:off x="1093615" y="463131"/>
                <a:ext cx="88029" cy="176924"/>
              </a:xfrm>
              <a:custGeom>
                <a:avLst/>
                <a:gdLst/>
                <a:ahLst/>
                <a:cxnLst>
                  <a:cxn ang="0">
                    <a:pos x="0" y="322"/>
                  </a:cxn>
                  <a:cxn ang="0">
                    <a:pos x="90" y="214"/>
                  </a:cxn>
                  <a:cxn ang="0">
                    <a:pos x="228" y="0"/>
                  </a:cxn>
                  <a:cxn ang="0">
                    <a:pos x="442" y="214"/>
                  </a:cxn>
                  <a:cxn ang="0">
                    <a:pos x="228" y="322"/>
                  </a:cxn>
                  <a:cxn ang="0">
                    <a:pos x="229" y="731"/>
                  </a:cxn>
                  <a:cxn ang="0">
                    <a:pos x="234" y="773"/>
                  </a:cxn>
                  <a:cxn ang="0">
                    <a:pos x="241" y="808"/>
                  </a:cxn>
                  <a:cxn ang="0">
                    <a:pos x="254" y="836"/>
                  </a:cxn>
                  <a:cxn ang="0">
                    <a:pos x="271" y="857"/>
                  </a:cxn>
                  <a:cxn ang="0">
                    <a:pos x="292" y="872"/>
                  </a:cxn>
                  <a:cxn ang="0">
                    <a:pos x="318" y="882"/>
                  </a:cxn>
                  <a:cxn ang="0">
                    <a:pos x="350" y="887"/>
                  </a:cxn>
                  <a:cxn ang="0">
                    <a:pos x="381" y="887"/>
                  </a:cxn>
                  <a:cxn ang="0">
                    <a:pos x="408" y="884"/>
                  </a:cxn>
                  <a:cxn ang="0">
                    <a:pos x="435" y="878"/>
                  </a:cxn>
                  <a:cxn ang="0">
                    <a:pos x="463" y="867"/>
                  </a:cxn>
                  <a:cxn ang="0">
                    <a:pos x="497" y="981"/>
                  </a:cxn>
                  <a:cxn ang="0">
                    <a:pos x="453" y="991"/>
                  </a:cxn>
                  <a:cxn ang="0">
                    <a:pos x="408" y="998"/>
                  </a:cxn>
                  <a:cxn ang="0">
                    <a:pos x="359" y="1001"/>
                  </a:cxn>
                  <a:cxn ang="0">
                    <a:pos x="310" y="1003"/>
                  </a:cxn>
                  <a:cxn ang="0">
                    <a:pos x="286" y="1002"/>
                  </a:cxn>
                  <a:cxn ang="0">
                    <a:pos x="265" y="999"/>
                  </a:cxn>
                  <a:cxn ang="0">
                    <a:pos x="244" y="994"/>
                  </a:cxn>
                  <a:cxn ang="0">
                    <a:pos x="224" y="987"/>
                  </a:cxn>
                  <a:cxn ang="0">
                    <a:pos x="205" y="976"/>
                  </a:cxn>
                  <a:cxn ang="0">
                    <a:pos x="187" y="964"/>
                  </a:cxn>
                  <a:cxn ang="0">
                    <a:pos x="170" y="951"/>
                  </a:cxn>
                  <a:cxn ang="0">
                    <a:pos x="153" y="935"/>
                  </a:cxn>
                  <a:cxn ang="0">
                    <a:pos x="139" y="917"/>
                  </a:cxn>
                  <a:cxn ang="0">
                    <a:pos x="126" y="898"/>
                  </a:cxn>
                  <a:cxn ang="0">
                    <a:pos x="115" y="879"/>
                  </a:cxn>
                  <a:cxn ang="0">
                    <a:pos x="106" y="858"/>
                  </a:cxn>
                  <a:cxn ang="0">
                    <a:pos x="100" y="836"/>
                  </a:cxn>
                  <a:cxn ang="0">
                    <a:pos x="94" y="812"/>
                  </a:cxn>
                  <a:cxn ang="0">
                    <a:pos x="90" y="762"/>
                  </a:cxn>
                </a:cxnLst>
                <a:rect l="0" t="0" r="r" b="b"/>
                <a:pathLst>
                  <a:path w="497" h="1003">
                    <a:moveTo>
                      <a:pt x="90" y="322"/>
                    </a:moveTo>
                    <a:lnTo>
                      <a:pt x="0" y="322"/>
                    </a:lnTo>
                    <a:lnTo>
                      <a:pt x="0" y="214"/>
                    </a:lnTo>
                    <a:lnTo>
                      <a:pt x="90" y="214"/>
                    </a:lnTo>
                    <a:lnTo>
                      <a:pt x="90" y="53"/>
                    </a:lnTo>
                    <a:lnTo>
                      <a:pt x="228" y="0"/>
                    </a:lnTo>
                    <a:lnTo>
                      <a:pt x="228" y="214"/>
                    </a:lnTo>
                    <a:lnTo>
                      <a:pt x="442" y="214"/>
                    </a:lnTo>
                    <a:lnTo>
                      <a:pt x="442" y="322"/>
                    </a:lnTo>
                    <a:lnTo>
                      <a:pt x="228" y="322"/>
                    </a:lnTo>
                    <a:lnTo>
                      <a:pt x="228" y="708"/>
                    </a:lnTo>
                    <a:lnTo>
                      <a:pt x="229" y="731"/>
                    </a:lnTo>
                    <a:lnTo>
                      <a:pt x="231" y="753"/>
                    </a:lnTo>
                    <a:lnTo>
                      <a:pt x="234" y="773"/>
                    </a:lnTo>
                    <a:lnTo>
                      <a:pt x="237" y="791"/>
                    </a:lnTo>
                    <a:lnTo>
                      <a:pt x="241" y="808"/>
                    </a:lnTo>
                    <a:lnTo>
                      <a:pt x="247" y="823"/>
                    </a:lnTo>
                    <a:lnTo>
                      <a:pt x="254" y="836"/>
                    </a:lnTo>
                    <a:lnTo>
                      <a:pt x="262" y="846"/>
                    </a:lnTo>
                    <a:lnTo>
                      <a:pt x="271" y="857"/>
                    </a:lnTo>
                    <a:lnTo>
                      <a:pt x="280" y="865"/>
                    </a:lnTo>
                    <a:lnTo>
                      <a:pt x="292" y="872"/>
                    </a:lnTo>
                    <a:lnTo>
                      <a:pt x="304" y="878"/>
                    </a:lnTo>
                    <a:lnTo>
                      <a:pt x="318" y="882"/>
                    </a:lnTo>
                    <a:lnTo>
                      <a:pt x="334" y="885"/>
                    </a:lnTo>
                    <a:lnTo>
                      <a:pt x="350" y="887"/>
                    </a:lnTo>
                    <a:lnTo>
                      <a:pt x="368" y="888"/>
                    </a:lnTo>
                    <a:lnTo>
                      <a:pt x="381" y="887"/>
                    </a:lnTo>
                    <a:lnTo>
                      <a:pt x="394" y="886"/>
                    </a:lnTo>
                    <a:lnTo>
                      <a:pt x="408" y="884"/>
                    </a:lnTo>
                    <a:lnTo>
                      <a:pt x="422" y="881"/>
                    </a:lnTo>
                    <a:lnTo>
                      <a:pt x="435" y="878"/>
                    </a:lnTo>
                    <a:lnTo>
                      <a:pt x="449" y="873"/>
                    </a:lnTo>
                    <a:lnTo>
                      <a:pt x="463" y="867"/>
                    </a:lnTo>
                    <a:lnTo>
                      <a:pt x="477" y="861"/>
                    </a:lnTo>
                    <a:lnTo>
                      <a:pt x="497" y="981"/>
                    </a:lnTo>
                    <a:lnTo>
                      <a:pt x="475" y="987"/>
                    </a:lnTo>
                    <a:lnTo>
                      <a:pt x="453" y="991"/>
                    </a:lnTo>
                    <a:lnTo>
                      <a:pt x="431" y="995"/>
                    </a:lnTo>
                    <a:lnTo>
                      <a:pt x="408" y="998"/>
                    </a:lnTo>
                    <a:lnTo>
                      <a:pt x="384" y="1000"/>
                    </a:lnTo>
                    <a:lnTo>
                      <a:pt x="359" y="1001"/>
                    </a:lnTo>
                    <a:lnTo>
                      <a:pt x="335" y="1002"/>
                    </a:lnTo>
                    <a:lnTo>
                      <a:pt x="310" y="1003"/>
                    </a:lnTo>
                    <a:lnTo>
                      <a:pt x="298" y="1003"/>
                    </a:lnTo>
                    <a:lnTo>
                      <a:pt x="286" y="1002"/>
                    </a:lnTo>
                    <a:lnTo>
                      <a:pt x="276" y="1001"/>
                    </a:lnTo>
                    <a:lnTo>
                      <a:pt x="265" y="999"/>
                    </a:lnTo>
                    <a:lnTo>
                      <a:pt x="255" y="996"/>
                    </a:lnTo>
                    <a:lnTo>
                      <a:pt x="244" y="994"/>
                    </a:lnTo>
                    <a:lnTo>
                      <a:pt x="235" y="990"/>
                    </a:lnTo>
                    <a:lnTo>
                      <a:pt x="224" y="987"/>
                    </a:lnTo>
                    <a:lnTo>
                      <a:pt x="215" y="981"/>
                    </a:lnTo>
                    <a:lnTo>
                      <a:pt x="205" y="976"/>
                    </a:lnTo>
                    <a:lnTo>
                      <a:pt x="197" y="971"/>
                    </a:lnTo>
                    <a:lnTo>
                      <a:pt x="187" y="964"/>
                    </a:lnTo>
                    <a:lnTo>
                      <a:pt x="179" y="958"/>
                    </a:lnTo>
                    <a:lnTo>
                      <a:pt x="170" y="951"/>
                    </a:lnTo>
                    <a:lnTo>
                      <a:pt x="162" y="943"/>
                    </a:lnTo>
                    <a:lnTo>
                      <a:pt x="153" y="935"/>
                    </a:lnTo>
                    <a:lnTo>
                      <a:pt x="146" y="926"/>
                    </a:lnTo>
                    <a:lnTo>
                      <a:pt x="139" y="917"/>
                    </a:lnTo>
                    <a:lnTo>
                      <a:pt x="132" y="907"/>
                    </a:lnTo>
                    <a:lnTo>
                      <a:pt x="126" y="898"/>
                    </a:lnTo>
                    <a:lnTo>
                      <a:pt x="121" y="888"/>
                    </a:lnTo>
                    <a:lnTo>
                      <a:pt x="115" y="879"/>
                    </a:lnTo>
                    <a:lnTo>
                      <a:pt x="110" y="868"/>
                    </a:lnTo>
                    <a:lnTo>
                      <a:pt x="106" y="858"/>
                    </a:lnTo>
                    <a:lnTo>
                      <a:pt x="103" y="846"/>
                    </a:lnTo>
                    <a:lnTo>
                      <a:pt x="100" y="836"/>
                    </a:lnTo>
                    <a:lnTo>
                      <a:pt x="96" y="824"/>
                    </a:lnTo>
                    <a:lnTo>
                      <a:pt x="94" y="812"/>
                    </a:lnTo>
                    <a:lnTo>
                      <a:pt x="91" y="787"/>
                    </a:lnTo>
                    <a:lnTo>
                      <a:pt x="90" y="762"/>
                    </a:lnTo>
                    <a:lnTo>
                      <a:pt x="90" y="32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43" name="Freeform 13"/>
              <p:cNvSpPr>
                <a:spLocks noEditPoints="1"/>
              </p:cNvSpPr>
              <p:nvPr userDrawn="1"/>
            </p:nvSpPr>
            <p:spPr bwMode="gray">
              <a:xfrm>
                <a:off x="1196492" y="449358"/>
                <a:ext cx="47727" cy="188578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207" y="3"/>
                  </a:cxn>
                  <a:cxn ang="0">
                    <a:pos x="222" y="10"/>
                  </a:cxn>
                  <a:cxn ang="0">
                    <a:pos x="236" y="19"/>
                  </a:cxn>
                  <a:cxn ang="0">
                    <a:pos x="248" y="31"/>
                  </a:cxn>
                  <a:cxn ang="0">
                    <a:pos x="257" y="45"/>
                  </a:cxn>
                  <a:cxn ang="0">
                    <a:pos x="263" y="59"/>
                  </a:cxn>
                  <a:cxn ang="0">
                    <a:pos x="266" y="75"/>
                  </a:cxn>
                  <a:cxn ang="0">
                    <a:pos x="266" y="93"/>
                  </a:cxn>
                  <a:cxn ang="0">
                    <a:pos x="263" y="109"/>
                  </a:cxn>
                  <a:cxn ang="0">
                    <a:pos x="257" y="124"/>
                  </a:cxn>
                  <a:cxn ang="0">
                    <a:pos x="248" y="137"/>
                  </a:cxn>
                  <a:cxn ang="0">
                    <a:pos x="236" y="150"/>
                  </a:cxn>
                  <a:cxn ang="0">
                    <a:pos x="222" y="160"/>
                  </a:cxn>
                  <a:cxn ang="0">
                    <a:pos x="207" y="166"/>
                  </a:cxn>
                  <a:cxn ang="0">
                    <a:pos x="190" y="168"/>
                  </a:cxn>
                  <a:cxn ang="0">
                    <a:pos x="173" y="168"/>
                  </a:cxn>
                  <a:cxn ang="0">
                    <a:pos x="158" y="166"/>
                  </a:cxn>
                  <a:cxn ang="0">
                    <a:pos x="143" y="160"/>
                  </a:cxn>
                  <a:cxn ang="0">
                    <a:pos x="129" y="150"/>
                  </a:cxn>
                  <a:cxn ang="0">
                    <a:pos x="117" y="137"/>
                  </a:cxn>
                  <a:cxn ang="0">
                    <a:pos x="108" y="124"/>
                  </a:cxn>
                  <a:cxn ang="0">
                    <a:pos x="102" y="109"/>
                  </a:cxn>
                  <a:cxn ang="0">
                    <a:pos x="98" y="93"/>
                  </a:cxn>
                  <a:cxn ang="0">
                    <a:pos x="98" y="75"/>
                  </a:cxn>
                  <a:cxn ang="0">
                    <a:pos x="102" y="59"/>
                  </a:cxn>
                  <a:cxn ang="0">
                    <a:pos x="108" y="45"/>
                  </a:cxn>
                  <a:cxn ang="0">
                    <a:pos x="116" y="31"/>
                  </a:cxn>
                  <a:cxn ang="0">
                    <a:pos x="129" y="19"/>
                  </a:cxn>
                  <a:cxn ang="0">
                    <a:pos x="143" y="10"/>
                  </a:cxn>
                  <a:cxn ang="0">
                    <a:pos x="158" y="3"/>
                  </a:cxn>
                  <a:cxn ang="0">
                    <a:pos x="173" y="0"/>
                  </a:cxn>
                  <a:cxn ang="0">
                    <a:pos x="106" y="1065"/>
                  </a:cxn>
                  <a:cxn ang="0">
                    <a:pos x="0" y="406"/>
                  </a:cxn>
                  <a:cxn ang="0">
                    <a:pos x="244" y="291"/>
                  </a:cxn>
                  <a:cxn ang="0">
                    <a:pos x="106" y="1065"/>
                  </a:cxn>
                </a:cxnLst>
                <a:rect l="0" t="0" r="r" b="b"/>
                <a:pathLst>
                  <a:path w="267" h="1065">
                    <a:moveTo>
                      <a:pt x="182" y="0"/>
                    </a:moveTo>
                    <a:lnTo>
                      <a:pt x="190" y="0"/>
                    </a:lnTo>
                    <a:lnTo>
                      <a:pt x="199" y="1"/>
                    </a:lnTo>
                    <a:lnTo>
                      <a:pt x="207" y="3"/>
                    </a:lnTo>
                    <a:lnTo>
                      <a:pt x="215" y="7"/>
                    </a:lnTo>
                    <a:lnTo>
                      <a:pt x="222" y="10"/>
                    </a:lnTo>
                    <a:lnTo>
                      <a:pt x="229" y="14"/>
                    </a:lnTo>
                    <a:lnTo>
                      <a:pt x="236" y="19"/>
                    </a:lnTo>
                    <a:lnTo>
                      <a:pt x="242" y="25"/>
                    </a:lnTo>
                    <a:lnTo>
                      <a:pt x="248" y="31"/>
                    </a:lnTo>
                    <a:lnTo>
                      <a:pt x="252" y="38"/>
                    </a:lnTo>
                    <a:lnTo>
                      <a:pt x="257" y="45"/>
                    </a:lnTo>
                    <a:lnTo>
                      <a:pt x="261" y="52"/>
                    </a:lnTo>
                    <a:lnTo>
                      <a:pt x="263" y="59"/>
                    </a:lnTo>
                    <a:lnTo>
                      <a:pt x="265" y="68"/>
                    </a:lnTo>
                    <a:lnTo>
                      <a:pt x="266" y="75"/>
                    </a:lnTo>
                    <a:lnTo>
                      <a:pt x="267" y="84"/>
                    </a:lnTo>
                    <a:lnTo>
                      <a:pt x="266" y="93"/>
                    </a:lnTo>
                    <a:lnTo>
                      <a:pt x="265" y="102"/>
                    </a:lnTo>
                    <a:lnTo>
                      <a:pt x="263" y="109"/>
                    </a:lnTo>
                    <a:lnTo>
                      <a:pt x="261" y="116"/>
                    </a:lnTo>
                    <a:lnTo>
                      <a:pt x="257" y="124"/>
                    </a:lnTo>
                    <a:lnTo>
                      <a:pt x="252" y="131"/>
                    </a:lnTo>
                    <a:lnTo>
                      <a:pt x="248" y="137"/>
                    </a:lnTo>
                    <a:lnTo>
                      <a:pt x="242" y="144"/>
                    </a:lnTo>
                    <a:lnTo>
                      <a:pt x="236" y="150"/>
                    </a:lnTo>
                    <a:lnTo>
                      <a:pt x="229" y="155"/>
                    </a:lnTo>
                    <a:lnTo>
                      <a:pt x="222" y="160"/>
                    </a:lnTo>
                    <a:lnTo>
                      <a:pt x="215" y="163"/>
                    </a:lnTo>
                    <a:lnTo>
                      <a:pt x="207" y="166"/>
                    </a:lnTo>
                    <a:lnTo>
                      <a:pt x="199" y="167"/>
                    </a:lnTo>
                    <a:lnTo>
                      <a:pt x="190" y="168"/>
                    </a:lnTo>
                    <a:lnTo>
                      <a:pt x="182" y="169"/>
                    </a:lnTo>
                    <a:lnTo>
                      <a:pt x="173" y="168"/>
                    </a:lnTo>
                    <a:lnTo>
                      <a:pt x="165" y="167"/>
                    </a:lnTo>
                    <a:lnTo>
                      <a:pt x="158" y="166"/>
                    </a:lnTo>
                    <a:lnTo>
                      <a:pt x="150" y="163"/>
                    </a:lnTo>
                    <a:lnTo>
                      <a:pt x="143" y="160"/>
                    </a:lnTo>
                    <a:lnTo>
                      <a:pt x="135" y="155"/>
                    </a:lnTo>
                    <a:lnTo>
                      <a:pt x="129" y="150"/>
                    </a:lnTo>
                    <a:lnTo>
                      <a:pt x="123" y="144"/>
                    </a:lnTo>
                    <a:lnTo>
                      <a:pt x="117" y="137"/>
                    </a:lnTo>
                    <a:lnTo>
                      <a:pt x="112" y="131"/>
                    </a:lnTo>
                    <a:lnTo>
                      <a:pt x="108" y="124"/>
                    </a:lnTo>
                    <a:lnTo>
                      <a:pt x="104" y="116"/>
                    </a:lnTo>
                    <a:lnTo>
                      <a:pt x="102" y="109"/>
                    </a:lnTo>
                    <a:lnTo>
                      <a:pt x="99" y="102"/>
                    </a:lnTo>
                    <a:lnTo>
                      <a:pt x="98" y="93"/>
                    </a:lnTo>
                    <a:lnTo>
                      <a:pt x="98" y="84"/>
                    </a:lnTo>
                    <a:lnTo>
                      <a:pt x="98" y="75"/>
                    </a:lnTo>
                    <a:lnTo>
                      <a:pt x="99" y="67"/>
                    </a:lnTo>
                    <a:lnTo>
                      <a:pt x="102" y="59"/>
                    </a:lnTo>
                    <a:lnTo>
                      <a:pt x="104" y="52"/>
                    </a:lnTo>
                    <a:lnTo>
                      <a:pt x="108" y="45"/>
                    </a:lnTo>
                    <a:lnTo>
                      <a:pt x="112" y="37"/>
                    </a:lnTo>
                    <a:lnTo>
                      <a:pt x="116" y="31"/>
                    </a:lnTo>
                    <a:lnTo>
                      <a:pt x="123" y="25"/>
                    </a:lnTo>
                    <a:lnTo>
                      <a:pt x="129" y="19"/>
                    </a:lnTo>
                    <a:lnTo>
                      <a:pt x="135" y="14"/>
                    </a:lnTo>
                    <a:lnTo>
                      <a:pt x="143" y="10"/>
                    </a:lnTo>
                    <a:lnTo>
                      <a:pt x="149" y="7"/>
                    </a:lnTo>
                    <a:lnTo>
                      <a:pt x="158" y="3"/>
                    </a:lnTo>
                    <a:lnTo>
                      <a:pt x="165" y="1"/>
                    </a:lnTo>
                    <a:lnTo>
                      <a:pt x="173" y="0"/>
                    </a:lnTo>
                    <a:lnTo>
                      <a:pt x="182" y="0"/>
                    </a:lnTo>
                    <a:close/>
                    <a:moveTo>
                      <a:pt x="106" y="1065"/>
                    </a:moveTo>
                    <a:lnTo>
                      <a:pt x="106" y="406"/>
                    </a:lnTo>
                    <a:lnTo>
                      <a:pt x="0" y="406"/>
                    </a:lnTo>
                    <a:lnTo>
                      <a:pt x="0" y="291"/>
                    </a:lnTo>
                    <a:lnTo>
                      <a:pt x="244" y="291"/>
                    </a:lnTo>
                    <a:lnTo>
                      <a:pt x="244" y="1065"/>
                    </a:lnTo>
                    <a:lnTo>
                      <a:pt x="106" y="106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44" name="Freeform 14"/>
              <p:cNvSpPr>
                <a:spLocks/>
              </p:cNvSpPr>
              <p:nvPr userDrawn="1"/>
            </p:nvSpPr>
            <p:spPr bwMode="gray">
              <a:xfrm>
                <a:off x="1279218" y="498092"/>
                <a:ext cx="182421" cy="139844"/>
              </a:xfrm>
              <a:custGeom>
                <a:avLst/>
                <a:gdLst/>
                <a:ahLst/>
                <a:cxnLst>
                  <a:cxn ang="0">
                    <a:pos x="894" y="275"/>
                  </a:cxn>
                  <a:cxn ang="0">
                    <a:pos x="885" y="217"/>
                  </a:cxn>
                  <a:cxn ang="0">
                    <a:pos x="865" y="173"/>
                  </a:cxn>
                  <a:cxn ang="0">
                    <a:pos x="833" y="140"/>
                  </a:cxn>
                  <a:cxn ang="0">
                    <a:pos x="791" y="121"/>
                  </a:cxn>
                  <a:cxn ang="0">
                    <a:pos x="737" y="115"/>
                  </a:cxn>
                  <a:cxn ang="0">
                    <a:pos x="701" y="119"/>
                  </a:cxn>
                  <a:cxn ang="0">
                    <a:pos x="666" y="131"/>
                  </a:cxn>
                  <a:cxn ang="0">
                    <a:pos x="635" y="153"/>
                  </a:cxn>
                  <a:cxn ang="0">
                    <a:pos x="608" y="178"/>
                  </a:cxn>
                  <a:cxn ang="0">
                    <a:pos x="590" y="205"/>
                  </a:cxn>
                  <a:cxn ang="0">
                    <a:pos x="448" y="788"/>
                  </a:cxn>
                  <a:cxn ang="0">
                    <a:pos x="445" y="211"/>
                  </a:cxn>
                  <a:cxn ang="0">
                    <a:pos x="431" y="176"/>
                  </a:cxn>
                  <a:cxn ang="0">
                    <a:pos x="405" y="147"/>
                  </a:cxn>
                  <a:cxn ang="0">
                    <a:pos x="369" y="127"/>
                  </a:cxn>
                  <a:cxn ang="0">
                    <a:pos x="326" y="117"/>
                  </a:cxn>
                  <a:cxn ang="0">
                    <a:pos x="281" y="115"/>
                  </a:cxn>
                  <a:cxn ang="0">
                    <a:pos x="250" y="122"/>
                  </a:cxn>
                  <a:cxn ang="0">
                    <a:pos x="216" y="139"/>
                  </a:cxn>
                  <a:cxn ang="0">
                    <a:pos x="183" y="162"/>
                  </a:cxn>
                  <a:cxn ang="0">
                    <a:pos x="157" y="188"/>
                  </a:cxn>
                  <a:cxn ang="0">
                    <a:pos x="139" y="216"/>
                  </a:cxn>
                  <a:cxn ang="0">
                    <a:pos x="0" y="14"/>
                  </a:cxn>
                  <a:cxn ang="0">
                    <a:pos x="146" y="90"/>
                  </a:cxn>
                  <a:cxn ang="0">
                    <a:pos x="178" y="58"/>
                  </a:cxn>
                  <a:cxn ang="0">
                    <a:pos x="213" y="32"/>
                  </a:cxn>
                  <a:cxn ang="0">
                    <a:pos x="251" y="14"/>
                  </a:cxn>
                  <a:cxn ang="0">
                    <a:pos x="291" y="3"/>
                  </a:cxn>
                  <a:cxn ang="0">
                    <a:pos x="334" y="0"/>
                  </a:cxn>
                  <a:cxn ang="0">
                    <a:pos x="393" y="3"/>
                  </a:cxn>
                  <a:cxn ang="0">
                    <a:pos x="445" y="14"/>
                  </a:cxn>
                  <a:cxn ang="0">
                    <a:pos x="489" y="32"/>
                  </a:cxn>
                  <a:cxn ang="0">
                    <a:pos x="527" y="58"/>
                  </a:cxn>
                  <a:cxn ang="0">
                    <a:pos x="558" y="90"/>
                  </a:cxn>
                  <a:cxn ang="0">
                    <a:pos x="581" y="82"/>
                  </a:cxn>
                  <a:cxn ang="0">
                    <a:pos x="610" y="53"/>
                  </a:cxn>
                  <a:cxn ang="0">
                    <a:pos x="653" y="29"/>
                  </a:cxn>
                  <a:cxn ang="0">
                    <a:pos x="700" y="11"/>
                  </a:cxn>
                  <a:cxn ang="0">
                    <a:pos x="749" y="2"/>
                  </a:cxn>
                  <a:cxn ang="0">
                    <a:pos x="796" y="0"/>
                  </a:cxn>
                  <a:cxn ang="0">
                    <a:pos x="838" y="4"/>
                  </a:cxn>
                  <a:cxn ang="0">
                    <a:pos x="876" y="13"/>
                  </a:cxn>
                  <a:cxn ang="0">
                    <a:pos x="910" y="27"/>
                  </a:cxn>
                  <a:cxn ang="0">
                    <a:pos x="941" y="46"/>
                  </a:cxn>
                  <a:cxn ang="0">
                    <a:pos x="967" y="70"/>
                  </a:cxn>
                  <a:cxn ang="0">
                    <a:pos x="989" y="99"/>
                  </a:cxn>
                  <a:cxn ang="0">
                    <a:pos x="1007" y="131"/>
                  </a:cxn>
                  <a:cxn ang="0">
                    <a:pos x="1020" y="168"/>
                  </a:cxn>
                  <a:cxn ang="0">
                    <a:pos x="1029" y="210"/>
                  </a:cxn>
                  <a:cxn ang="0">
                    <a:pos x="1033" y="255"/>
                  </a:cxn>
                  <a:cxn ang="0">
                    <a:pos x="894" y="788"/>
                  </a:cxn>
                </a:cxnLst>
                <a:rect l="0" t="0" r="r" b="b"/>
                <a:pathLst>
                  <a:path w="1033" h="788">
                    <a:moveTo>
                      <a:pt x="894" y="788"/>
                    </a:moveTo>
                    <a:lnTo>
                      <a:pt x="894" y="297"/>
                    </a:lnTo>
                    <a:lnTo>
                      <a:pt x="894" y="275"/>
                    </a:lnTo>
                    <a:lnTo>
                      <a:pt x="892" y="255"/>
                    </a:lnTo>
                    <a:lnTo>
                      <a:pt x="889" y="235"/>
                    </a:lnTo>
                    <a:lnTo>
                      <a:pt x="885" y="217"/>
                    </a:lnTo>
                    <a:lnTo>
                      <a:pt x="880" y="201"/>
                    </a:lnTo>
                    <a:lnTo>
                      <a:pt x="872" y="186"/>
                    </a:lnTo>
                    <a:lnTo>
                      <a:pt x="865" y="173"/>
                    </a:lnTo>
                    <a:lnTo>
                      <a:pt x="855" y="160"/>
                    </a:lnTo>
                    <a:lnTo>
                      <a:pt x="845" y="149"/>
                    </a:lnTo>
                    <a:lnTo>
                      <a:pt x="833" y="140"/>
                    </a:lnTo>
                    <a:lnTo>
                      <a:pt x="820" y="133"/>
                    </a:lnTo>
                    <a:lnTo>
                      <a:pt x="807" y="126"/>
                    </a:lnTo>
                    <a:lnTo>
                      <a:pt x="791" y="121"/>
                    </a:lnTo>
                    <a:lnTo>
                      <a:pt x="774" y="118"/>
                    </a:lnTo>
                    <a:lnTo>
                      <a:pt x="756" y="116"/>
                    </a:lnTo>
                    <a:lnTo>
                      <a:pt x="737" y="115"/>
                    </a:lnTo>
                    <a:lnTo>
                      <a:pt x="725" y="115"/>
                    </a:lnTo>
                    <a:lnTo>
                      <a:pt x="713" y="117"/>
                    </a:lnTo>
                    <a:lnTo>
                      <a:pt x="701" y="119"/>
                    </a:lnTo>
                    <a:lnTo>
                      <a:pt x="690" y="122"/>
                    </a:lnTo>
                    <a:lnTo>
                      <a:pt x="678" y="126"/>
                    </a:lnTo>
                    <a:lnTo>
                      <a:pt x="666" y="131"/>
                    </a:lnTo>
                    <a:lnTo>
                      <a:pt x="656" y="138"/>
                    </a:lnTo>
                    <a:lnTo>
                      <a:pt x="644" y="145"/>
                    </a:lnTo>
                    <a:lnTo>
                      <a:pt x="635" y="153"/>
                    </a:lnTo>
                    <a:lnTo>
                      <a:pt x="625" y="161"/>
                    </a:lnTo>
                    <a:lnTo>
                      <a:pt x="616" y="169"/>
                    </a:lnTo>
                    <a:lnTo>
                      <a:pt x="608" y="178"/>
                    </a:lnTo>
                    <a:lnTo>
                      <a:pt x="602" y="186"/>
                    </a:lnTo>
                    <a:lnTo>
                      <a:pt x="596" y="196"/>
                    </a:lnTo>
                    <a:lnTo>
                      <a:pt x="590" y="205"/>
                    </a:lnTo>
                    <a:lnTo>
                      <a:pt x="586" y="215"/>
                    </a:lnTo>
                    <a:lnTo>
                      <a:pt x="586" y="788"/>
                    </a:lnTo>
                    <a:lnTo>
                      <a:pt x="448" y="788"/>
                    </a:lnTo>
                    <a:lnTo>
                      <a:pt x="448" y="237"/>
                    </a:lnTo>
                    <a:lnTo>
                      <a:pt x="447" y="223"/>
                    </a:lnTo>
                    <a:lnTo>
                      <a:pt x="445" y="211"/>
                    </a:lnTo>
                    <a:lnTo>
                      <a:pt x="442" y="198"/>
                    </a:lnTo>
                    <a:lnTo>
                      <a:pt x="437" y="186"/>
                    </a:lnTo>
                    <a:lnTo>
                      <a:pt x="431" y="176"/>
                    </a:lnTo>
                    <a:lnTo>
                      <a:pt x="424" y="165"/>
                    </a:lnTo>
                    <a:lnTo>
                      <a:pt x="415" y="156"/>
                    </a:lnTo>
                    <a:lnTo>
                      <a:pt x="405" y="147"/>
                    </a:lnTo>
                    <a:lnTo>
                      <a:pt x="394" y="140"/>
                    </a:lnTo>
                    <a:lnTo>
                      <a:pt x="381" y="133"/>
                    </a:lnTo>
                    <a:lnTo>
                      <a:pt x="369" y="127"/>
                    </a:lnTo>
                    <a:lnTo>
                      <a:pt x="355" y="123"/>
                    </a:lnTo>
                    <a:lnTo>
                      <a:pt x="340" y="119"/>
                    </a:lnTo>
                    <a:lnTo>
                      <a:pt x="326" y="117"/>
                    </a:lnTo>
                    <a:lnTo>
                      <a:pt x="309" y="115"/>
                    </a:lnTo>
                    <a:lnTo>
                      <a:pt x="292" y="115"/>
                    </a:lnTo>
                    <a:lnTo>
                      <a:pt x="281" y="115"/>
                    </a:lnTo>
                    <a:lnTo>
                      <a:pt x="271" y="117"/>
                    </a:lnTo>
                    <a:lnTo>
                      <a:pt x="260" y="119"/>
                    </a:lnTo>
                    <a:lnTo>
                      <a:pt x="250" y="122"/>
                    </a:lnTo>
                    <a:lnTo>
                      <a:pt x="238" y="127"/>
                    </a:lnTo>
                    <a:lnTo>
                      <a:pt x="227" y="133"/>
                    </a:lnTo>
                    <a:lnTo>
                      <a:pt x="216" y="139"/>
                    </a:lnTo>
                    <a:lnTo>
                      <a:pt x="204" y="146"/>
                    </a:lnTo>
                    <a:lnTo>
                      <a:pt x="194" y="155"/>
                    </a:lnTo>
                    <a:lnTo>
                      <a:pt x="183" y="162"/>
                    </a:lnTo>
                    <a:lnTo>
                      <a:pt x="174" y="171"/>
                    </a:lnTo>
                    <a:lnTo>
                      <a:pt x="165" y="180"/>
                    </a:lnTo>
                    <a:lnTo>
                      <a:pt x="157" y="188"/>
                    </a:lnTo>
                    <a:lnTo>
                      <a:pt x="150" y="197"/>
                    </a:lnTo>
                    <a:lnTo>
                      <a:pt x="144" y="206"/>
                    </a:lnTo>
                    <a:lnTo>
                      <a:pt x="139" y="216"/>
                    </a:lnTo>
                    <a:lnTo>
                      <a:pt x="139" y="788"/>
                    </a:lnTo>
                    <a:lnTo>
                      <a:pt x="0" y="788"/>
                    </a:lnTo>
                    <a:lnTo>
                      <a:pt x="0" y="14"/>
                    </a:lnTo>
                    <a:lnTo>
                      <a:pt x="90" y="14"/>
                    </a:lnTo>
                    <a:lnTo>
                      <a:pt x="136" y="103"/>
                    </a:lnTo>
                    <a:lnTo>
                      <a:pt x="146" y="90"/>
                    </a:lnTo>
                    <a:lnTo>
                      <a:pt x="156" y="79"/>
                    </a:lnTo>
                    <a:lnTo>
                      <a:pt x="167" y="68"/>
                    </a:lnTo>
                    <a:lnTo>
                      <a:pt x="178" y="58"/>
                    </a:lnTo>
                    <a:lnTo>
                      <a:pt x="189" y="48"/>
                    </a:lnTo>
                    <a:lnTo>
                      <a:pt x="201" y="40"/>
                    </a:lnTo>
                    <a:lnTo>
                      <a:pt x="213" y="32"/>
                    </a:lnTo>
                    <a:lnTo>
                      <a:pt x="225" y="25"/>
                    </a:lnTo>
                    <a:lnTo>
                      <a:pt x="238" y="20"/>
                    </a:lnTo>
                    <a:lnTo>
                      <a:pt x="251" y="14"/>
                    </a:lnTo>
                    <a:lnTo>
                      <a:pt x="263" y="9"/>
                    </a:lnTo>
                    <a:lnTo>
                      <a:pt x="277" y="6"/>
                    </a:lnTo>
                    <a:lnTo>
                      <a:pt x="291" y="3"/>
                    </a:lnTo>
                    <a:lnTo>
                      <a:pt x="305" y="1"/>
                    </a:lnTo>
                    <a:lnTo>
                      <a:pt x="319" y="0"/>
                    </a:lnTo>
                    <a:lnTo>
                      <a:pt x="334" y="0"/>
                    </a:lnTo>
                    <a:lnTo>
                      <a:pt x="355" y="0"/>
                    </a:lnTo>
                    <a:lnTo>
                      <a:pt x="374" y="1"/>
                    </a:lnTo>
                    <a:lnTo>
                      <a:pt x="393" y="3"/>
                    </a:lnTo>
                    <a:lnTo>
                      <a:pt x="411" y="6"/>
                    </a:lnTo>
                    <a:lnTo>
                      <a:pt x="428" y="9"/>
                    </a:lnTo>
                    <a:lnTo>
                      <a:pt x="445" y="14"/>
                    </a:lnTo>
                    <a:lnTo>
                      <a:pt x="461" y="20"/>
                    </a:lnTo>
                    <a:lnTo>
                      <a:pt x="475" y="25"/>
                    </a:lnTo>
                    <a:lnTo>
                      <a:pt x="489" y="32"/>
                    </a:lnTo>
                    <a:lnTo>
                      <a:pt x="503" y="40"/>
                    </a:lnTo>
                    <a:lnTo>
                      <a:pt x="515" y="48"/>
                    </a:lnTo>
                    <a:lnTo>
                      <a:pt x="527" y="58"/>
                    </a:lnTo>
                    <a:lnTo>
                      <a:pt x="539" y="68"/>
                    </a:lnTo>
                    <a:lnTo>
                      <a:pt x="548" y="79"/>
                    </a:lnTo>
                    <a:lnTo>
                      <a:pt x="558" y="90"/>
                    </a:lnTo>
                    <a:lnTo>
                      <a:pt x="567" y="103"/>
                    </a:lnTo>
                    <a:lnTo>
                      <a:pt x="573" y="92"/>
                    </a:lnTo>
                    <a:lnTo>
                      <a:pt x="581" y="82"/>
                    </a:lnTo>
                    <a:lnTo>
                      <a:pt x="589" y="71"/>
                    </a:lnTo>
                    <a:lnTo>
                      <a:pt x="600" y="62"/>
                    </a:lnTo>
                    <a:lnTo>
                      <a:pt x="610" y="53"/>
                    </a:lnTo>
                    <a:lnTo>
                      <a:pt x="623" y="45"/>
                    </a:lnTo>
                    <a:lnTo>
                      <a:pt x="638" y="37"/>
                    </a:lnTo>
                    <a:lnTo>
                      <a:pt x="653" y="29"/>
                    </a:lnTo>
                    <a:lnTo>
                      <a:pt x="668" y="22"/>
                    </a:lnTo>
                    <a:lnTo>
                      <a:pt x="684" y="17"/>
                    </a:lnTo>
                    <a:lnTo>
                      <a:pt x="700" y="11"/>
                    </a:lnTo>
                    <a:lnTo>
                      <a:pt x="716" y="7"/>
                    </a:lnTo>
                    <a:lnTo>
                      <a:pt x="732" y="4"/>
                    </a:lnTo>
                    <a:lnTo>
                      <a:pt x="749" y="2"/>
                    </a:lnTo>
                    <a:lnTo>
                      <a:pt x="764" y="0"/>
                    </a:lnTo>
                    <a:lnTo>
                      <a:pt x="781" y="0"/>
                    </a:lnTo>
                    <a:lnTo>
                      <a:pt x="796" y="0"/>
                    </a:lnTo>
                    <a:lnTo>
                      <a:pt x="811" y="1"/>
                    </a:lnTo>
                    <a:lnTo>
                      <a:pt x="825" y="2"/>
                    </a:lnTo>
                    <a:lnTo>
                      <a:pt x="838" y="4"/>
                    </a:lnTo>
                    <a:lnTo>
                      <a:pt x="851" y="6"/>
                    </a:lnTo>
                    <a:lnTo>
                      <a:pt x="864" y="9"/>
                    </a:lnTo>
                    <a:lnTo>
                      <a:pt x="876" y="13"/>
                    </a:lnTo>
                    <a:lnTo>
                      <a:pt x="888" y="18"/>
                    </a:lnTo>
                    <a:lnTo>
                      <a:pt x="900" y="22"/>
                    </a:lnTo>
                    <a:lnTo>
                      <a:pt x="910" y="27"/>
                    </a:lnTo>
                    <a:lnTo>
                      <a:pt x="921" y="33"/>
                    </a:lnTo>
                    <a:lnTo>
                      <a:pt x="931" y="40"/>
                    </a:lnTo>
                    <a:lnTo>
                      <a:pt x="941" y="46"/>
                    </a:lnTo>
                    <a:lnTo>
                      <a:pt x="950" y="53"/>
                    </a:lnTo>
                    <a:lnTo>
                      <a:pt x="959" y="62"/>
                    </a:lnTo>
                    <a:lnTo>
                      <a:pt x="967" y="70"/>
                    </a:lnTo>
                    <a:lnTo>
                      <a:pt x="976" y="80"/>
                    </a:lnTo>
                    <a:lnTo>
                      <a:pt x="983" y="89"/>
                    </a:lnTo>
                    <a:lnTo>
                      <a:pt x="989" y="99"/>
                    </a:lnTo>
                    <a:lnTo>
                      <a:pt x="996" y="109"/>
                    </a:lnTo>
                    <a:lnTo>
                      <a:pt x="1002" y="121"/>
                    </a:lnTo>
                    <a:lnTo>
                      <a:pt x="1007" y="131"/>
                    </a:lnTo>
                    <a:lnTo>
                      <a:pt x="1012" y="144"/>
                    </a:lnTo>
                    <a:lnTo>
                      <a:pt x="1017" y="156"/>
                    </a:lnTo>
                    <a:lnTo>
                      <a:pt x="1020" y="168"/>
                    </a:lnTo>
                    <a:lnTo>
                      <a:pt x="1024" y="182"/>
                    </a:lnTo>
                    <a:lnTo>
                      <a:pt x="1026" y="196"/>
                    </a:lnTo>
                    <a:lnTo>
                      <a:pt x="1029" y="210"/>
                    </a:lnTo>
                    <a:lnTo>
                      <a:pt x="1030" y="224"/>
                    </a:lnTo>
                    <a:lnTo>
                      <a:pt x="1031" y="239"/>
                    </a:lnTo>
                    <a:lnTo>
                      <a:pt x="1033" y="255"/>
                    </a:lnTo>
                    <a:lnTo>
                      <a:pt x="1033" y="271"/>
                    </a:lnTo>
                    <a:lnTo>
                      <a:pt x="1033" y="788"/>
                    </a:lnTo>
                    <a:lnTo>
                      <a:pt x="894" y="78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45" name="Freeform 15"/>
              <p:cNvSpPr>
                <a:spLocks noEditPoints="1"/>
              </p:cNvSpPr>
              <p:nvPr userDrawn="1"/>
            </p:nvSpPr>
            <p:spPr bwMode="gray">
              <a:xfrm>
                <a:off x="1487093" y="498092"/>
                <a:ext cx="126210" cy="141963"/>
              </a:xfrm>
              <a:custGeom>
                <a:avLst/>
                <a:gdLst/>
                <a:ahLst/>
                <a:cxnLst>
                  <a:cxn ang="0">
                    <a:pos x="556" y="221"/>
                  </a:cxn>
                  <a:cxn ang="0">
                    <a:pos x="575" y="294"/>
                  </a:cxn>
                  <a:cxn ang="0">
                    <a:pos x="155" y="274"/>
                  </a:cxn>
                  <a:cxn ang="0">
                    <a:pos x="189" y="203"/>
                  </a:cxn>
                  <a:cxn ang="0">
                    <a:pos x="248" y="147"/>
                  </a:cxn>
                  <a:cxn ang="0">
                    <a:pos x="325" y="118"/>
                  </a:cxn>
                  <a:cxn ang="0">
                    <a:pos x="416" y="119"/>
                  </a:cxn>
                  <a:cxn ang="0">
                    <a:pos x="476" y="138"/>
                  </a:cxn>
                  <a:cxn ang="0">
                    <a:pos x="510" y="161"/>
                  </a:cxn>
                  <a:cxn ang="0">
                    <a:pos x="712" y="312"/>
                  </a:cxn>
                  <a:cxn ang="0">
                    <a:pos x="704" y="243"/>
                  </a:cxn>
                  <a:cxn ang="0">
                    <a:pos x="684" y="182"/>
                  </a:cxn>
                  <a:cxn ang="0">
                    <a:pos x="652" y="128"/>
                  </a:cxn>
                  <a:cxn ang="0">
                    <a:pos x="610" y="81"/>
                  </a:cxn>
                  <a:cxn ang="0">
                    <a:pos x="556" y="44"/>
                  </a:cxn>
                  <a:cxn ang="0">
                    <a:pos x="494" y="18"/>
                  </a:cxn>
                  <a:cxn ang="0">
                    <a:pos x="422" y="3"/>
                  </a:cxn>
                  <a:cxn ang="0">
                    <a:pos x="345" y="0"/>
                  </a:cxn>
                  <a:cxn ang="0">
                    <a:pos x="278" y="9"/>
                  </a:cxn>
                  <a:cxn ang="0">
                    <a:pos x="215" y="32"/>
                  </a:cxn>
                  <a:cxn ang="0">
                    <a:pos x="157" y="68"/>
                  </a:cxn>
                  <a:cxn ang="0">
                    <a:pos x="102" y="118"/>
                  </a:cxn>
                  <a:cxn ang="0">
                    <a:pos x="55" y="183"/>
                  </a:cxn>
                  <a:cxn ang="0">
                    <a:pos x="22" y="257"/>
                  </a:cxn>
                  <a:cxn ang="0">
                    <a:pos x="4" y="341"/>
                  </a:cxn>
                  <a:cxn ang="0">
                    <a:pos x="1" y="433"/>
                  </a:cxn>
                  <a:cxn ang="0">
                    <a:pos x="12" y="519"/>
                  </a:cxn>
                  <a:cxn ang="0">
                    <a:pos x="36" y="595"/>
                  </a:cxn>
                  <a:cxn ang="0">
                    <a:pos x="75" y="660"/>
                  </a:cxn>
                  <a:cxn ang="0">
                    <a:pos x="127" y="716"/>
                  </a:cxn>
                  <a:cxn ang="0">
                    <a:pos x="182" y="756"/>
                  </a:cxn>
                  <a:cxn ang="0">
                    <a:pos x="242" y="784"/>
                  </a:cxn>
                  <a:cxn ang="0">
                    <a:pos x="308" y="799"/>
                  </a:cxn>
                  <a:cxn ang="0">
                    <a:pos x="386" y="802"/>
                  </a:cxn>
                  <a:cxn ang="0">
                    <a:pos x="480" y="792"/>
                  </a:cxn>
                  <a:cxn ang="0">
                    <a:pos x="560" y="768"/>
                  </a:cxn>
                  <a:cxn ang="0">
                    <a:pos x="613" y="741"/>
                  </a:cxn>
                  <a:cxn ang="0">
                    <a:pos x="584" y="619"/>
                  </a:cxn>
                  <a:cxn ang="0">
                    <a:pos x="542" y="649"/>
                  </a:cxn>
                  <a:cxn ang="0">
                    <a:pos x="495" y="670"/>
                  </a:cxn>
                  <a:cxn ang="0">
                    <a:pos x="444" y="684"/>
                  </a:cxn>
                  <a:cxn ang="0">
                    <a:pos x="387" y="688"/>
                  </a:cxn>
                  <a:cxn ang="0">
                    <a:pos x="316" y="679"/>
                  </a:cxn>
                  <a:cxn ang="0">
                    <a:pos x="273" y="663"/>
                  </a:cxn>
                  <a:cxn ang="0">
                    <a:pos x="235" y="639"/>
                  </a:cxn>
                  <a:cxn ang="0">
                    <a:pos x="202" y="605"/>
                  </a:cxn>
                  <a:cxn ang="0">
                    <a:pos x="173" y="560"/>
                  </a:cxn>
                  <a:cxn ang="0">
                    <a:pos x="155" y="507"/>
                  </a:cxn>
                  <a:cxn ang="0">
                    <a:pos x="146" y="447"/>
                  </a:cxn>
                  <a:cxn ang="0">
                    <a:pos x="706" y="394"/>
                  </a:cxn>
                </a:cxnLst>
                <a:rect l="0" t="0" r="r" b="b"/>
                <a:pathLst>
                  <a:path w="712" h="803">
                    <a:moveTo>
                      <a:pt x="525" y="175"/>
                    </a:moveTo>
                    <a:lnTo>
                      <a:pt x="536" y="190"/>
                    </a:lnTo>
                    <a:lnTo>
                      <a:pt x="547" y="204"/>
                    </a:lnTo>
                    <a:lnTo>
                      <a:pt x="556" y="221"/>
                    </a:lnTo>
                    <a:lnTo>
                      <a:pt x="564" y="238"/>
                    </a:lnTo>
                    <a:lnTo>
                      <a:pt x="569" y="256"/>
                    </a:lnTo>
                    <a:lnTo>
                      <a:pt x="573" y="274"/>
                    </a:lnTo>
                    <a:lnTo>
                      <a:pt x="575" y="294"/>
                    </a:lnTo>
                    <a:lnTo>
                      <a:pt x="576" y="314"/>
                    </a:lnTo>
                    <a:lnTo>
                      <a:pt x="149" y="314"/>
                    </a:lnTo>
                    <a:lnTo>
                      <a:pt x="151" y="293"/>
                    </a:lnTo>
                    <a:lnTo>
                      <a:pt x="155" y="274"/>
                    </a:lnTo>
                    <a:lnTo>
                      <a:pt x="162" y="255"/>
                    </a:lnTo>
                    <a:lnTo>
                      <a:pt x="169" y="237"/>
                    </a:lnTo>
                    <a:lnTo>
                      <a:pt x="178" y="220"/>
                    </a:lnTo>
                    <a:lnTo>
                      <a:pt x="189" y="203"/>
                    </a:lnTo>
                    <a:lnTo>
                      <a:pt x="202" y="188"/>
                    </a:lnTo>
                    <a:lnTo>
                      <a:pt x="215" y="174"/>
                    </a:lnTo>
                    <a:lnTo>
                      <a:pt x="231" y="160"/>
                    </a:lnTo>
                    <a:lnTo>
                      <a:pt x="248" y="147"/>
                    </a:lnTo>
                    <a:lnTo>
                      <a:pt x="266" y="138"/>
                    </a:lnTo>
                    <a:lnTo>
                      <a:pt x="285" y="129"/>
                    </a:lnTo>
                    <a:lnTo>
                      <a:pt x="305" y="123"/>
                    </a:lnTo>
                    <a:lnTo>
                      <a:pt x="325" y="118"/>
                    </a:lnTo>
                    <a:lnTo>
                      <a:pt x="346" y="116"/>
                    </a:lnTo>
                    <a:lnTo>
                      <a:pt x="369" y="115"/>
                    </a:lnTo>
                    <a:lnTo>
                      <a:pt x="393" y="116"/>
                    </a:lnTo>
                    <a:lnTo>
                      <a:pt x="416" y="119"/>
                    </a:lnTo>
                    <a:lnTo>
                      <a:pt x="437" y="123"/>
                    </a:lnTo>
                    <a:lnTo>
                      <a:pt x="457" y="129"/>
                    </a:lnTo>
                    <a:lnTo>
                      <a:pt x="467" y="134"/>
                    </a:lnTo>
                    <a:lnTo>
                      <a:pt x="476" y="138"/>
                    </a:lnTo>
                    <a:lnTo>
                      <a:pt x="484" y="143"/>
                    </a:lnTo>
                    <a:lnTo>
                      <a:pt x="493" y="148"/>
                    </a:lnTo>
                    <a:lnTo>
                      <a:pt x="501" y="155"/>
                    </a:lnTo>
                    <a:lnTo>
                      <a:pt x="510" y="161"/>
                    </a:lnTo>
                    <a:lnTo>
                      <a:pt x="517" y="167"/>
                    </a:lnTo>
                    <a:lnTo>
                      <a:pt x="525" y="175"/>
                    </a:lnTo>
                    <a:close/>
                    <a:moveTo>
                      <a:pt x="712" y="330"/>
                    </a:moveTo>
                    <a:lnTo>
                      <a:pt x="712" y="312"/>
                    </a:lnTo>
                    <a:lnTo>
                      <a:pt x="711" y="294"/>
                    </a:lnTo>
                    <a:lnTo>
                      <a:pt x="709" y="277"/>
                    </a:lnTo>
                    <a:lnTo>
                      <a:pt x="707" y="259"/>
                    </a:lnTo>
                    <a:lnTo>
                      <a:pt x="704" y="243"/>
                    </a:lnTo>
                    <a:lnTo>
                      <a:pt x="700" y="227"/>
                    </a:lnTo>
                    <a:lnTo>
                      <a:pt x="696" y="212"/>
                    </a:lnTo>
                    <a:lnTo>
                      <a:pt x="690" y="197"/>
                    </a:lnTo>
                    <a:lnTo>
                      <a:pt x="684" y="182"/>
                    </a:lnTo>
                    <a:lnTo>
                      <a:pt x="677" y="167"/>
                    </a:lnTo>
                    <a:lnTo>
                      <a:pt x="669" y="154"/>
                    </a:lnTo>
                    <a:lnTo>
                      <a:pt x="662" y="141"/>
                    </a:lnTo>
                    <a:lnTo>
                      <a:pt x="652" y="128"/>
                    </a:lnTo>
                    <a:lnTo>
                      <a:pt x="643" y="116"/>
                    </a:lnTo>
                    <a:lnTo>
                      <a:pt x="632" y="104"/>
                    </a:lnTo>
                    <a:lnTo>
                      <a:pt x="622" y="92"/>
                    </a:lnTo>
                    <a:lnTo>
                      <a:pt x="610" y="81"/>
                    </a:lnTo>
                    <a:lnTo>
                      <a:pt x="597" y="70"/>
                    </a:lnTo>
                    <a:lnTo>
                      <a:pt x="584" y="61"/>
                    </a:lnTo>
                    <a:lnTo>
                      <a:pt x="570" y="51"/>
                    </a:lnTo>
                    <a:lnTo>
                      <a:pt x="556" y="44"/>
                    </a:lnTo>
                    <a:lnTo>
                      <a:pt x="541" y="36"/>
                    </a:lnTo>
                    <a:lnTo>
                      <a:pt x="526" y="29"/>
                    </a:lnTo>
                    <a:lnTo>
                      <a:pt x="510" y="23"/>
                    </a:lnTo>
                    <a:lnTo>
                      <a:pt x="494" y="18"/>
                    </a:lnTo>
                    <a:lnTo>
                      <a:pt x="476" y="12"/>
                    </a:lnTo>
                    <a:lnTo>
                      <a:pt x="459" y="8"/>
                    </a:lnTo>
                    <a:lnTo>
                      <a:pt x="441" y="5"/>
                    </a:lnTo>
                    <a:lnTo>
                      <a:pt x="422" y="3"/>
                    </a:lnTo>
                    <a:lnTo>
                      <a:pt x="403" y="1"/>
                    </a:lnTo>
                    <a:lnTo>
                      <a:pt x="383" y="0"/>
                    </a:lnTo>
                    <a:lnTo>
                      <a:pt x="363" y="0"/>
                    </a:lnTo>
                    <a:lnTo>
                      <a:pt x="345" y="0"/>
                    </a:lnTo>
                    <a:lnTo>
                      <a:pt x="328" y="1"/>
                    </a:lnTo>
                    <a:lnTo>
                      <a:pt x="310" y="3"/>
                    </a:lnTo>
                    <a:lnTo>
                      <a:pt x="295" y="6"/>
                    </a:lnTo>
                    <a:lnTo>
                      <a:pt x="278" y="9"/>
                    </a:lnTo>
                    <a:lnTo>
                      <a:pt x="262" y="14"/>
                    </a:lnTo>
                    <a:lnTo>
                      <a:pt x="246" y="20"/>
                    </a:lnTo>
                    <a:lnTo>
                      <a:pt x="230" y="25"/>
                    </a:lnTo>
                    <a:lnTo>
                      <a:pt x="215" y="32"/>
                    </a:lnTo>
                    <a:lnTo>
                      <a:pt x="200" y="40"/>
                    </a:lnTo>
                    <a:lnTo>
                      <a:pt x="185" y="48"/>
                    </a:lnTo>
                    <a:lnTo>
                      <a:pt x="171" y="58"/>
                    </a:lnTo>
                    <a:lnTo>
                      <a:pt x="157" y="68"/>
                    </a:lnTo>
                    <a:lnTo>
                      <a:pt x="144" y="79"/>
                    </a:lnTo>
                    <a:lnTo>
                      <a:pt x="130" y="90"/>
                    </a:lnTo>
                    <a:lnTo>
                      <a:pt x="116" y="103"/>
                    </a:lnTo>
                    <a:lnTo>
                      <a:pt x="102" y="118"/>
                    </a:lnTo>
                    <a:lnTo>
                      <a:pt x="90" y="133"/>
                    </a:lnTo>
                    <a:lnTo>
                      <a:pt x="77" y="149"/>
                    </a:lnTo>
                    <a:lnTo>
                      <a:pt x="66" y="165"/>
                    </a:lnTo>
                    <a:lnTo>
                      <a:pt x="55" y="183"/>
                    </a:lnTo>
                    <a:lnTo>
                      <a:pt x="45" y="200"/>
                    </a:lnTo>
                    <a:lnTo>
                      <a:pt x="37" y="219"/>
                    </a:lnTo>
                    <a:lnTo>
                      <a:pt x="30" y="238"/>
                    </a:lnTo>
                    <a:lnTo>
                      <a:pt x="22" y="257"/>
                    </a:lnTo>
                    <a:lnTo>
                      <a:pt x="17" y="277"/>
                    </a:lnTo>
                    <a:lnTo>
                      <a:pt x="12" y="298"/>
                    </a:lnTo>
                    <a:lnTo>
                      <a:pt x="7" y="319"/>
                    </a:lnTo>
                    <a:lnTo>
                      <a:pt x="4" y="341"/>
                    </a:lnTo>
                    <a:lnTo>
                      <a:pt x="2" y="364"/>
                    </a:lnTo>
                    <a:lnTo>
                      <a:pt x="1" y="387"/>
                    </a:lnTo>
                    <a:lnTo>
                      <a:pt x="0" y="410"/>
                    </a:lnTo>
                    <a:lnTo>
                      <a:pt x="1" y="433"/>
                    </a:lnTo>
                    <a:lnTo>
                      <a:pt x="2" y="455"/>
                    </a:lnTo>
                    <a:lnTo>
                      <a:pt x="4" y="476"/>
                    </a:lnTo>
                    <a:lnTo>
                      <a:pt x="7" y="498"/>
                    </a:lnTo>
                    <a:lnTo>
                      <a:pt x="12" y="519"/>
                    </a:lnTo>
                    <a:lnTo>
                      <a:pt x="16" y="539"/>
                    </a:lnTo>
                    <a:lnTo>
                      <a:pt x="22" y="558"/>
                    </a:lnTo>
                    <a:lnTo>
                      <a:pt x="29" y="576"/>
                    </a:lnTo>
                    <a:lnTo>
                      <a:pt x="36" y="595"/>
                    </a:lnTo>
                    <a:lnTo>
                      <a:pt x="44" y="611"/>
                    </a:lnTo>
                    <a:lnTo>
                      <a:pt x="54" y="628"/>
                    </a:lnTo>
                    <a:lnTo>
                      <a:pt x="64" y="645"/>
                    </a:lnTo>
                    <a:lnTo>
                      <a:pt x="75" y="660"/>
                    </a:lnTo>
                    <a:lnTo>
                      <a:pt x="88" y="676"/>
                    </a:lnTo>
                    <a:lnTo>
                      <a:pt x="100" y="691"/>
                    </a:lnTo>
                    <a:lnTo>
                      <a:pt x="114" y="704"/>
                    </a:lnTo>
                    <a:lnTo>
                      <a:pt x="127" y="716"/>
                    </a:lnTo>
                    <a:lnTo>
                      <a:pt x="139" y="727"/>
                    </a:lnTo>
                    <a:lnTo>
                      <a:pt x="153" y="738"/>
                    </a:lnTo>
                    <a:lnTo>
                      <a:pt x="167" y="747"/>
                    </a:lnTo>
                    <a:lnTo>
                      <a:pt x="182" y="756"/>
                    </a:lnTo>
                    <a:lnTo>
                      <a:pt x="196" y="764"/>
                    </a:lnTo>
                    <a:lnTo>
                      <a:pt x="211" y="772"/>
                    </a:lnTo>
                    <a:lnTo>
                      <a:pt x="226" y="778"/>
                    </a:lnTo>
                    <a:lnTo>
                      <a:pt x="242" y="784"/>
                    </a:lnTo>
                    <a:lnTo>
                      <a:pt x="258" y="790"/>
                    </a:lnTo>
                    <a:lnTo>
                      <a:pt x="274" y="794"/>
                    </a:lnTo>
                    <a:lnTo>
                      <a:pt x="291" y="797"/>
                    </a:lnTo>
                    <a:lnTo>
                      <a:pt x="308" y="799"/>
                    </a:lnTo>
                    <a:lnTo>
                      <a:pt x="325" y="801"/>
                    </a:lnTo>
                    <a:lnTo>
                      <a:pt x="343" y="802"/>
                    </a:lnTo>
                    <a:lnTo>
                      <a:pt x="361" y="803"/>
                    </a:lnTo>
                    <a:lnTo>
                      <a:pt x="386" y="802"/>
                    </a:lnTo>
                    <a:lnTo>
                      <a:pt x="411" y="801"/>
                    </a:lnTo>
                    <a:lnTo>
                      <a:pt x="434" y="799"/>
                    </a:lnTo>
                    <a:lnTo>
                      <a:pt x="457" y="796"/>
                    </a:lnTo>
                    <a:lnTo>
                      <a:pt x="480" y="792"/>
                    </a:lnTo>
                    <a:lnTo>
                      <a:pt x="502" y="787"/>
                    </a:lnTo>
                    <a:lnTo>
                      <a:pt x="524" y="780"/>
                    </a:lnTo>
                    <a:lnTo>
                      <a:pt x="545" y="773"/>
                    </a:lnTo>
                    <a:lnTo>
                      <a:pt x="560" y="768"/>
                    </a:lnTo>
                    <a:lnTo>
                      <a:pt x="575" y="761"/>
                    </a:lnTo>
                    <a:lnTo>
                      <a:pt x="589" y="755"/>
                    </a:lnTo>
                    <a:lnTo>
                      <a:pt x="602" y="749"/>
                    </a:lnTo>
                    <a:lnTo>
                      <a:pt x="613" y="741"/>
                    </a:lnTo>
                    <a:lnTo>
                      <a:pt x="624" y="734"/>
                    </a:lnTo>
                    <a:lnTo>
                      <a:pt x="633" y="726"/>
                    </a:lnTo>
                    <a:lnTo>
                      <a:pt x="642" y="719"/>
                    </a:lnTo>
                    <a:lnTo>
                      <a:pt x="584" y="619"/>
                    </a:lnTo>
                    <a:lnTo>
                      <a:pt x="574" y="627"/>
                    </a:lnTo>
                    <a:lnTo>
                      <a:pt x="564" y="636"/>
                    </a:lnTo>
                    <a:lnTo>
                      <a:pt x="553" y="642"/>
                    </a:lnTo>
                    <a:lnTo>
                      <a:pt x="542" y="649"/>
                    </a:lnTo>
                    <a:lnTo>
                      <a:pt x="531" y="656"/>
                    </a:lnTo>
                    <a:lnTo>
                      <a:pt x="519" y="661"/>
                    </a:lnTo>
                    <a:lnTo>
                      <a:pt x="508" y="666"/>
                    </a:lnTo>
                    <a:lnTo>
                      <a:pt x="495" y="670"/>
                    </a:lnTo>
                    <a:lnTo>
                      <a:pt x="483" y="675"/>
                    </a:lnTo>
                    <a:lnTo>
                      <a:pt x="471" y="678"/>
                    </a:lnTo>
                    <a:lnTo>
                      <a:pt x="457" y="681"/>
                    </a:lnTo>
                    <a:lnTo>
                      <a:pt x="444" y="684"/>
                    </a:lnTo>
                    <a:lnTo>
                      <a:pt x="431" y="685"/>
                    </a:lnTo>
                    <a:lnTo>
                      <a:pt x="416" y="687"/>
                    </a:lnTo>
                    <a:lnTo>
                      <a:pt x="402" y="687"/>
                    </a:lnTo>
                    <a:lnTo>
                      <a:pt x="387" y="688"/>
                    </a:lnTo>
                    <a:lnTo>
                      <a:pt x="362" y="687"/>
                    </a:lnTo>
                    <a:lnTo>
                      <a:pt x="339" y="684"/>
                    </a:lnTo>
                    <a:lnTo>
                      <a:pt x="327" y="682"/>
                    </a:lnTo>
                    <a:lnTo>
                      <a:pt x="316" y="679"/>
                    </a:lnTo>
                    <a:lnTo>
                      <a:pt x="304" y="676"/>
                    </a:lnTo>
                    <a:lnTo>
                      <a:pt x="293" y="672"/>
                    </a:lnTo>
                    <a:lnTo>
                      <a:pt x="283" y="667"/>
                    </a:lnTo>
                    <a:lnTo>
                      <a:pt x="273" y="663"/>
                    </a:lnTo>
                    <a:lnTo>
                      <a:pt x="264" y="658"/>
                    </a:lnTo>
                    <a:lnTo>
                      <a:pt x="254" y="653"/>
                    </a:lnTo>
                    <a:lnTo>
                      <a:pt x="245" y="646"/>
                    </a:lnTo>
                    <a:lnTo>
                      <a:pt x="235" y="639"/>
                    </a:lnTo>
                    <a:lnTo>
                      <a:pt x="227" y="631"/>
                    </a:lnTo>
                    <a:lnTo>
                      <a:pt x="219" y="624"/>
                    </a:lnTo>
                    <a:lnTo>
                      <a:pt x="210" y="615"/>
                    </a:lnTo>
                    <a:lnTo>
                      <a:pt x="202" y="605"/>
                    </a:lnTo>
                    <a:lnTo>
                      <a:pt x="193" y="595"/>
                    </a:lnTo>
                    <a:lnTo>
                      <a:pt x="186" y="583"/>
                    </a:lnTo>
                    <a:lnTo>
                      <a:pt x="179" y="572"/>
                    </a:lnTo>
                    <a:lnTo>
                      <a:pt x="173" y="560"/>
                    </a:lnTo>
                    <a:lnTo>
                      <a:pt x="168" y="548"/>
                    </a:lnTo>
                    <a:lnTo>
                      <a:pt x="163" y="534"/>
                    </a:lnTo>
                    <a:lnTo>
                      <a:pt x="158" y="522"/>
                    </a:lnTo>
                    <a:lnTo>
                      <a:pt x="155" y="507"/>
                    </a:lnTo>
                    <a:lnTo>
                      <a:pt x="152" y="493"/>
                    </a:lnTo>
                    <a:lnTo>
                      <a:pt x="149" y="479"/>
                    </a:lnTo>
                    <a:lnTo>
                      <a:pt x="147" y="463"/>
                    </a:lnTo>
                    <a:lnTo>
                      <a:pt x="146" y="447"/>
                    </a:lnTo>
                    <a:lnTo>
                      <a:pt x="145" y="431"/>
                    </a:lnTo>
                    <a:lnTo>
                      <a:pt x="145" y="414"/>
                    </a:lnTo>
                    <a:lnTo>
                      <a:pt x="702" y="414"/>
                    </a:lnTo>
                    <a:lnTo>
                      <a:pt x="706" y="394"/>
                    </a:lnTo>
                    <a:lnTo>
                      <a:pt x="710" y="374"/>
                    </a:lnTo>
                    <a:lnTo>
                      <a:pt x="711" y="352"/>
                    </a:lnTo>
                    <a:lnTo>
                      <a:pt x="712" y="33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46" name="Freeform 16"/>
              <p:cNvSpPr>
                <a:spLocks/>
              </p:cNvSpPr>
              <p:nvPr userDrawn="1"/>
            </p:nvSpPr>
            <p:spPr bwMode="gray">
              <a:xfrm>
                <a:off x="1638758" y="498092"/>
                <a:ext cx="107119" cy="139844"/>
              </a:xfrm>
              <a:custGeom>
                <a:avLst/>
                <a:gdLst/>
                <a:ahLst/>
                <a:cxnLst>
                  <a:cxn ang="0">
                    <a:pos x="476" y="337"/>
                  </a:cxn>
                  <a:cxn ang="0">
                    <a:pos x="473" y="280"/>
                  </a:cxn>
                  <a:cxn ang="0">
                    <a:pos x="467" y="232"/>
                  </a:cxn>
                  <a:cxn ang="0">
                    <a:pos x="455" y="194"/>
                  </a:cxn>
                  <a:cxn ang="0">
                    <a:pos x="438" y="164"/>
                  </a:cxn>
                  <a:cxn ang="0">
                    <a:pos x="429" y="153"/>
                  </a:cxn>
                  <a:cxn ang="0">
                    <a:pos x="417" y="142"/>
                  </a:cxn>
                  <a:cxn ang="0">
                    <a:pos x="388" y="127"/>
                  </a:cxn>
                  <a:cxn ang="0">
                    <a:pos x="355" y="118"/>
                  </a:cxn>
                  <a:cxn ang="0">
                    <a:pos x="315" y="115"/>
                  </a:cxn>
                  <a:cxn ang="0">
                    <a:pos x="290" y="117"/>
                  </a:cxn>
                  <a:cxn ang="0">
                    <a:pos x="266" y="122"/>
                  </a:cxn>
                  <a:cxn ang="0">
                    <a:pos x="242" y="130"/>
                  </a:cxn>
                  <a:cxn ang="0">
                    <a:pos x="216" y="143"/>
                  </a:cxn>
                  <a:cxn ang="0">
                    <a:pos x="192" y="158"/>
                  </a:cxn>
                  <a:cxn ang="0">
                    <a:pos x="171" y="174"/>
                  </a:cxn>
                  <a:cxn ang="0">
                    <a:pos x="153" y="193"/>
                  </a:cxn>
                  <a:cxn ang="0">
                    <a:pos x="138" y="212"/>
                  </a:cxn>
                  <a:cxn ang="0">
                    <a:pos x="0" y="788"/>
                  </a:cxn>
                  <a:cxn ang="0">
                    <a:pos x="94" y="14"/>
                  </a:cxn>
                  <a:cxn ang="0">
                    <a:pos x="146" y="101"/>
                  </a:cxn>
                  <a:cxn ang="0">
                    <a:pos x="166" y="76"/>
                  </a:cxn>
                  <a:cxn ang="0">
                    <a:pos x="188" y="53"/>
                  </a:cxn>
                  <a:cxn ang="0">
                    <a:pos x="213" y="36"/>
                  </a:cxn>
                  <a:cxn ang="0">
                    <a:pos x="241" y="22"/>
                  </a:cxn>
                  <a:cxn ang="0">
                    <a:pos x="271" y="10"/>
                  </a:cxn>
                  <a:cxn ang="0">
                    <a:pos x="304" y="4"/>
                  </a:cxn>
                  <a:cxn ang="0">
                    <a:pos x="340" y="0"/>
                  </a:cxn>
                  <a:cxn ang="0">
                    <a:pos x="375" y="0"/>
                  </a:cxn>
                  <a:cxn ang="0">
                    <a:pos x="404" y="2"/>
                  </a:cxn>
                  <a:cxn ang="0">
                    <a:pos x="433" y="7"/>
                  </a:cxn>
                  <a:cxn ang="0">
                    <a:pos x="458" y="14"/>
                  </a:cxn>
                  <a:cxn ang="0">
                    <a:pos x="482" y="24"/>
                  </a:cxn>
                  <a:cxn ang="0">
                    <a:pos x="505" y="36"/>
                  </a:cxn>
                  <a:cxn ang="0">
                    <a:pos x="525" y="50"/>
                  </a:cxn>
                  <a:cxn ang="0">
                    <a:pos x="541" y="67"/>
                  </a:cxn>
                  <a:cxn ang="0">
                    <a:pos x="558" y="87"/>
                  </a:cxn>
                  <a:cxn ang="0">
                    <a:pos x="572" y="108"/>
                  </a:cxn>
                  <a:cxn ang="0">
                    <a:pos x="584" y="133"/>
                  </a:cxn>
                  <a:cxn ang="0">
                    <a:pos x="593" y="159"/>
                  </a:cxn>
                  <a:cxn ang="0">
                    <a:pos x="602" y="188"/>
                  </a:cxn>
                  <a:cxn ang="0">
                    <a:pos x="608" y="220"/>
                  </a:cxn>
                  <a:cxn ang="0">
                    <a:pos x="613" y="272"/>
                  </a:cxn>
                  <a:cxn ang="0">
                    <a:pos x="614" y="788"/>
                  </a:cxn>
                </a:cxnLst>
                <a:rect l="0" t="0" r="r" b="b"/>
                <a:pathLst>
                  <a:path w="614" h="788">
                    <a:moveTo>
                      <a:pt x="476" y="788"/>
                    </a:moveTo>
                    <a:lnTo>
                      <a:pt x="476" y="337"/>
                    </a:lnTo>
                    <a:lnTo>
                      <a:pt x="475" y="308"/>
                    </a:lnTo>
                    <a:lnTo>
                      <a:pt x="473" y="280"/>
                    </a:lnTo>
                    <a:lnTo>
                      <a:pt x="471" y="255"/>
                    </a:lnTo>
                    <a:lnTo>
                      <a:pt x="467" y="232"/>
                    </a:lnTo>
                    <a:lnTo>
                      <a:pt x="461" y="212"/>
                    </a:lnTo>
                    <a:lnTo>
                      <a:pt x="455" y="194"/>
                    </a:lnTo>
                    <a:lnTo>
                      <a:pt x="448" y="178"/>
                    </a:lnTo>
                    <a:lnTo>
                      <a:pt x="438" y="164"/>
                    </a:lnTo>
                    <a:lnTo>
                      <a:pt x="434" y="158"/>
                    </a:lnTo>
                    <a:lnTo>
                      <a:pt x="429" y="153"/>
                    </a:lnTo>
                    <a:lnTo>
                      <a:pt x="423" y="147"/>
                    </a:lnTo>
                    <a:lnTo>
                      <a:pt x="417" y="142"/>
                    </a:lnTo>
                    <a:lnTo>
                      <a:pt x="403" y="134"/>
                    </a:lnTo>
                    <a:lnTo>
                      <a:pt x="388" y="127"/>
                    </a:lnTo>
                    <a:lnTo>
                      <a:pt x="373" y="122"/>
                    </a:lnTo>
                    <a:lnTo>
                      <a:pt x="355" y="118"/>
                    </a:lnTo>
                    <a:lnTo>
                      <a:pt x="336" y="116"/>
                    </a:lnTo>
                    <a:lnTo>
                      <a:pt x="315" y="115"/>
                    </a:lnTo>
                    <a:lnTo>
                      <a:pt x="303" y="115"/>
                    </a:lnTo>
                    <a:lnTo>
                      <a:pt x="290" y="117"/>
                    </a:lnTo>
                    <a:lnTo>
                      <a:pt x="279" y="119"/>
                    </a:lnTo>
                    <a:lnTo>
                      <a:pt x="266" y="122"/>
                    </a:lnTo>
                    <a:lnTo>
                      <a:pt x="254" y="125"/>
                    </a:lnTo>
                    <a:lnTo>
                      <a:pt x="242" y="130"/>
                    </a:lnTo>
                    <a:lnTo>
                      <a:pt x="229" y="136"/>
                    </a:lnTo>
                    <a:lnTo>
                      <a:pt x="216" y="143"/>
                    </a:lnTo>
                    <a:lnTo>
                      <a:pt x="204" y="150"/>
                    </a:lnTo>
                    <a:lnTo>
                      <a:pt x="192" y="158"/>
                    </a:lnTo>
                    <a:lnTo>
                      <a:pt x="182" y="165"/>
                    </a:lnTo>
                    <a:lnTo>
                      <a:pt x="171" y="174"/>
                    </a:lnTo>
                    <a:lnTo>
                      <a:pt x="162" y="183"/>
                    </a:lnTo>
                    <a:lnTo>
                      <a:pt x="153" y="193"/>
                    </a:lnTo>
                    <a:lnTo>
                      <a:pt x="146" y="202"/>
                    </a:lnTo>
                    <a:lnTo>
                      <a:pt x="138" y="212"/>
                    </a:lnTo>
                    <a:lnTo>
                      <a:pt x="138" y="788"/>
                    </a:lnTo>
                    <a:lnTo>
                      <a:pt x="0" y="788"/>
                    </a:lnTo>
                    <a:lnTo>
                      <a:pt x="0" y="14"/>
                    </a:lnTo>
                    <a:lnTo>
                      <a:pt x="94" y="14"/>
                    </a:lnTo>
                    <a:lnTo>
                      <a:pt x="137" y="115"/>
                    </a:lnTo>
                    <a:lnTo>
                      <a:pt x="146" y="101"/>
                    </a:lnTo>
                    <a:lnTo>
                      <a:pt x="155" y="87"/>
                    </a:lnTo>
                    <a:lnTo>
                      <a:pt x="166" y="76"/>
                    </a:lnTo>
                    <a:lnTo>
                      <a:pt x="176" y="64"/>
                    </a:lnTo>
                    <a:lnTo>
                      <a:pt x="188" y="53"/>
                    </a:lnTo>
                    <a:lnTo>
                      <a:pt x="201" y="44"/>
                    </a:lnTo>
                    <a:lnTo>
                      <a:pt x="213" y="36"/>
                    </a:lnTo>
                    <a:lnTo>
                      <a:pt x="227" y="28"/>
                    </a:lnTo>
                    <a:lnTo>
                      <a:pt x="241" y="22"/>
                    </a:lnTo>
                    <a:lnTo>
                      <a:pt x="255" y="15"/>
                    </a:lnTo>
                    <a:lnTo>
                      <a:pt x="271" y="10"/>
                    </a:lnTo>
                    <a:lnTo>
                      <a:pt x="287" y="7"/>
                    </a:lnTo>
                    <a:lnTo>
                      <a:pt x="304" y="4"/>
                    </a:lnTo>
                    <a:lnTo>
                      <a:pt x="322" y="1"/>
                    </a:lnTo>
                    <a:lnTo>
                      <a:pt x="340" y="0"/>
                    </a:lnTo>
                    <a:lnTo>
                      <a:pt x="359" y="0"/>
                    </a:lnTo>
                    <a:lnTo>
                      <a:pt x="375" y="0"/>
                    </a:lnTo>
                    <a:lnTo>
                      <a:pt x="391" y="1"/>
                    </a:lnTo>
                    <a:lnTo>
                      <a:pt x="404" y="2"/>
                    </a:lnTo>
                    <a:lnTo>
                      <a:pt x="419" y="4"/>
                    </a:lnTo>
                    <a:lnTo>
                      <a:pt x="433" y="7"/>
                    </a:lnTo>
                    <a:lnTo>
                      <a:pt x="445" y="10"/>
                    </a:lnTo>
                    <a:lnTo>
                      <a:pt x="458" y="14"/>
                    </a:lnTo>
                    <a:lnTo>
                      <a:pt x="471" y="19"/>
                    </a:lnTo>
                    <a:lnTo>
                      <a:pt x="482" y="24"/>
                    </a:lnTo>
                    <a:lnTo>
                      <a:pt x="494" y="29"/>
                    </a:lnTo>
                    <a:lnTo>
                      <a:pt x="505" y="36"/>
                    </a:lnTo>
                    <a:lnTo>
                      <a:pt x="514" y="43"/>
                    </a:lnTo>
                    <a:lnTo>
                      <a:pt x="525" y="50"/>
                    </a:lnTo>
                    <a:lnTo>
                      <a:pt x="533" y="59"/>
                    </a:lnTo>
                    <a:lnTo>
                      <a:pt x="541" y="67"/>
                    </a:lnTo>
                    <a:lnTo>
                      <a:pt x="550" y="77"/>
                    </a:lnTo>
                    <a:lnTo>
                      <a:pt x="558" y="87"/>
                    </a:lnTo>
                    <a:lnTo>
                      <a:pt x="565" y="98"/>
                    </a:lnTo>
                    <a:lnTo>
                      <a:pt x="572" y="108"/>
                    </a:lnTo>
                    <a:lnTo>
                      <a:pt x="578" y="120"/>
                    </a:lnTo>
                    <a:lnTo>
                      <a:pt x="584" y="133"/>
                    </a:lnTo>
                    <a:lnTo>
                      <a:pt x="589" y="145"/>
                    </a:lnTo>
                    <a:lnTo>
                      <a:pt x="593" y="159"/>
                    </a:lnTo>
                    <a:lnTo>
                      <a:pt x="598" y="174"/>
                    </a:lnTo>
                    <a:lnTo>
                      <a:pt x="602" y="188"/>
                    </a:lnTo>
                    <a:lnTo>
                      <a:pt x="605" y="203"/>
                    </a:lnTo>
                    <a:lnTo>
                      <a:pt x="608" y="220"/>
                    </a:lnTo>
                    <a:lnTo>
                      <a:pt x="610" y="236"/>
                    </a:lnTo>
                    <a:lnTo>
                      <a:pt x="613" y="272"/>
                    </a:lnTo>
                    <a:lnTo>
                      <a:pt x="614" y="309"/>
                    </a:lnTo>
                    <a:lnTo>
                      <a:pt x="614" y="788"/>
                    </a:lnTo>
                    <a:lnTo>
                      <a:pt x="476" y="78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47" name="Freeform 17"/>
              <p:cNvSpPr>
                <a:spLocks/>
              </p:cNvSpPr>
              <p:nvPr userDrawn="1"/>
            </p:nvSpPr>
            <p:spPr bwMode="gray">
              <a:xfrm>
                <a:off x="1773452" y="463131"/>
                <a:ext cx="86968" cy="176924"/>
              </a:xfrm>
              <a:custGeom>
                <a:avLst/>
                <a:gdLst/>
                <a:ahLst/>
                <a:cxnLst>
                  <a:cxn ang="0">
                    <a:pos x="0" y="322"/>
                  </a:cxn>
                  <a:cxn ang="0">
                    <a:pos x="91" y="214"/>
                  </a:cxn>
                  <a:cxn ang="0">
                    <a:pos x="228" y="0"/>
                  </a:cxn>
                  <a:cxn ang="0">
                    <a:pos x="441" y="214"/>
                  </a:cxn>
                  <a:cxn ang="0">
                    <a:pos x="228" y="322"/>
                  </a:cxn>
                  <a:cxn ang="0">
                    <a:pos x="229" y="731"/>
                  </a:cxn>
                  <a:cxn ang="0">
                    <a:pos x="233" y="773"/>
                  </a:cxn>
                  <a:cxn ang="0">
                    <a:pos x="242" y="808"/>
                  </a:cxn>
                  <a:cxn ang="0">
                    <a:pos x="253" y="836"/>
                  </a:cxn>
                  <a:cxn ang="0">
                    <a:pos x="270" y="857"/>
                  </a:cxn>
                  <a:cxn ang="0">
                    <a:pos x="293" y="872"/>
                  </a:cxn>
                  <a:cxn ang="0">
                    <a:pos x="319" y="882"/>
                  </a:cxn>
                  <a:cxn ang="0">
                    <a:pos x="351" y="887"/>
                  </a:cxn>
                  <a:cxn ang="0">
                    <a:pos x="381" y="887"/>
                  </a:cxn>
                  <a:cxn ang="0">
                    <a:pos x="408" y="884"/>
                  </a:cxn>
                  <a:cxn ang="0">
                    <a:pos x="435" y="878"/>
                  </a:cxn>
                  <a:cxn ang="0">
                    <a:pos x="463" y="867"/>
                  </a:cxn>
                  <a:cxn ang="0">
                    <a:pos x="497" y="981"/>
                  </a:cxn>
                  <a:cxn ang="0">
                    <a:pos x="454" y="991"/>
                  </a:cxn>
                  <a:cxn ang="0">
                    <a:pos x="408" y="998"/>
                  </a:cxn>
                  <a:cxn ang="0">
                    <a:pos x="360" y="1001"/>
                  </a:cxn>
                  <a:cxn ang="0">
                    <a:pos x="309" y="1003"/>
                  </a:cxn>
                  <a:cxn ang="0">
                    <a:pos x="287" y="1002"/>
                  </a:cxn>
                  <a:cxn ang="0">
                    <a:pos x="265" y="999"/>
                  </a:cxn>
                  <a:cxn ang="0">
                    <a:pos x="244" y="994"/>
                  </a:cxn>
                  <a:cxn ang="0">
                    <a:pos x="225" y="987"/>
                  </a:cxn>
                  <a:cxn ang="0">
                    <a:pos x="206" y="976"/>
                  </a:cxn>
                  <a:cxn ang="0">
                    <a:pos x="187" y="964"/>
                  </a:cxn>
                  <a:cxn ang="0">
                    <a:pos x="170" y="951"/>
                  </a:cxn>
                  <a:cxn ang="0">
                    <a:pos x="154" y="935"/>
                  </a:cxn>
                  <a:cxn ang="0">
                    <a:pos x="140" y="917"/>
                  </a:cxn>
                  <a:cxn ang="0">
                    <a:pos x="126" y="898"/>
                  </a:cxn>
                  <a:cxn ang="0">
                    <a:pos x="115" y="879"/>
                  </a:cxn>
                  <a:cxn ang="0">
                    <a:pos x="107" y="858"/>
                  </a:cxn>
                  <a:cxn ang="0">
                    <a:pos x="99" y="836"/>
                  </a:cxn>
                  <a:cxn ang="0">
                    <a:pos x="94" y="812"/>
                  </a:cxn>
                  <a:cxn ang="0">
                    <a:pos x="91" y="762"/>
                  </a:cxn>
                </a:cxnLst>
                <a:rect l="0" t="0" r="r" b="b"/>
                <a:pathLst>
                  <a:path w="497" h="1003">
                    <a:moveTo>
                      <a:pt x="91" y="322"/>
                    </a:moveTo>
                    <a:lnTo>
                      <a:pt x="0" y="322"/>
                    </a:lnTo>
                    <a:lnTo>
                      <a:pt x="0" y="214"/>
                    </a:lnTo>
                    <a:lnTo>
                      <a:pt x="91" y="214"/>
                    </a:lnTo>
                    <a:lnTo>
                      <a:pt x="91" y="53"/>
                    </a:lnTo>
                    <a:lnTo>
                      <a:pt x="228" y="0"/>
                    </a:lnTo>
                    <a:lnTo>
                      <a:pt x="228" y="214"/>
                    </a:lnTo>
                    <a:lnTo>
                      <a:pt x="441" y="214"/>
                    </a:lnTo>
                    <a:lnTo>
                      <a:pt x="441" y="322"/>
                    </a:lnTo>
                    <a:lnTo>
                      <a:pt x="228" y="322"/>
                    </a:lnTo>
                    <a:lnTo>
                      <a:pt x="228" y="708"/>
                    </a:lnTo>
                    <a:lnTo>
                      <a:pt x="229" y="731"/>
                    </a:lnTo>
                    <a:lnTo>
                      <a:pt x="230" y="753"/>
                    </a:lnTo>
                    <a:lnTo>
                      <a:pt x="233" y="773"/>
                    </a:lnTo>
                    <a:lnTo>
                      <a:pt x="237" y="791"/>
                    </a:lnTo>
                    <a:lnTo>
                      <a:pt x="242" y="808"/>
                    </a:lnTo>
                    <a:lnTo>
                      <a:pt x="247" y="823"/>
                    </a:lnTo>
                    <a:lnTo>
                      <a:pt x="253" y="836"/>
                    </a:lnTo>
                    <a:lnTo>
                      <a:pt x="262" y="846"/>
                    </a:lnTo>
                    <a:lnTo>
                      <a:pt x="270" y="857"/>
                    </a:lnTo>
                    <a:lnTo>
                      <a:pt x="281" y="865"/>
                    </a:lnTo>
                    <a:lnTo>
                      <a:pt x="293" y="872"/>
                    </a:lnTo>
                    <a:lnTo>
                      <a:pt x="305" y="878"/>
                    </a:lnTo>
                    <a:lnTo>
                      <a:pt x="319" y="882"/>
                    </a:lnTo>
                    <a:lnTo>
                      <a:pt x="334" y="885"/>
                    </a:lnTo>
                    <a:lnTo>
                      <a:pt x="351" y="887"/>
                    </a:lnTo>
                    <a:lnTo>
                      <a:pt x="367" y="888"/>
                    </a:lnTo>
                    <a:lnTo>
                      <a:pt x="381" y="887"/>
                    </a:lnTo>
                    <a:lnTo>
                      <a:pt x="395" y="886"/>
                    </a:lnTo>
                    <a:lnTo>
                      <a:pt x="408" y="884"/>
                    </a:lnTo>
                    <a:lnTo>
                      <a:pt x="421" y="881"/>
                    </a:lnTo>
                    <a:lnTo>
                      <a:pt x="435" y="878"/>
                    </a:lnTo>
                    <a:lnTo>
                      <a:pt x="449" y="873"/>
                    </a:lnTo>
                    <a:lnTo>
                      <a:pt x="463" y="867"/>
                    </a:lnTo>
                    <a:lnTo>
                      <a:pt x="477" y="861"/>
                    </a:lnTo>
                    <a:lnTo>
                      <a:pt x="497" y="981"/>
                    </a:lnTo>
                    <a:lnTo>
                      <a:pt x="476" y="987"/>
                    </a:lnTo>
                    <a:lnTo>
                      <a:pt x="454" y="991"/>
                    </a:lnTo>
                    <a:lnTo>
                      <a:pt x="431" y="995"/>
                    </a:lnTo>
                    <a:lnTo>
                      <a:pt x="408" y="998"/>
                    </a:lnTo>
                    <a:lnTo>
                      <a:pt x="384" y="1000"/>
                    </a:lnTo>
                    <a:lnTo>
                      <a:pt x="360" y="1001"/>
                    </a:lnTo>
                    <a:lnTo>
                      <a:pt x="335" y="1002"/>
                    </a:lnTo>
                    <a:lnTo>
                      <a:pt x="309" y="1003"/>
                    </a:lnTo>
                    <a:lnTo>
                      <a:pt x="298" y="1003"/>
                    </a:lnTo>
                    <a:lnTo>
                      <a:pt x="287" y="1002"/>
                    </a:lnTo>
                    <a:lnTo>
                      <a:pt x="276" y="1001"/>
                    </a:lnTo>
                    <a:lnTo>
                      <a:pt x="265" y="999"/>
                    </a:lnTo>
                    <a:lnTo>
                      <a:pt x="255" y="996"/>
                    </a:lnTo>
                    <a:lnTo>
                      <a:pt x="244" y="994"/>
                    </a:lnTo>
                    <a:lnTo>
                      <a:pt x="235" y="990"/>
                    </a:lnTo>
                    <a:lnTo>
                      <a:pt x="225" y="987"/>
                    </a:lnTo>
                    <a:lnTo>
                      <a:pt x="214" y="981"/>
                    </a:lnTo>
                    <a:lnTo>
                      <a:pt x="206" y="976"/>
                    </a:lnTo>
                    <a:lnTo>
                      <a:pt x="197" y="971"/>
                    </a:lnTo>
                    <a:lnTo>
                      <a:pt x="187" y="964"/>
                    </a:lnTo>
                    <a:lnTo>
                      <a:pt x="179" y="958"/>
                    </a:lnTo>
                    <a:lnTo>
                      <a:pt x="170" y="951"/>
                    </a:lnTo>
                    <a:lnTo>
                      <a:pt x="162" y="943"/>
                    </a:lnTo>
                    <a:lnTo>
                      <a:pt x="154" y="935"/>
                    </a:lnTo>
                    <a:lnTo>
                      <a:pt x="147" y="926"/>
                    </a:lnTo>
                    <a:lnTo>
                      <a:pt x="140" y="917"/>
                    </a:lnTo>
                    <a:lnTo>
                      <a:pt x="132" y="907"/>
                    </a:lnTo>
                    <a:lnTo>
                      <a:pt x="126" y="898"/>
                    </a:lnTo>
                    <a:lnTo>
                      <a:pt x="121" y="888"/>
                    </a:lnTo>
                    <a:lnTo>
                      <a:pt x="115" y="879"/>
                    </a:lnTo>
                    <a:lnTo>
                      <a:pt x="111" y="868"/>
                    </a:lnTo>
                    <a:lnTo>
                      <a:pt x="107" y="858"/>
                    </a:lnTo>
                    <a:lnTo>
                      <a:pt x="103" y="846"/>
                    </a:lnTo>
                    <a:lnTo>
                      <a:pt x="99" y="836"/>
                    </a:lnTo>
                    <a:lnTo>
                      <a:pt x="97" y="824"/>
                    </a:lnTo>
                    <a:lnTo>
                      <a:pt x="94" y="812"/>
                    </a:lnTo>
                    <a:lnTo>
                      <a:pt x="92" y="787"/>
                    </a:lnTo>
                    <a:lnTo>
                      <a:pt x="91" y="762"/>
                    </a:lnTo>
                    <a:lnTo>
                      <a:pt x="91" y="32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48" name="Freeform 18"/>
              <p:cNvSpPr>
                <a:spLocks noEditPoints="1"/>
              </p:cNvSpPr>
              <p:nvPr userDrawn="1"/>
            </p:nvSpPr>
            <p:spPr bwMode="gray">
              <a:xfrm>
                <a:off x="1875269" y="498092"/>
                <a:ext cx="123028" cy="141963"/>
              </a:xfrm>
              <a:custGeom>
                <a:avLst/>
                <a:gdLst/>
                <a:ahLst/>
                <a:cxnLst>
                  <a:cxn ang="0">
                    <a:pos x="223" y="161"/>
                  </a:cxn>
                  <a:cxn ang="0">
                    <a:pos x="257" y="135"/>
                  </a:cxn>
                  <a:cxn ang="0">
                    <a:pos x="296" y="118"/>
                  </a:cxn>
                  <a:cxn ang="0">
                    <a:pos x="340" y="110"/>
                  </a:cxn>
                  <a:cxn ang="0">
                    <a:pos x="388" y="114"/>
                  </a:cxn>
                  <a:cxn ang="0">
                    <a:pos x="432" y="124"/>
                  </a:cxn>
                  <a:cxn ang="0">
                    <a:pos x="469" y="145"/>
                  </a:cxn>
                  <a:cxn ang="0">
                    <a:pos x="500" y="174"/>
                  </a:cxn>
                  <a:cxn ang="0">
                    <a:pos x="523" y="213"/>
                  </a:cxn>
                  <a:cxn ang="0">
                    <a:pos x="541" y="260"/>
                  </a:cxn>
                  <a:cxn ang="0">
                    <a:pos x="557" y="365"/>
                  </a:cxn>
                  <a:cxn ang="0">
                    <a:pos x="549" y="493"/>
                  </a:cxn>
                  <a:cxn ang="0">
                    <a:pos x="531" y="559"/>
                  </a:cxn>
                  <a:cxn ang="0">
                    <a:pos x="509" y="603"/>
                  </a:cxn>
                  <a:cxn ang="0">
                    <a:pos x="481" y="640"/>
                  </a:cxn>
                  <a:cxn ang="0">
                    <a:pos x="447" y="667"/>
                  </a:cxn>
                  <a:cxn ang="0">
                    <a:pos x="408" y="684"/>
                  </a:cxn>
                  <a:cxn ang="0">
                    <a:pos x="363" y="692"/>
                  </a:cxn>
                  <a:cxn ang="0">
                    <a:pos x="314" y="689"/>
                  </a:cxn>
                  <a:cxn ang="0">
                    <a:pos x="271" y="678"/>
                  </a:cxn>
                  <a:cxn ang="0">
                    <a:pos x="234" y="658"/>
                  </a:cxn>
                  <a:cxn ang="0">
                    <a:pos x="203" y="627"/>
                  </a:cxn>
                  <a:cxn ang="0">
                    <a:pos x="179" y="589"/>
                  </a:cxn>
                  <a:cxn ang="0">
                    <a:pos x="161" y="541"/>
                  </a:cxn>
                  <a:cxn ang="0">
                    <a:pos x="145" y="435"/>
                  </a:cxn>
                  <a:cxn ang="0">
                    <a:pos x="152" y="307"/>
                  </a:cxn>
                  <a:cxn ang="0">
                    <a:pos x="171" y="241"/>
                  </a:cxn>
                  <a:cxn ang="0">
                    <a:pos x="194" y="197"/>
                  </a:cxn>
                  <a:cxn ang="0">
                    <a:pos x="118" y="719"/>
                  </a:cxn>
                  <a:cxn ang="0">
                    <a:pos x="172" y="760"/>
                  </a:cxn>
                  <a:cxn ang="0">
                    <a:pos x="238" y="788"/>
                  </a:cxn>
                  <a:cxn ang="0">
                    <a:pos x="311" y="801"/>
                  </a:cxn>
                  <a:cxn ang="0">
                    <a:pos x="391" y="801"/>
                  </a:cxn>
                  <a:cxn ang="0">
                    <a:pos x="464" y="788"/>
                  </a:cxn>
                  <a:cxn ang="0">
                    <a:pos x="527" y="761"/>
                  </a:cxn>
                  <a:cxn ang="0">
                    <a:pos x="583" y="720"/>
                  </a:cxn>
                  <a:cxn ang="0">
                    <a:pos x="629" y="666"/>
                  </a:cxn>
                  <a:cxn ang="0">
                    <a:pos x="664" y="603"/>
                  </a:cxn>
                  <a:cxn ang="0">
                    <a:pos x="688" y="529"/>
                  </a:cxn>
                  <a:cxn ang="0">
                    <a:pos x="700" y="445"/>
                  </a:cxn>
                  <a:cxn ang="0">
                    <a:pos x="700" y="354"/>
                  </a:cxn>
                  <a:cxn ang="0">
                    <a:pos x="688" y="270"/>
                  </a:cxn>
                  <a:cxn ang="0">
                    <a:pos x="665" y="197"/>
                  </a:cxn>
                  <a:cxn ang="0">
                    <a:pos x="630" y="134"/>
                  </a:cxn>
                  <a:cxn ang="0">
                    <a:pos x="585" y="81"/>
                  </a:cxn>
                  <a:cxn ang="0">
                    <a:pos x="530" y="41"/>
                  </a:cxn>
                  <a:cxn ang="0">
                    <a:pos x="466" y="14"/>
                  </a:cxn>
                  <a:cxn ang="0">
                    <a:pos x="392" y="1"/>
                  </a:cxn>
                  <a:cxn ang="0">
                    <a:pos x="313" y="1"/>
                  </a:cxn>
                  <a:cxn ang="0">
                    <a:pos x="242" y="14"/>
                  </a:cxn>
                  <a:cxn ang="0">
                    <a:pos x="178" y="43"/>
                  </a:cxn>
                  <a:cxn ang="0">
                    <a:pos x="122" y="84"/>
                  </a:cxn>
                  <a:cxn ang="0">
                    <a:pos x="74" y="138"/>
                  </a:cxn>
                  <a:cxn ang="0">
                    <a:pos x="38" y="202"/>
                  </a:cxn>
                  <a:cxn ang="0">
                    <a:pos x="14" y="275"/>
                  </a:cxn>
                  <a:cxn ang="0">
                    <a:pos x="3" y="356"/>
                  </a:cxn>
                  <a:cxn ang="0">
                    <a:pos x="3" y="445"/>
                  </a:cxn>
                  <a:cxn ang="0">
                    <a:pos x="14" y="528"/>
                  </a:cxn>
                  <a:cxn ang="0">
                    <a:pos x="36" y="601"/>
                  </a:cxn>
                  <a:cxn ang="0">
                    <a:pos x="71" y="665"/>
                  </a:cxn>
                </a:cxnLst>
                <a:rect l="0" t="0" r="r" b="b"/>
                <a:pathLst>
                  <a:path w="701" h="803">
                    <a:moveTo>
                      <a:pt x="201" y="187"/>
                    </a:moveTo>
                    <a:lnTo>
                      <a:pt x="208" y="178"/>
                    </a:lnTo>
                    <a:lnTo>
                      <a:pt x="216" y="169"/>
                    </a:lnTo>
                    <a:lnTo>
                      <a:pt x="223" y="161"/>
                    </a:lnTo>
                    <a:lnTo>
                      <a:pt x="232" y="154"/>
                    </a:lnTo>
                    <a:lnTo>
                      <a:pt x="240" y="147"/>
                    </a:lnTo>
                    <a:lnTo>
                      <a:pt x="248" y="141"/>
                    </a:lnTo>
                    <a:lnTo>
                      <a:pt x="257" y="135"/>
                    </a:lnTo>
                    <a:lnTo>
                      <a:pt x="266" y="129"/>
                    </a:lnTo>
                    <a:lnTo>
                      <a:pt x="276" y="125"/>
                    </a:lnTo>
                    <a:lnTo>
                      <a:pt x="286" y="121"/>
                    </a:lnTo>
                    <a:lnTo>
                      <a:pt x="296" y="118"/>
                    </a:lnTo>
                    <a:lnTo>
                      <a:pt x="306" y="116"/>
                    </a:lnTo>
                    <a:lnTo>
                      <a:pt x="317" y="114"/>
                    </a:lnTo>
                    <a:lnTo>
                      <a:pt x="329" y="111"/>
                    </a:lnTo>
                    <a:lnTo>
                      <a:pt x="340" y="110"/>
                    </a:lnTo>
                    <a:lnTo>
                      <a:pt x="352" y="110"/>
                    </a:lnTo>
                    <a:lnTo>
                      <a:pt x="365" y="110"/>
                    </a:lnTo>
                    <a:lnTo>
                      <a:pt x="376" y="111"/>
                    </a:lnTo>
                    <a:lnTo>
                      <a:pt x="388" y="114"/>
                    </a:lnTo>
                    <a:lnTo>
                      <a:pt x="399" y="115"/>
                    </a:lnTo>
                    <a:lnTo>
                      <a:pt x="411" y="118"/>
                    </a:lnTo>
                    <a:lnTo>
                      <a:pt x="422" y="121"/>
                    </a:lnTo>
                    <a:lnTo>
                      <a:pt x="432" y="124"/>
                    </a:lnTo>
                    <a:lnTo>
                      <a:pt x="442" y="128"/>
                    </a:lnTo>
                    <a:lnTo>
                      <a:pt x="451" y="134"/>
                    </a:lnTo>
                    <a:lnTo>
                      <a:pt x="459" y="139"/>
                    </a:lnTo>
                    <a:lnTo>
                      <a:pt x="469" y="145"/>
                    </a:lnTo>
                    <a:lnTo>
                      <a:pt x="476" y="152"/>
                    </a:lnTo>
                    <a:lnTo>
                      <a:pt x="485" y="158"/>
                    </a:lnTo>
                    <a:lnTo>
                      <a:pt x="492" y="166"/>
                    </a:lnTo>
                    <a:lnTo>
                      <a:pt x="500" y="174"/>
                    </a:lnTo>
                    <a:lnTo>
                      <a:pt x="506" y="183"/>
                    </a:lnTo>
                    <a:lnTo>
                      <a:pt x="512" y="192"/>
                    </a:lnTo>
                    <a:lnTo>
                      <a:pt x="518" y="202"/>
                    </a:lnTo>
                    <a:lnTo>
                      <a:pt x="523" y="213"/>
                    </a:lnTo>
                    <a:lnTo>
                      <a:pt x="528" y="223"/>
                    </a:lnTo>
                    <a:lnTo>
                      <a:pt x="533" y="235"/>
                    </a:lnTo>
                    <a:lnTo>
                      <a:pt x="538" y="248"/>
                    </a:lnTo>
                    <a:lnTo>
                      <a:pt x="541" y="260"/>
                    </a:lnTo>
                    <a:lnTo>
                      <a:pt x="544" y="273"/>
                    </a:lnTo>
                    <a:lnTo>
                      <a:pt x="550" y="301"/>
                    </a:lnTo>
                    <a:lnTo>
                      <a:pt x="554" y="332"/>
                    </a:lnTo>
                    <a:lnTo>
                      <a:pt x="557" y="365"/>
                    </a:lnTo>
                    <a:lnTo>
                      <a:pt x="558" y="399"/>
                    </a:lnTo>
                    <a:lnTo>
                      <a:pt x="557" y="432"/>
                    </a:lnTo>
                    <a:lnTo>
                      <a:pt x="553" y="464"/>
                    </a:lnTo>
                    <a:lnTo>
                      <a:pt x="549" y="493"/>
                    </a:lnTo>
                    <a:lnTo>
                      <a:pt x="544" y="521"/>
                    </a:lnTo>
                    <a:lnTo>
                      <a:pt x="540" y="534"/>
                    </a:lnTo>
                    <a:lnTo>
                      <a:pt x="535" y="547"/>
                    </a:lnTo>
                    <a:lnTo>
                      <a:pt x="531" y="559"/>
                    </a:lnTo>
                    <a:lnTo>
                      <a:pt x="526" y="570"/>
                    </a:lnTo>
                    <a:lnTo>
                      <a:pt x="521" y="582"/>
                    </a:lnTo>
                    <a:lnTo>
                      <a:pt x="515" y="593"/>
                    </a:lnTo>
                    <a:lnTo>
                      <a:pt x="509" y="603"/>
                    </a:lnTo>
                    <a:lnTo>
                      <a:pt x="503" y="614"/>
                    </a:lnTo>
                    <a:lnTo>
                      <a:pt x="495" y="623"/>
                    </a:lnTo>
                    <a:lnTo>
                      <a:pt x="488" y="631"/>
                    </a:lnTo>
                    <a:lnTo>
                      <a:pt x="481" y="640"/>
                    </a:lnTo>
                    <a:lnTo>
                      <a:pt x="472" y="647"/>
                    </a:lnTo>
                    <a:lnTo>
                      <a:pt x="464" y="655"/>
                    </a:lnTo>
                    <a:lnTo>
                      <a:pt x="455" y="661"/>
                    </a:lnTo>
                    <a:lnTo>
                      <a:pt x="447" y="667"/>
                    </a:lnTo>
                    <a:lnTo>
                      <a:pt x="437" y="673"/>
                    </a:lnTo>
                    <a:lnTo>
                      <a:pt x="428" y="677"/>
                    </a:lnTo>
                    <a:lnTo>
                      <a:pt x="418" y="681"/>
                    </a:lnTo>
                    <a:lnTo>
                      <a:pt x="408" y="684"/>
                    </a:lnTo>
                    <a:lnTo>
                      <a:pt x="397" y="687"/>
                    </a:lnTo>
                    <a:lnTo>
                      <a:pt x="386" y="689"/>
                    </a:lnTo>
                    <a:lnTo>
                      <a:pt x="375" y="691"/>
                    </a:lnTo>
                    <a:lnTo>
                      <a:pt x="363" y="692"/>
                    </a:lnTo>
                    <a:lnTo>
                      <a:pt x="352" y="692"/>
                    </a:lnTo>
                    <a:lnTo>
                      <a:pt x="339" y="692"/>
                    </a:lnTo>
                    <a:lnTo>
                      <a:pt x="327" y="691"/>
                    </a:lnTo>
                    <a:lnTo>
                      <a:pt x="314" y="689"/>
                    </a:lnTo>
                    <a:lnTo>
                      <a:pt x="303" y="687"/>
                    </a:lnTo>
                    <a:lnTo>
                      <a:pt x="292" y="684"/>
                    </a:lnTo>
                    <a:lnTo>
                      <a:pt x="281" y="681"/>
                    </a:lnTo>
                    <a:lnTo>
                      <a:pt x="271" y="678"/>
                    </a:lnTo>
                    <a:lnTo>
                      <a:pt x="261" y="674"/>
                    </a:lnTo>
                    <a:lnTo>
                      <a:pt x="252" y="668"/>
                    </a:lnTo>
                    <a:lnTo>
                      <a:pt x="242" y="663"/>
                    </a:lnTo>
                    <a:lnTo>
                      <a:pt x="234" y="658"/>
                    </a:lnTo>
                    <a:lnTo>
                      <a:pt x="225" y="650"/>
                    </a:lnTo>
                    <a:lnTo>
                      <a:pt x="218" y="644"/>
                    </a:lnTo>
                    <a:lnTo>
                      <a:pt x="210" y="636"/>
                    </a:lnTo>
                    <a:lnTo>
                      <a:pt x="203" y="627"/>
                    </a:lnTo>
                    <a:lnTo>
                      <a:pt x="197" y="619"/>
                    </a:lnTo>
                    <a:lnTo>
                      <a:pt x="190" y="609"/>
                    </a:lnTo>
                    <a:lnTo>
                      <a:pt x="184" y="600"/>
                    </a:lnTo>
                    <a:lnTo>
                      <a:pt x="179" y="589"/>
                    </a:lnTo>
                    <a:lnTo>
                      <a:pt x="174" y="578"/>
                    </a:lnTo>
                    <a:lnTo>
                      <a:pt x="169" y="566"/>
                    </a:lnTo>
                    <a:lnTo>
                      <a:pt x="165" y="553"/>
                    </a:lnTo>
                    <a:lnTo>
                      <a:pt x="161" y="541"/>
                    </a:lnTo>
                    <a:lnTo>
                      <a:pt x="158" y="527"/>
                    </a:lnTo>
                    <a:lnTo>
                      <a:pt x="152" y="499"/>
                    </a:lnTo>
                    <a:lnTo>
                      <a:pt x="148" y="468"/>
                    </a:lnTo>
                    <a:lnTo>
                      <a:pt x="145" y="435"/>
                    </a:lnTo>
                    <a:lnTo>
                      <a:pt x="145" y="399"/>
                    </a:lnTo>
                    <a:lnTo>
                      <a:pt x="145" y="367"/>
                    </a:lnTo>
                    <a:lnTo>
                      <a:pt x="148" y="335"/>
                    </a:lnTo>
                    <a:lnTo>
                      <a:pt x="152" y="307"/>
                    </a:lnTo>
                    <a:lnTo>
                      <a:pt x="159" y="279"/>
                    </a:lnTo>
                    <a:lnTo>
                      <a:pt x="162" y="265"/>
                    </a:lnTo>
                    <a:lnTo>
                      <a:pt x="166" y="254"/>
                    </a:lnTo>
                    <a:lnTo>
                      <a:pt x="171" y="241"/>
                    </a:lnTo>
                    <a:lnTo>
                      <a:pt x="177" y="230"/>
                    </a:lnTo>
                    <a:lnTo>
                      <a:pt x="182" y="218"/>
                    </a:lnTo>
                    <a:lnTo>
                      <a:pt x="187" y="207"/>
                    </a:lnTo>
                    <a:lnTo>
                      <a:pt x="194" y="197"/>
                    </a:lnTo>
                    <a:lnTo>
                      <a:pt x="201" y="187"/>
                    </a:lnTo>
                    <a:close/>
                    <a:moveTo>
                      <a:pt x="93" y="694"/>
                    </a:moveTo>
                    <a:lnTo>
                      <a:pt x="105" y="707"/>
                    </a:lnTo>
                    <a:lnTo>
                      <a:pt x="118" y="719"/>
                    </a:lnTo>
                    <a:lnTo>
                      <a:pt x="130" y="731"/>
                    </a:lnTo>
                    <a:lnTo>
                      <a:pt x="144" y="742"/>
                    </a:lnTo>
                    <a:lnTo>
                      <a:pt x="158" y="752"/>
                    </a:lnTo>
                    <a:lnTo>
                      <a:pt x="172" y="760"/>
                    </a:lnTo>
                    <a:lnTo>
                      <a:pt x="188" y="769"/>
                    </a:lnTo>
                    <a:lnTo>
                      <a:pt x="204" y="776"/>
                    </a:lnTo>
                    <a:lnTo>
                      <a:pt x="220" y="782"/>
                    </a:lnTo>
                    <a:lnTo>
                      <a:pt x="238" y="788"/>
                    </a:lnTo>
                    <a:lnTo>
                      <a:pt x="255" y="793"/>
                    </a:lnTo>
                    <a:lnTo>
                      <a:pt x="273" y="796"/>
                    </a:lnTo>
                    <a:lnTo>
                      <a:pt x="292" y="799"/>
                    </a:lnTo>
                    <a:lnTo>
                      <a:pt x="311" y="801"/>
                    </a:lnTo>
                    <a:lnTo>
                      <a:pt x="331" y="802"/>
                    </a:lnTo>
                    <a:lnTo>
                      <a:pt x="352" y="803"/>
                    </a:lnTo>
                    <a:lnTo>
                      <a:pt x="371" y="802"/>
                    </a:lnTo>
                    <a:lnTo>
                      <a:pt x="391" y="801"/>
                    </a:lnTo>
                    <a:lnTo>
                      <a:pt x="410" y="799"/>
                    </a:lnTo>
                    <a:lnTo>
                      <a:pt x="428" y="796"/>
                    </a:lnTo>
                    <a:lnTo>
                      <a:pt x="446" y="793"/>
                    </a:lnTo>
                    <a:lnTo>
                      <a:pt x="464" y="788"/>
                    </a:lnTo>
                    <a:lnTo>
                      <a:pt x="480" y="782"/>
                    </a:lnTo>
                    <a:lnTo>
                      <a:pt x="496" y="776"/>
                    </a:lnTo>
                    <a:lnTo>
                      <a:pt x="512" y="769"/>
                    </a:lnTo>
                    <a:lnTo>
                      <a:pt x="527" y="761"/>
                    </a:lnTo>
                    <a:lnTo>
                      <a:pt x="542" y="752"/>
                    </a:lnTo>
                    <a:lnTo>
                      <a:pt x="556" y="742"/>
                    </a:lnTo>
                    <a:lnTo>
                      <a:pt x="569" y="732"/>
                    </a:lnTo>
                    <a:lnTo>
                      <a:pt x="583" y="720"/>
                    </a:lnTo>
                    <a:lnTo>
                      <a:pt x="596" y="708"/>
                    </a:lnTo>
                    <a:lnTo>
                      <a:pt x="607" y="695"/>
                    </a:lnTo>
                    <a:lnTo>
                      <a:pt x="619" y="681"/>
                    </a:lnTo>
                    <a:lnTo>
                      <a:pt x="629" y="666"/>
                    </a:lnTo>
                    <a:lnTo>
                      <a:pt x="639" y="652"/>
                    </a:lnTo>
                    <a:lnTo>
                      <a:pt x="648" y="636"/>
                    </a:lnTo>
                    <a:lnTo>
                      <a:pt x="657" y="620"/>
                    </a:lnTo>
                    <a:lnTo>
                      <a:pt x="664" y="603"/>
                    </a:lnTo>
                    <a:lnTo>
                      <a:pt x="672" y="585"/>
                    </a:lnTo>
                    <a:lnTo>
                      <a:pt x="678" y="567"/>
                    </a:lnTo>
                    <a:lnTo>
                      <a:pt x="683" y="548"/>
                    </a:lnTo>
                    <a:lnTo>
                      <a:pt x="688" y="529"/>
                    </a:lnTo>
                    <a:lnTo>
                      <a:pt x="692" y="509"/>
                    </a:lnTo>
                    <a:lnTo>
                      <a:pt x="695" y="488"/>
                    </a:lnTo>
                    <a:lnTo>
                      <a:pt x="698" y="467"/>
                    </a:lnTo>
                    <a:lnTo>
                      <a:pt x="700" y="445"/>
                    </a:lnTo>
                    <a:lnTo>
                      <a:pt x="701" y="423"/>
                    </a:lnTo>
                    <a:lnTo>
                      <a:pt x="701" y="399"/>
                    </a:lnTo>
                    <a:lnTo>
                      <a:pt x="701" y="376"/>
                    </a:lnTo>
                    <a:lnTo>
                      <a:pt x="700" y="354"/>
                    </a:lnTo>
                    <a:lnTo>
                      <a:pt x="698" y="332"/>
                    </a:lnTo>
                    <a:lnTo>
                      <a:pt x="696" y="311"/>
                    </a:lnTo>
                    <a:lnTo>
                      <a:pt x="693" y="290"/>
                    </a:lnTo>
                    <a:lnTo>
                      <a:pt x="688" y="270"/>
                    </a:lnTo>
                    <a:lnTo>
                      <a:pt x="683" y="251"/>
                    </a:lnTo>
                    <a:lnTo>
                      <a:pt x="678" y="232"/>
                    </a:lnTo>
                    <a:lnTo>
                      <a:pt x="672" y="214"/>
                    </a:lnTo>
                    <a:lnTo>
                      <a:pt x="665" y="197"/>
                    </a:lnTo>
                    <a:lnTo>
                      <a:pt x="658" y="180"/>
                    </a:lnTo>
                    <a:lnTo>
                      <a:pt x="649" y="163"/>
                    </a:lnTo>
                    <a:lnTo>
                      <a:pt x="641" y="148"/>
                    </a:lnTo>
                    <a:lnTo>
                      <a:pt x="630" y="134"/>
                    </a:lnTo>
                    <a:lnTo>
                      <a:pt x="621" y="119"/>
                    </a:lnTo>
                    <a:lnTo>
                      <a:pt x="609" y="105"/>
                    </a:lnTo>
                    <a:lnTo>
                      <a:pt x="598" y="92"/>
                    </a:lnTo>
                    <a:lnTo>
                      <a:pt x="585" y="81"/>
                    </a:lnTo>
                    <a:lnTo>
                      <a:pt x="572" y="69"/>
                    </a:lnTo>
                    <a:lnTo>
                      <a:pt x="559" y="59"/>
                    </a:lnTo>
                    <a:lnTo>
                      <a:pt x="545" y="49"/>
                    </a:lnTo>
                    <a:lnTo>
                      <a:pt x="530" y="41"/>
                    </a:lnTo>
                    <a:lnTo>
                      <a:pt x="514" y="33"/>
                    </a:lnTo>
                    <a:lnTo>
                      <a:pt x="499" y="26"/>
                    </a:lnTo>
                    <a:lnTo>
                      <a:pt x="483" y="20"/>
                    </a:lnTo>
                    <a:lnTo>
                      <a:pt x="466" y="14"/>
                    </a:lnTo>
                    <a:lnTo>
                      <a:pt x="448" y="10"/>
                    </a:lnTo>
                    <a:lnTo>
                      <a:pt x="430" y="6"/>
                    </a:lnTo>
                    <a:lnTo>
                      <a:pt x="411" y="3"/>
                    </a:lnTo>
                    <a:lnTo>
                      <a:pt x="392" y="1"/>
                    </a:lnTo>
                    <a:lnTo>
                      <a:pt x="372" y="0"/>
                    </a:lnTo>
                    <a:lnTo>
                      <a:pt x="352" y="0"/>
                    </a:lnTo>
                    <a:lnTo>
                      <a:pt x="332" y="0"/>
                    </a:lnTo>
                    <a:lnTo>
                      <a:pt x="313" y="1"/>
                    </a:lnTo>
                    <a:lnTo>
                      <a:pt x="295" y="3"/>
                    </a:lnTo>
                    <a:lnTo>
                      <a:pt x="276" y="6"/>
                    </a:lnTo>
                    <a:lnTo>
                      <a:pt x="259" y="10"/>
                    </a:lnTo>
                    <a:lnTo>
                      <a:pt x="242" y="14"/>
                    </a:lnTo>
                    <a:lnTo>
                      <a:pt x="225" y="21"/>
                    </a:lnTo>
                    <a:lnTo>
                      <a:pt x="209" y="27"/>
                    </a:lnTo>
                    <a:lnTo>
                      <a:pt x="194" y="34"/>
                    </a:lnTo>
                    <a:lnTo>
                      <a:pt x="178" y="43"/>
                    </a:lnTo>
                    <a:lnTo>
                      <a:pt x="164" y="51"/>
                    </a:lnTo>
                    <a:lnTo>
                      <a:pt x="149" y="62"/>
                    </a:lnTo>
                    <a:lnTo>
                      <a:pt x="136" y="72"/>
                    </a:lnTo>
                    <a:lnTo>
                      <a:pt x="122" y="84"/>
                    </a:lnTo>
                    <a:lnTo>
                      <a:pt x="109" y="97"/>
                    </a:lnTo>
                    <a:lnTo>
                      <a:pt x="98" y="109"/>
                    </a:lnTo>
                    <a:lnTo>
                      <a:pt x="86" y="124"/>
                    </a:lnTo>
                    <a:lnTo>
                      <a:pt x="74" y="138"/>
                    </a:lnTo>
                    <a:lnTo>
                      <a:pt x="65" y="154"/>
                    </a:lnTo>
                    <a:lnTo>
                      <a:pt x="55" y="169"/>
                    </a:lnTo>
                    <a:lnTo>
                      <a:pt x="47" y="185"/>
                    </a:lnTo>
                    <a:lnTo>
                      <a:pt x="38" y="202"/>
                    </a:lnTo>
                    <a:lnTo>
                      <a:pt x="31" y="219"/>
                    </a:lnTo>
                    <a:lnTo>
                      <a:pt x="25" y="237"/>
                    </a:lnTo>
                    <a:lnTo>
                      <a:pt x="19" y="256"/>
                    </a:lnTo>
                    <a:lnTo>
                      <a:pt x="14" y="275"/>
                    </a:lnTo>
                    <a:lnTo>
                      <a:pt x="10" y="294"/>
                    </a:lnTo>
                    <a:lnTo>
                      <a:pt x="7" y="314"/>
                    </a:lnTo>
                    <a:lnTo>
                      <a:pt x="5" y="335"/>
                    </a:lnTo>
                    <a:lnTo>
                      <a:pt x="3" y="356"/>
                    </a:lnTo>
                    <a:lnTo>
                      <a:pt x="2" y="377"/>
                    </a:lnTo>
                    <a:lnTo>
                      <a:pt x="0" y="399"/>
                    </a:lnTo>
                    <a:lnTo>
                      <a:pt x="2" y="423"/>
                    </a:lnTo>
                    <a:lnTo>
                      <a:pt x="3" y="445"/>
                    </a:lnTo>
                    <a:lnTo>
                      <a:pt x="4" y="466"/>
                    </a:lnTo>
                    <a:lnTo>
                      <a:pt x="7" y="487"/>
                    </a:lnTo>
                    <a:lnTo>
                      <a:pt x="10" y="508"/>
                    </a:lnTo>
                    <a:lnTo>
                      <a:pt x="14" y="528"/>
                    </a:lnTo>
                    <a:lnTo>
                      <a:pt x="18" y="547"/>
                    </a:lnTo>
                    <a:lnTo>
                      <a:pt x="24" y="566"/>
                    </a:lnTo>
                    <a:lnTo>
                      <a:pt x="30" y="584"/>
                    </a:lnTo>
                    <a:lnTo>
                      <a:pt x="36" y="601"/>
                    </a:lnTo>
                    <a:lnTo>
                      <a:pt x="45" y="618"/>
                    </a:lnTo>
                    <a:lnTo>
                      <a:pt x="53" y="635"/>
                    </a:lnTo>
                    <a:lnTo>
                      <a:pt x="62" y="650"/>
                    </a:lnTo>
                    <a:lnTo>
                      <a:pt x="71" y="665"/>
                    </a:lnTo>
                    <a:lnTo>
                      <a:pt x="82" y="680"/>
                    </a:lnTo>
                    <a:lnTo>
                      <a:pt x="93" y="69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49" name="Freeform 19"/>
              <p:cNvSpPr>
                <a:spLocks noEditPoints="1"/>
              </p:cNvSpPr>
              <p:nvPr userDrawn="1"/>
            </p:nvSpPr>
            <p:spPr bwMode="gray">
              <a:xfrm>
                <a:off x="2016328" y="449358"/>
                <a:ext cx="51969" cy="188578"/>
              </a:xfrm>
              <a:custGeom>
                <a:avLst/>
                <a:gdLst/>
                <a:ahLst/>
                <a:cxnLst>
                  <a:cxn ang="0">
                    <a:pos x="204" y="0"/>
                  </a:cxn>
                  <a:cxn ang="0">
                    <a:pos x="224" y="4"/>
                  </a:cxn>
                  <a:cxn ang="0">
                    <a:pos x="242" y="12"/>
                  </a:cxn>
                  <a:cxn ang="0">
                    <a:pos x="259" y="23"/>
                  </a:cxn>
                  <a:cxn ang="0">
                    <a:pos x="274" y="38"/>
                  </a:cxn>
                  <a:cxn ang="0">
                    <a:pos x="286" y="55"/>
                  </a:cxn>
                  <a:cxn ang="0">
                    <a:pos x="293" y="74"/>
                  </a:cxn>
                  <a:cxn ang="0">
                    <a:pos x="297" y="94"/>
                  </a:cxn>
                  <a:cxn ang="0">
                    <a:pos x="297" y="115"/>
                  </a:cxn>
                  <a:cxn ang="0">
                    <a:pos x="293" y="135"/>
                  </a:cxn>
                  <a:cxn ang="0">
                    <a:pos x="286" y="153"/>
                  </a:cxn>
                  <a:cxn ang="0">
                    <a:pos x="274" y="170"/>
                  </a:cxn>
                  <a:cxn ang="0">
                    <a:pos x="259" y="186"/>
                  </a:cxn>
                  <a:cxn ang="0">
                    <a:pos x="242" y="197"/>
                  </a:cxn>
                  <a:cxn ang="0">
                    <a:pos x="224" y="205"/>
                  </a:cxn>
                  <a:cxn ang="0">
                    <a:pos x="204" y="208"/>
                  </a:cxn>
                  <a:cxn ang="0">
                    <a:pos x="183" y="208"/>
                  </a:cxn>
                  <a:cxn ang="0">
                    <a:pos x="163" y="205"/>
                  </a:cxn>
                  <a:cxn ang="0">
                    <a:pos x="144" y="197"/>
                  </a:cxn>
                  <a:cxn ang="0">
                    <a:pos x="127" y="186"/>
                  </a:cxn>
                  <a:cxn ang="0">
                    <a:pos x="112" y="170"/>
                  </a:cxn>
                  <a:cxn ang="0">
                    <a:pos x="100" y="153"/>
                  </a:cxn>
                  <a:cxn ang="0">
                    <a:pos x="93" y="135"/>
                  </a:cxn>
                  <a:cxn ang="0">
                    <a:pos x="89" y="115"/>
                  </a:cxn>
                  <a:cxn ang="0">
                    <a:pos x="89" y="94"/>
                  </a:cxn>
                  <a:cxn ang="0">
                    <a:pos x="93" y="74"/>
                  </a:cxn>
                  <a:cxn ang="0">
                    <a:pos x="100" y="55"/>
                  </a:cxn>
                  <a:cxn ang="0">
                    <a:pos x="112" y="38"/>
                  </a:cxn>
                  <a:cxn ang="0">
                    <a:pos x="127" y="23"/>
                  </a:cxn>
                  <a:cxn ang="0">
                    <a:pos x="144" y="12"/>
                  </a:cxn>
                  <a:cxn ang="0">
                    <a:pos x="163" y="4"/>
                  </a:cxn>
                  <a:cxn ang="0">
                    <a:pos x="183" y="0"/>
                  </a:cxn>
                  <a:cxn ang="0">
                    <a:pos x="100" y="1072"/>
                  </a:cxn>
                  <a:cxn ang="0">
                    <a:pos x="0" y="446"/>
                  </a:cxn>
                  <a:cxn ang="0">
                    <a:pos x="282" y="298"/>
                  </a:cxn>
                  <a:cxn ang="0">
                    <a:pos x="100" y="1072"/>
                  </a:cxn>
                </a:cxnLst>
                <a:rect l="0" t="0" r="r" b="b"/>
                <a:pathLst>
                  <a:path w="298" h="1072">
                    <a:moveTo>
                      <a:pt x="193" y="0"/>
                    </a:moveTo>
                    <a:lnTo>
                      <a:pt x="204" y="0"/>
                    </a:lnTo>
                    <a:lnTo>
                      <a:pt x="214" y="1"/>
                    </a:lnTo>
                    <a:lnTo>
                      <a:pt x="224" y="4"/>
                    </a:lnTo>
                    <a:lnTo>
                      <a:pt x="233" y="7"/>
                    </a:lnTo>
                    <a:lnTo>
                      <a:pt x="242" y="12"/>
                    </a:lnTo>
                    <a:lnTo>
                      <a:pt x="251" y="17"/>
                    </a:lnTo>
                    <a:lnTo>
                      <a:pt x="259" y="23"/>
                    </a:lnTo>
                    <a:lnTo>
                      <a:pt x="267" y="30"/>
                    </a:lnTo>
                    <a:lnTo>
                      <a:pt x="274" y="38"/>
                    </a:lnTo>
                    <a:lnTo>
                      <a:pt x="281" y="46"/>
                    </a:lnTo>
                    <a:lnTo>
                      <a:pt x="286" y="55"/>
                    </a:lnTo>
                    <a:lnTo>
                      <a:pt x="290" y="64"/>
                    </a:lnTo>
                    <a:lnTo>
                      <a:pt x="293" y="74"/>
                    </a:lnTo>
                    <a:lnTo>
                      <a:pt x="296" y="83"/>
                    </a:lnTo>
                    <a:lnTo>
                      <a:pt x="297" y="94"/>
                    </a:lnTo>
                    <a:lnTo>
                      <a:pt x="298" y="104"/>
                    </a:lnTo>
                    <a:lnTo>
                      <a:pt x="297" y="115"/>
                    </a:lnTo>
                    <a:lnTo>
                      <a:pt x="296" y="124"/>
                    </a:lnTo>
                    <a:lnTo>
                      <a:pt x="293" y="135"/>
                    </a:lnTo>
                    <a:lnTo>
                      <a:pt x="290" y="144"/>
                    </a:lnTo>
                    <a:lnTo>
                      <a:pt x="286" y="153"/>
                    </a:lnTo>
                    <a:lnTo>
                      <a:pt x="281" y="162"/>
                    </a:lnTo>
                    <a:lnTo>
                      <a:pt x="274" y="170"/>
                    </a:lnTo>
                    <a:lnTo>
                      <a:pt x="267" y="178"/>
                    </a:lnTo>
                    <a:lnTo>
                      <a:pt x="259" y="186"/>
                    </a:lnTo>
                    <a:lnTo>
                      <a:pt x="251" y="192"/>
                    </a:lnTo>
                    <a:lnTo>
                      <a:pt x="242" y="197"/>
                    </a:lnTo>
                    <a:lnTo>
                      <a:pt x="233" y="201"/>
                    </a:lnTo>
                    <a:lnTo>
                      <a:pt x="224" y="205"/>
                    </a:lnTo>
                    <a:lnTo>
                      <a:pt x="214" y="207"/>
                    </a:lnTo>
                    <a:lnTo>
                      <a:pt x="204" y="208"/>
                    </a:lnTo>
                    <a:lnTo>
                      <a:pt x="193" y="209"/>
                    </a:lnTo>
                    <a:lnTo>
                      <a:pt x="183" y="208"/>
                    </a:lnTo>
                    <a:lnTo>
                      <a:pt x="172" y="207"/>
                    </a:lnTo>
                    <a:lnTo>
                      <a:pt x="163" y="205"/>
                    </a:lnTo>
                    <a:lnTo>
                      <a:pt x="153" y="201"/>
                    </a:lnTo>
                    <a:lnTo>
                      <a:pt x="144" y="197"/>
                    </a:lnTo>
                    <a:lnTo>
                      <a:pt x="135" y="192"/>
                    </a:lnTo>
                    <a:lnTo>
                      <a:pt x="127" y="186"/>
                    </a:lnTo>
                    <a:lnTo>
                      <a:pt x="119" y="178"/>
                    </a:lnTo>
                    <a:lnTo>
                      <a:pt x="112" y="170"/>
                    </a:lnTo>
                    <a:lnTo>
                      <a:pt x="106" y="162"/>
                    </a:lnTo>
                    <a:lnTo>
                      <a:pt x="100" y="153"/>
                    </a:lnTo>
                    <a:lnTo>
                      <a:pt x="96" y="144"/>
                    </a:lnTo>
                    <a:lnTo>
                      <a:pt x="93" y="135"/>
                    </a:lnTo>
                    <a:lnTo>
                      <a:pt x="91" y="124"/>
                    </a:lnTo>
                    <a:lnTo>
                      <a:pt x="89" y="115"/>
                    </a:lnTo>
                    <a:lnTo>
                      <a:pt x="89" y="104"/>
                    </a:lnTo>
                    <a:lnTo>
                      <a:pt x="89" y="94"/>
                    </a:lnTo>
                    <a:lnTo>
                      <a:pt x="91" y="83"/>
                    </a:lnTo>
                    <a:lnTo>
                      <a:pt x="93" y="74"/>
                    </a:lnTo>
                    <a:lnTo>
                      <a:pt x="96" y="64"/>
                    </a:lnTo>
                    <a:lnTo>
                      <a:pt x="100" y="55"/>
                    </a:lnTo>
                    <a:lnTo>
                      <a:pt x="106" y="46"/>
                    </a:lnTo>
                    <a:lnTo>
                      <a:pt x="112" y="38"/>
                    </a:lnTo>
                    <a:lnTo>
                      <a:pt x="119" y="30"/>
                    </a:lnTo>
                    <a:lnTo>
                      <a:pt x="127" y="23"/>
                    </a:lnTo>
                    <a:lnTo>
                      <a:pt x="135" y="17"/>
                    </a:lnTo>
                    <a:lnTo>
                      <a:pt x="144" y="12"/>
                    </a:lnTo>
                    <a:lnTo>
                      <a:pt x="153" y="7"/>
                    </a:lnTo>
                    <a:lnTo>
                      <a:pt x="163" y="4"/>
                    </a:lnTo>
                    <a:lnTo>
                      <a:pt x="172" y="1"/>
                    </a:lnTo>
                    <a:lnTo>
                      <a:pt x="183" y="0"/>
                    </a:lnTo>
                    <a:lnTo>
                      <a:pt x="193" y="0"/>
                    </a:lnTo>
                    <a:close/>
                    <a:moveTo>
                      <a:pt x="100" y="1072"/>
                    </a:moveTo>
                    <a:lnTo>
                      <a:pt x="100" y="446"/>
                    </a:lnTo>
                    <a:lnTo>
                      <a:pt x="0" y="446"/>
                    </a:lnTo>
                    <a:lnTo>
                      <a:pt x="0" y="298"/>
                    </a:lnTo>
                    <a:lnTo>
                      <a:pt x="282" y="298"/>
                    </a:lnTo>
                    <a:lnTo>
                      <a:pt x="282" y="1072"/>
                    </a:lnTo>
                    <a:lnTo>
                      <a:pt x="100" y="10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0" name="Freeform 20"/>
              <p:cNvSpPr>
                <a:spLocks/>
              </p:cNvSpPr>
              <p:nvPr userDrawn="1"/>
            </p:nvSpPr>
            <p:spPr bwMode="gray">
              <a:xfrm>
                <a:off x="2103296" y="498092"/>
                <a:ext cx="118786" cy="139844"/>
              </a:xfrm>
              <a:custGeom>
                <a:avLst/>
                <a:gdLst/>
                <a:ahLst/>
                <a:cxnLst>
                  <a:cxn ang="0">
                    <a:pos x="497" y="340"/>
                  </a:cxn>
                  <a:cxn ang="0">
                    <a:pos x="495" y="294"/>
                  </a:cxn>
                  <a:cxn ang="0">
                    <a:pos x="487" y="255"/>
                  </a:cxn>
                  <a:cxn ang="0">
                    <a:pos x="475" y="222"/>
                  </a:cxn>
                  <a:cxn ang="0">
                    <a:pos x="459" y="196"/>
                  </a:cxn>
                  <a:cxn ang="0">
                    <a:pos x="437" y="176"/>
                  </a:cxn>
                  <a:cxn ang="0">
                    <a:pos x="408" y="162"/>
                  </a:cxn>
                  <a:cxn ang="0">
                    <a:pos x="375" y="154"/>
                  </a:cxn>
                  <a:cxn ang="0">
                    <a:pos x="335" y="151"/>
                  </a:cxn>
                  <a:cxn ang="0">
                    <a:pos x="315" y="153"/>
                  </a:cxn>
                  <a:cxn ang="0">
                    <a:pos x="294" y="156"/>
                  </a:cxn>
                  <a:cxn ang="0">
                    <a:pos x="272" y="163"/>
                  </a:cxn>
                  <a:cxn ang="0">
                    <a:pos x="250" y="173"/>
                  </a:cxn>
                  <a:cxn ang="0">
                    <a:pos x="229" y="185"/>
                  </a:cxn>
                  <a:cxn ang="0">
                    <a:pos x="210" y="198"/>
                  </a:cxn>
                  <a:cxn ang="0">
                    <a:pos x="194" y="213"/>
                  </a:cxn>
                  <a:cxn ang="0">
                    <a:pos x="180" y="229"/>
                  </a:cxn>
                  <a:cxn ang="0">
                    <a:pos x="0" y="786"/>
                  </a:cxn>
                  <a:cxn ang="0">
                    <a:pos x="130" y="12"/>
                  </a:cxn>
                  <a:cxn ang="0">
                    <a:pos x="172" y="75"/>
                  </a:cxn>
                  <a:cxn ang="0">
                    <a:pos x="193" y="56"/>
                  </a:cxn>
                  <a:cxn ang="0">
                    <a:pos x="215" y="40"/>
                  </a:cxn>
                  <a:cxn ang="0">
                    <a:pos x="241" y="26"/>
                  </a:cxn>
                  <a:cxn ang="0">
                    <a:pos x="268" y="16"/>
                  </a:cxn>
                  <a:cxn ang="0">
                    <a:pos x="296" y="8"/>
                  </a:cxn>
                  <a:cxn ang="0">
                    <a:pos x="328" y="2"/>
                  </a:cxn>
                  <a:cxn ang="0">
                    <a:pos x="362" y="0"/>
                  </a:cxn>
                  <a:cxn ang="0">
                    <a:pos x="397" y="0"/>
                  </a:cxn>
                  <a:cxn ang="0">
                    <a:pos x="429" y="2"/>
                  </a:cxn>
                  <a:cxn ang="0">
                    <a:pos x="460" y="7"/>
                  </a:cxn>
                  <a:cxn ang="0">
                    <a:pos x="490" y="16"/>
                  </a:cxn>
                  <a:cxn ang="0">
                    <a:pos x="516" y="25"/>
                  </a:cxn>
                  <a:cxn ang="0">
                    <a:pos x="541" y="39"/>
                  </a:cxn>
                  <a:cxn ang="0">
                    <a:pos x="566" y="54"/>
                  </a:cxn>
                  <a:cxn ang="0">
                    <a:pos x="587" y="71"/>
                  </a:cxn>
                  <a:cxn ang="0">
                    <a:pos x="607" y="93"/>
                  </a:cxn>
                  <a:cxn ang="0">
                    <a:pos x="625" y="115"/>
                  </a:cxn>
                  <a:cxn ang="0">
                    <a:pos x="639" y="140"/>
                  </a:cxn>
                  <a:cxn ang="0">
                    <a:pos x="652" y="166"/>
                  </a:cxn>
                  <a:cxn ang="0">
                    <a:pos x="662" y="195"/>
                  </a:cxn>
                  <a:cxn ang="0">
                    <a:pos x="669" y="227"/>
                  </a:cxn>
                  <a:cxn ang="0">
                    <a:pos x="674" y="259"/>
                  </a:cxn>
                  <a:cxn ang="0">
                    <a:pos x="676" y="294"/>
                  </a:cxn>
                  <a:cxn ang="0">
                    <a:pos x="677" y="786"/>
                  </a:cxn>
                </a:cxnLst>
                <a:rect l="0" t="0" r="r" b="b"/>
                <a:pathLst>
                  <a:path w="677" h="786">
                    <a:moveTo>
                      <a:pt x="497" y="786"/>
                    </a:moveTo>
                    <a:lnTo>
                      <a:pt x="497" y="340"/>
                    </a:lnTo>
                    <a:lnTo>
                      <a:pt x="496" y="316"/>
                    </a:lnTo>
                    <a:lnTo>
                      <a:pt x="495" y="294"/>
                    </a:lnTo>
                    <a:lnTo>
                      <a:pt x="492" y="274"/>
                    </a:lnTo>
                    <a:lnTo>
                      <a:pt x="487" y="255"/>
                    </a:lnTo>
                    <a:lnTo>
                      <a:pt x="482" y="238"/>
                    </a:lnTo>
                    <a:lnTo>
                      <a:pt x="475" y="222"/>
                    </a:lnTo>
                    <a:lnTo>
                      <a:pt x="467" y="209"/>
                    </a:lnTo>
                    <a:lnTo>
                      <a:pt x="459" y="196"/>
                    </a:lnTo>
                    <a:lnTo>
                      <a:pt x="448" y="185"/>
                    </a:lnTo>
                    <a:lnTo>
                      <a:pt x="437" y="176"/>
                    </a:lnTo>
                    <a:lnTo>
                      <a:pt x="423" y="169"/>
                    </a:lnTo>
                    <a:lnTo>
                      <a:pt x="408" y="162"/>
                    </a:lnTo>
                    <a:lnTo>
                      <a:pt x="392" y="157"/>
                    </a:lnTo>
                    <a:lnTo>
                      <a:pt x="375" y="154"/>
                    </a:lnTo>
                    <a:lnTo>
                      <a:pt x="356" y="152"/>
                    </a:lnTo>
                    <a:lnTo>
                      <a:pt x="335" y="151"/>
                    </a:lnTo>
                    <a:lnTo>
                      <a:pt x="325" y="152"/>
                    </a:lnTo>
                    <a:lnTo>
                      <a:pt x="315" y="153"/>
                    </a:lnTo>
                    <a:lnTo>
                      <a:pt x="305" y="154"/>
                    </a:lnTo>
                    <a:lnTo>
                      <a:pt x="294" y="156"/>
                    </a:lnTo>
                    <a:lnTo>
                      <a:pt x="284" y="159"/>
                    </a:lnTo>
                    <a:lnTo>
                      <a:pt x="272" y="163"/>
                    </a:lnTo>
                    <a:lnTo>
                      <a:pt x="262" y="167"/>
                    </a:lnTo>
                    <a:lnTo>
                      <a:pt x="250" y="173"/>
                    </a:lnTo>
                    <a:lnTo>
                      <a:pt x="239" y="179"/>
                    </a:lnTo>
                    <a:lnTo>
                      <a:pt x="229" y="185"/>
                    </a:lnTo>
                    <a:lnTo>
                      <a:pt x="219" y="192"/>
                    </a:lnTo>
                    <a:lnTo>
                      <a:pt x="210" y="198"/>
                    </a:lnTo>
                    <a:lnTo>
                      <a:pt x="201" y="205"/>
                    </a:lnTo>
                    <a:lnTo>
                      <a:pt x="194" y="213"/>
                    </a:lnTo>
                    <a:lnTo>
                      <a:pt x="187" y="220"/>
                    </a:lnTo>
                    <a:lnTo>
                      <a:pt x="180" y="229"/>
                    </a:lnTo>
                    <a:lnTo>
                      <a:pt x="180" y="786"/>
                    </a:lnTo>
                    <a:lnTo>
                      <a:pt x="0" y="786"/>
                    </a:lnTo>
                    <a:lnTo>
                      <a:pt x="0" y="12"/>
                    </a:lnTo>
                    <a:lnTo>
                      <a:pt x="130" y="12"/>
                    </a:lnTo>
                    <a:lnTo>
                      <a:pt x="162" y="85"/>
                    </a:lnTo>
                    <a:lnTo>
                      <a:pt x="172" y="75"/>
                    </a:lnTo>
                    <a:lnTo>
                      <a:pt x="182" y="65"/>
                    </a:lnTo>
                    <a:lnTo>
                      <a:pt x="193" y="56"/>
                    </a:lnTo>
                    <a:lnTo>
                      <a:pt x="204" y="47"/>
                    </a:lnTo>
                    <a:lnTo>
                      <a:pt x="215" y="40"/>
                    </a:lnTo>
                    <a:lnTo>
                      <a:pt x="228" y="32"/>
                    </a:lnTo>
                    <a:lnTo>
                      <a:pt x="241" y="26"/>
                    </a:lnTo>
                    <a:lnTo>
                      <a:pt x="253" y="21"/>
                    </a:lnTo>
                    <a:lnTo>
                      <a:pt x="268" y="16"/>
                    </a:lnTo>
                    <a:lnTo>
                      <a:pt x="282" y="11"/>
                    </a:lnTo>
                    <a:lnTo>
                      <a:pt x="296" y="8"/>
                    </a:lnTo>
                    <a:lnTo>
                      <a:pt x="312" y="5"/>
                    </a:lnTo>
                    <a:lnTo>
                      <a:pt x="328" y="2"/>
                    </a:lnTo>
                    <a:lnTo>
                      <a:pt x="345" y="1"/>
                    </a:lnTo>
                    <a:lnTo>
                      <a:pt x="362" y="0"/>
                    </a:lnTo>
                    <a:lnTo>
                      <a:pt x="380" y="0"/>
                    </a:lnTo>
                    <a:lnTo>
                      <a:pt x="397" y="0"/>
                    </a:lnTo>
                    <a:lnTo>
                      <a:pt x="414" y="1"/>
                    </a:lnTo>
                    <a:lnTo>
                      <a:pt x="429" y="2"/>
                    </a:lnTo>
                    <a:lnTo>
                      <a:pt x="445" y="4"/>
                    </a:lnTo>
                    <a:lnTo>
                      <a:pt x="460" y="7"/>
                    </a:lnTo>
                    <a:lnTo>
                      <a:pt x="475" y="11"/>
                    </a:lnTo>
                    <a:lnTo>
                      <a:pt x="490" y="16"/>
                    </a:lnTo>
                    <a:lnTo>
                      <a:pt x="503" y="20"/>
                    </a:lnTo>
                    <a:lnTo>
                      <a:pt x="516" y="25"/>
                    </a:lnTo>
                    <a:lnTo>
                      <a:pt x="530" y="31"/>
                    </a:lnTo>
                    <a:lnTo>
                      <a:pt x="541" y="39"/>
                    </a:lnTo>
                    <a:lnTo>
                      <a:pt x="554" y="46"/>
                    </a:lnTo>
                    <a:lnTo>
                      <a:pt x="566" y="54"/>
                    </a:lnTo>
                    <a:lnTo>
                      <a:pt x="576" y="63"/>
                    </a:lnTo>
                    <a:lnTo>
                      <a:pt x="587" y="71"/>
                    </a:lnTo>
                    <a:lnTo>
                      <a:pt x="597" y="82"/>
                    </a:lnTo>
                    <a:lnTo>
                      <a:pt x="607" y="93"/>
                    </a:lnTo>
                    <a:lnTo>
                      <a:pt x="616" y="103"/>
                    </a:lnTo>
                    <a:lnTo>
                      <a:pt x="625" y="115"/>
                    </a:lnTo>
                    <a:lnTo>
                      <a:pt x="632" y="127"/>
                    </a:lnTo>
                    <a:lnTo>
                      <a:pt x="639" y="140"/>
                    </a:lnTo>
                    <a:lnTo>
                      <a:pt x="646" y="153"/>
                    </a:lnTo>
                    <a:lnTo>
                      <a:pt x="652" y="166"/>
                    </a:lnTo>
                    <a:lnTo>
                      <a:pt x="657" y="181"/>
                    </a:lnTo>
                    <a:lnTo>
                      <a:pt x="662" y="195"/>
                    </a:lnTo>
                    <a:lnTo>
                      <a:pt x="666" y="211"/>
                    </a:lnTo>
                    <a:lnTo>
                      <a:pt x="669" y="227"/>
                    </a:lnTo>
                    <a:lnTo>
                      <a:pt x="672" y="242"/>
                    </a:lnTo>
                    <a:lnTo>
                      <a:pt x="674" y="259"/>
                    </a:lnTo>
                    <a:lnTo>
                      <a:pt x="675" y="276"/>
                    </a:lnTo>
                    <a:lnTo>
                      <a:pt x="676" y="294"/>
                    </a:lnTo>
                    <a:lnTo>
                      <a:pt x="677" y="312"/>
                    </a:lnTo>
                    <a:lnTo>
                      <a:pt x="677" y="786"/>
                    </a:lnTo>
                    <a:lnTo>
                      <a:pt x="497" y="78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1" name="Freeform 21"/>
              <p:cNvSpPr>
                <a:spLocks/>
              </p:cNvSpPr>
              <p:nvPr userDrawn="1"/>
            </p:nvSpPr>
            <p:spPr bwMode="gray">
              <a:xfrm>
                <a:off x="2244354" y="446180"/>
                <a:ext cx="97574" cy="191756"/>
              </a:xfrm>
              <a:custGeom>
                <a:avLst/>
                <a:gdLst/>
                <a:ahLst/>
                <a:cxnLst>
                  <a:cxn ang="0">
                    <a:pos x="475" y="157"/>
                  </a:cxn>
                  <a:cxn ang="0">
                    <a:pos x="429" y="148"/>
                  </a:cxn>
                  <a:cxn ang="0">
                    <a:pos x="400" y="147"/>
                  </a:cxn>
                  <a:cxn ang="0">
                    <a:pos x="376" y="152"/>
                  </a:cxn>
                  <a:cxn ang="0">
                    <a:pos x="354" y="163"/>
                  </a:cxn>
                  <a:cxn ang="0">
                    <a:pos x="334" y="179"/>
                  </a:cxn>
                  <a:cxn ang="0">
                    <a:pos x="316" y="201"/>
                  </a:cxn>
                  <a:cxn ang="0">
                    <a:pos x="303" y="226"/>
                  </a:cxn>
                  <a:cxn ang="0">
                    <a:pos x="294" y="253"/>
                  </a:cxn>
                  <a:cxn ang="0">
                    <a:pos x="290" y="283"/>
                  </a:cxn>
                  <a:cxn ang="0">
                    <a:pos x="290" y="307"/>
                  </a:cxn>
                  <a:cxn ang="0">
                    <a:pos x="450" y="316"/>
                  </a:cxn>
                  <a:cxn ang="0">
                    <a:pos x="293" y="464"/>
                  </a:cxn>
                  <a:cxn ang="0">
                    <a:pos x="113" y="1090"/>
                  </a:cxn>
                  <a:cxn ang="0">
                    <a:pos x="0" y="464"/>
                  </a:cxn>
                  <a:cxn ang="0">
                    <a:pos x="113" y="316"/>
                  </a:cxn>
                  <a:cxn ang="0">
                    <a:pos x="115" y="282"/>
                  </a:cxn>
                  <a:cxn ang="0">
                    <a:pos x="120" y="249"/>
                  </a:cxn>
                  <a:cxn ang="0">
                    <a:pos x="128" y="218"/>
                  </a:cxn>
                  <a:cxn ang="0">
                    <a:pos x="137" y="189"/>
                  </a:cxn>
                  <a:cxn ang="0">
                    <a:pos x="149" y="160"/>
                  </a:cxn>
                  <a:cxn ang="0">
                    <a:pos x="162" y="135"/>
                  </a:cxn>
                  <a:cxn ang="0">
                    <a:pos x="178" y="110"/>
                  </a:cxn>
                  <a:cxn ang="0">
                    <a:pos x="197" y="88"/>
                  </a:cxn>
                  <a:cxn ang="0">
                    <a:pos x="217" y="67"/>
                  </a:cxn>
                  <a:cxn ang="0">
                    <a:pos x="239" y="50"/>
                  </a:cxn>
                  <a:cxn ang="0">
                    <a:pos x="262" y="35"/>
                  </a:cxn>
                  <a:cxn ang="0">
                    <a:pos x="287" y="22"/>
                  </a:cxn>
                  <a:cxn ang="0">
                    <a:pos x="312" y="13"/>
                  </a:cxn>
                  <a:cxn ang="0">
                    <a:pos x="340" y="5"/>
                  </a:cxn>
                  <a:cxn ang="0">
                    <a:pos x="369" y="1"/>
                  </a:cxn>
                  <a:cxn ang="0">
                    <a:pos x="400" y="0"/>
                  </a:cxn>
                  <a:cxn ang="0">
                    <a:pos x="434" y="2"/>
                  </a:cxn>
                  <a:cxn ang="0">
                    <a:pos x="470" y="7"/>
                  </a:cxn>
                  <a:cxn ang="0">
                    <a:pos x="512" y="16"/>
                  </a:cxn>
                  <a:cxn ang="0">
                    <a:pos x="556" y="28"/>
                  </a:cxn>
                </a:cxnLst>
                <a:rect l="0" t="0" r="r" b="b"/>
                <a:pathLst>
                  <a:path w="556" h="1090">
                    <a:moveTo>
                      <a:pt x="503" y="166"/>
                    </a:moveTo>
                    <a:lnTo>
                      <a:pt x="475" y="157"/>
                    </a:lnTo>
                    <a:lnTo>
                      <a:pt x="450" y="151"/>
                    </a:lnTo>
                    <a:lnTo>
                      <a:pt x="429" y="148"/>
                    </a:lnTo>
                    <a:lnTo>
                      <a:pt x="412" y="146"/>
                    </a:lnTo>
                    <a:lnTo>
                      <a:pt x="400" y="147"/>
                    </a:lnTo>
                    <a:lnTo>
                      <a:pt x="387" y="149"/>
                    </a:lnTo>
                    <a:lnTo>
                      <a:pt x="376" y="152"/>
                    </a:lnTo>
                    <a:lnTo>
                      <a:pt x="365" y="157"/>
                    </a:lnTo>
                    <a:lnTo>
                      <a:pt x="354" y="163"/>
                    </a:lnTo>
                    <a:lnTo>
                      <a:pt x="344" y="171"/>
                    </a:lnTo>
                    <a:lnTo>
                      <a:pt x="334" y="179"/>
                    </a:lnTo>
                    <a:lnTo>
                      <a:pt x="325" y="190"/>
                    </a:lnTo>
                    <a:lnTo>
                      <a:pt x="316" y="201"/>
                    </a:lnTo>
                    <a:lnTo>
                      <a:pt x="309" y="213"/>
                    </a:lnTo>
                    <a:lnTo>
                      <a:pt x="303" y="226"/>
                    </a:lnTo>
                    <a:lnTo>
                      <a:pt x="298" y="239"/>
                    </a:lnTo>
                    <a:lnTo>
                      <a:pt x="294" y="253"/>
                    </a:lnTo>
                    <a:lnTo>
                      <a:pt x="291" y="267"/>
                    </a:lnTo>
                    <a:lnTo>
                      <a:pt x="290" y="283"/>
                    </a:lnTo>
                    <a:lnTo>
                      <a:pt x="289" y="298"/>
                    </a:lnTo>
                    <a:lnTo>
                      <a:pt x="290" y="307"/>
                    </a:lnTo>
                    <a:lnTo>
                      <a:pt x="291" y="316"/>
                    </a:lnTo>
                    <a:lnTo>
                      <a:pt x="450" y="316"/>
                    </a:lnTo>
                    <a:lnTo>
                      <a:pt x="450" y="464"/>
                    </a:lnTo>
                    <a:lnTo>
                      <a:pt x="293" y="464"/>
                    </a:lnTo>
                    <a:lnTo>
                      <a:pt x="293" y="1090"/>
                    </a:lnTo>
                    <a:lnTo>
                      <a:pt x="113" y="1090"/>
                    </a:lnTo>
                    <a:lnTo>
                      <a:pt x="113" y="464"/>
                    </a:lnTo>
                    <a:lnTo>
                      <a:pt x="0" y="464"/>
                    </a:lnTo>
                    <a:lnTo>
                      <a:pt x="0" y="316"/>
                    </a:lnTo>
                    <a:lnTo>
                      <a:pt x="113" y="316"/>
                    </a:lnTo>
                    <a:lnTo>
                      <a:pt x="114" y="300"/>
                    </a:lnTo>
                    <a:lnTo>
                      <a:pt x="115" y="282"/>
                    </a:lnTo>
                    <a:lnTo>
                      <a:pt x="117" y="266"/>
                    </a:lnTo>
                    <a:lnTo>
                      <a:pt x="120" y="249"/>
                    </a:lnTo>
                    <a:lnTo>
                      <a:pt x="123" y="233"/>
                    </a:lnTo>
                    <a:lnTo>
                      <a:pt x="128" y="218"/>
                    </a:lnTo>
                    <a:lnTo>
                      <a:pt x="132" y="202"/>
                    </a:lnTo>
                    <a:lnTo>
                      <a:pt x="137" y="189"/>
                    </a:lnTo>
                    <a:lnTo>
                      <a:pt x="142" y="174"/>
                    </a:lnTo>
                    <a:lnTo>
                      <a:pt x="149" y="160"/>
                    </a:lnTo>
                    <a:lnTo>
                      <a:pt x="155" y="148"/>
                    </a:lnTo>
                    <a:lnTo>
                      <a:pt x="162" y="135"/>
                    </a:lnTo>
                    <a:lnTo>
                      <a:pt x="170" y="122"/>
                    </a:lnTo>
                    <a:lnTo>
                      <a:pt x="178" y="110"/>
                    </a:lnTo>
                    <a:lnTo>
                      <a:pt x="188" y="98"/>
                    </a:lnTo>
                    <a:lnTo>
                      <a:pt x="197" y="88"/>
                    </a:lnTo>
                    <a:lnTo>
                      <a:pt x="207" y="77"/>
                    </a:lnTo>
                    <a:lnTo>
                      <a:pt x="217" y="67"/>
                    </a:lnTo>
                    <a:lnTo>
                      <a:pt x="228" y="58"/>
                    </a:lnTo>
                    <a:lnTo>
                      <a:pt x="239" y="50"/>
                    </a:lnTo>
                    <a:lnTo>
                      <a:pt x="250" y="41"/>
                    </a:lnTo>
                    <a:lnTo>
                      <a:pt x="262" y="35"/>
                    </a:lnTo>
                    <a:lnTo>
                      <a:pt x="274" y="27"/>
                    </a:lnTo>
                    <a:lnTo>
                      <a:pt x="287" y="22"/>
                    </a:lnTo>
                    <a:lnTo>
                      <a:pt x="300" y="17"/>
                    </a:lnTo>
                    <a:lnTo>
                      <a:pt x="312" y="13"/>
                    </a:lnTo>
                    <a:lnTo>
                      <a:pt x="326" y="8"/>
                    </a:lnTo>
                    <a:lnTo>
                      <a:pt x="340" y="5"/>
                    </a:lnTo>
                    <a:lnTo>
                      <a:pt x="354" y="3"/>
                    </a:lnTo>
                    <a:lnTo>
                      <a:pt x="369" y="1"/>
                    </a:lnTo>
                    <a:lnTo>
                      <a:pt x="384" y="1"/>
                    </a:lnTo>
                    <a:lnTo>
                      <a:pt x="400" y="0"/>
                    </a:lnTo>
                    <a:lnTo>
                      <a:pt x="416" y="1"/>
                    </a:lnTo>
                    <a:lnTo>
                      <a:pt x="434" y="2"/>
                    </a:lnTo>
                    <a:lnTo>
                      <a:pt x="452" y="4"/>
                    </a:lnTo>
                    <a:lnTo>
                      <a:pt x="470" y="7"/>
                    </a:lnTo>
                    <a:lnTo>
                      <a:pt x="491" y="12"/>
                    </a:lnTo>
                    <a:lnTo>
                      <a:pt x="512" y="16"/>
                    </a:lnTo>
                    <a:lnTo>
                      <a:pt x="534" y="22"/>
                    </a:lnTo>
                    <a:lnTo>
                      <a:pt x="556" y="28"/>
                    </a:lnTo>
                    <a:lnTo>
                      <a:pt x="503" y="16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2" name="Freeform 22"/>
              <p:cNvSpPr>
                <a:spLocks noEditPoints="1"/>
              </p:cNvSpPr>
              <p:nvPr userDrawn="1"/>
            </p:nvSpPr>
            <p:spPr bwMode="gray">
              <a:xfrm>
                <a:off x="2345111" y="498092"/>
                <a:ext cx="129392" cy="141963"/>
              </a:xfrm>
              <a:custGeom>
                <a:avLst/>
                <a:gdLst/>
                <a:ahLst/>
                <a:cxnLst>
                  <a:cxn ang="0">
                    <a:pos x="258" y="191"/>
                  </a:cxn>
                  <a:cxn ang="0">
                    <a:pos x="288" y="167"/>
                  </a:cxn>
                  <a:cxn ang="0">
                    <a:pos x="322" y="154"/>
                  </a:cxn>
                  <a:cxn ang="0">
                    <a:pos x="363" y="147"/>
                  </a:cxn>
                  <a:cxn ang="0">
                    <a:pos x="426" y="153"/>
                  </a:cxn>
                  <a:cxn ang="0">
                    <a:pos x="462" y="166"/>
                  </a:cxn>
                  <a:cxn ang="0">
                    <a:pos x="491" y="189"/>
                  </a:cxn>
                  <a:cxn ang="0">
                    <a:pos x="516" y="218"/>
                  </a:cxn>
                  <a:cxn ang="0">
                    <a:pos x="539" y="266"/>
                  </a:cxn>
                  <a:cxn ang="0">
                    <a:pos x="556" y="367"/>
                  </a:cxn>
                  <a:cxn ang="0">
                    <a:pos x="549" y="481"/>
                  </a:cxn>
                  <a:cxn ang="0">
                    <a:pos x="524" y="559"/>
                  </a:cxn>
                  <a:cxn ang="0">
                    <a:pos x="501" y="594"/>
                  </a:cxn>
                  <a:cxn ang="0">
                    <a:pos x="472" y="620"/>
                  </a:cxn>
                  <a:cxn ang="0">
                    <a:pos x="440" y="639"/>
                  </a:cxn>
                  <a:cxn ang="0">
                    <a:pos x="403" y="650"/>
                  </a:cxn>
                  <a:cxn ang="0">
                    <a:pos x="350" y="651"/>
                  </a:cxn>
                  <a:cxn ang="0">
                    <a:pos x="300" y="639"/>
                  </a:cxn>
                  <a:cxn ang="0">
                    <a:pos x="268" y="621"/>
                  </a:cxn>
                  <a:cxn ang="0">
                    <a:pos x="240" y="596"/>
                  </a:cxn>
                  <a:cxn ang="0">
                    <a:pos x="218" y="562"/>
                  </a:cxn>
                  <a:cxn ang="0">
                    <a:pos x="195" y="484"/>
                  </a:cxn>
                  <a:cxn ang="0">
                    <a:pos x="188" y="369"/>
                  </a:cxn>
                  <a:cxn ang="0">
                    <a:pos x="207" y="270"/>
                  </a:cxn>
                  <a:cxn ang="0">
                    <a:pos x="232" y="221"/>
                  </a:cxn>
                  <a:cxn ang="0">
                    <a:pos x="124" y="715"/>
                  </a:cxn>
                  <a:cxn ang="0">
                    <a:pos x="182" y="756"/>
                  </a:cxn>
                  <a:cxn ang="0">
                    <a:pos x="251" y="783"/>
                  </a:cxn>
                  <a:cxn ang="0">
                    <a:pos x="330" y="797"/>
                  </a:cxn>
                  <a:cxn ang="0">
                    <a:pos x="414" y="797"/>
                  </a:cxn>
                  <a:cxn ang="0">
                    <a:pos x="492" y="783"/>
                  </a:cxn>
                  <a:cxn ang="0">
                    <a:pos x="560" y="757"/>
                  </a:cxn>
                  <a:cxn ang="0">
                    <a:pos x="619" y="716"/>
                  </a:cxn>
                  <a:cxn ang="0">
                    <a:pos x="669" y="662"/>
                  </a:cxn>
                  <a:cxn ang="0">
                    <a:pos x="706" y="598"/>
                  </a:cxn>
                  <a:cxn ang="0">
                    <a:pos x="731" y="525"/>
                  </a:cxn>
                  <a:cxn ang="0">
                    <a:pos x="742" y="443"/>
                  </a:cxn>
                  <a:cxn ang="0">
                    <a:pos x="742" y="352"/>
                  </a:cxn>
                  <a:cxn ang="0">
                    <a:pos x="731" y="270"/>
                  </a:cxn>
                  <a:cxn ang="0">
                    <a:pos x="707" y="197"/>
                  </a:cxn>
                  <a:cxn ang="0">
                    <a:pos x="670" y="134"/>
                  </a:cxn>
                  <a:cxn ang="0">
                    <a:pos x="621" y="81"/>
                  </a:cxn>
                  <a:cxn ang="0">
                    <a:pos x="562" y="41"/>
                  </a:cxn>
                  <a:cxn ang="0">
                    <a:pos x="493" y="15"/>
                  </a:cxn>
                  <a:cxn ang="0">
                    <a:pos x="415" y="1"/>
                  </a:cxn>
                  <a:cxn ang="0">
                    <a:pos x="332" y="1"/>
                  </a:cxn>
                  <a:cxn ang="0">
                    <a:pos x="256" y="15"/>
                  </a:cxn>
                  <a:cxn ang="0">
                    <a:pos x="188" y="43"/>
                  </a:cxn>
                  <a:cxn ang="0">
                    <a:pos x="128" y="84"/>
                  </a:cxn>
                  <a:cxn ang="0">
                    <a:pos x="78" y="139"/>
                  </a:cxn>
                  <a:cxn ang="0">
                    <a:pos x="40" y="202"/>
                  </a:cxn>
                  <a:cxn ang="0">
                    <a:pos x="14" y="274"/>
                  </a:cxn>
                  <a:cxn ang="0">
                    <a:pos x="2" y="354"/>
                  </a:cxn>
                  <a:cxn ang="0">
                    <a:pos x="2" y="442"/>
                  </a:cxn>
                  <a:cxn ang="0">
                    <a:pos x="13" y="524"/>
                  </a:cxn>
                  <a:cxn ang="0">
                    <a:pos x="38" y="597"/>
                  </a:cxn>
                  <a:cxn ang="0">
                    <a:pos x="75" y="661"/>
                  </a:cxn>
                </a:cxnLst>
                <a:rect l="0" t="0" r="r" b="b"/>
                <a:pathLst>
                  <a:path w="745" h="799">
                    <a:moveTo>
                      <a:pt x="238" y="213"/>
                    </a:moveTo>
                    <a:lnTo>
                      <a:pt x="244" y="205"/>
                    </a:lnTo>
                    <a:lnTo>
                      <a:pt x="251" y="197"/>
                    </a:lnTo>
                    <a:lnTo>
                      <a:pt x="258" y="191"/>
                    </a:lnTo>
                    <a:lnTo>
                      <a:pt x="266" y="184"/>
                    </a:lnTo>
                    <a:lnTo>
                      <a:pt x="273" y="178"/>
                    </a:lnTo>
                    <a:lnTo>
                      <a:pt x="280" y="173"/>
                    </a:lnTo>
                    <a:lnTo>
                      <a:pt x="288" y="167"/>
                    </a:lnTo>
                    <a:lnTo>
                      <a:pt x="296" y="163"/>
                    </a:lnTo>
                    <a:lnTo>
                      <a:pt x="305" y="160"/>
                    </a:lnTo>
                    <a:lnTo>
                      <a:pt x="314" y="156"/>
                    </a:lnTo>
                    <a:lnTo>
                      <a:pt x="322" y="154"/>
                    </a:lnTo>
                    <a:lnTo>
                      <a:pt x="332" y="151"/>
                    </a:lnTo>
                    <a:lnTo>
                      <a:pt x="341" y="150"/>
                    </a:lnTo>
                    <a:lnTo>
                      <a:pt x="352" y="147"/>
                    </a:lnTo>
                    <a:lnTo>
                      <a:pt x="363" y="147"/>
                    </a:lnTo>
                    <a:lnTo>
                      <a:pt x="373" y="147"/>
                    </a:lnTo>
                    <a:lnTo>
                      <a:pt x="395" y="147"/>
                    </a:lnTo>
                    <a:lnTo>
                      <a:pt x="415" y="151"/>
                    </a:lnTo>
                    <a:lnTo>
                      <a:pt x="426" y="153"/>
                    </a:lnTo>
                    <a:lnTo>
                      <a:pt x="435" y="156"/>
                    </a:lnTo>
                    <a:lnTo>
                      <a:pt x="444" y="159"/>
                    </a:lnTo>
                    <a:lnTo>
                      <a:pt x="453" y="162"/>
                    </a:lnTo>
                    <a:lnTo>
                      <a:pt x="462" y="166"/>
                    </a:lnTo>
                    <a:lnTo>
                      <a:pt x="469" y="172"/>
                    </a:lnTo>
                    <a:lnTo>
                      <a:pt x="478" y="177"/>
                    </a:lnTo>
                    <a:lnTo>
                      <a:pt x="485" y="182"/>
                    </a:lnTo>
                    <a:lnTo>
                      <a:pt x="491" y="189"/>
                    </a:lnTo>
                    <a:lnTo>
                      <a:pt x="499" y="195"/>
                    </a:lnTo>
                    <a:lnTo>
                      <a:pt x="505" y="202"/>
                    </a:lnTo>
                    <a:lnTo>
                      <a:pt x="510" y="210"/>
                    </a:lnTo>
                    <a:lnTo>
                      <a:pt x="516" y="218"/>
                    </a:lnTo>
                    <a:lnTo>
                      <a:pt x="521" y="227"/>
                    </a:lnTo>
                    <a:lnTo>
                      <a:pt x="526" y="235"/>
                    </a:lnTo>
                    <a:lnTo>
                      <a:pt x="530" y="244"/>
                    </a:lnTo>
                    <a:lnTo>
                      <a:pt x="539" y="266"/>
                    </a:lnTo>
                    <a:lnTo>
                      <a:pt x="545" y="288"/>
                    </a:lnTo>
                    <a:lnTo>
                      <a:pt x="550" y="312"/>
                    </a:lnTo>
                    <a:lnTo>
                      <a:pt x="554" y="338"/>
                    </a:lnTo>
                    <a:lnTo>
                      <a:pt x="556" y="367"/>
                    </a:lnTo>
                    <a:lnTo>
                      <a:pt x="557" y="397"/>
                    </a:lnTo>
                    <a:lnTo>
                      <a:pt x="556" y="427"/>
                    </a:lnTo>
                    <a:lnTo>
                      <a:pt x="554" y="455"/>
                    </a:lnTo>
                    <a:lnTo>
                      <a:pt x="549" y="481"/>
                    </a:lnTo>
                    <a:lnTo>
                      <a:pt x="544" y="505"/>
                    </a:lnTo>
                    <a:lnTo>
                      <a:pt x="537" y="528"/>
                    </a:lnTo>
                    <a:lnTo>
                      <a:pt x="528" y="549"/>
                    </a:lnTo>
                    <a:lnTo>
                      <a:pt x="524" y="559"/>
                    </a:lnTo>
                    <a:lnTo>
                      <a:pt x="519" y="568"/>
                    </a:lnTo>
                    <a:lnTo>
                      <a:pt x="512" y="577"/>
                    </a:lnTo>
                    <a:lnTo>
                      <a:pt x="507" y="585"/>
                    </a:lnTo>
                    <a:lnTo>
                      <a:pt x="501" y="594"/>
                    </a:lnTo>
                    <a:lnTo>
                      <a:pt x="493" y="601"/>
                    </a:lnTo>
                    <a:lnTo>
                      <a:pt x="487" y="608"/>
                    </a:lnTo>
                    <a:lnTo>
                      <a:pt x="480" y="615"/>
                    </a:lnTo>
                    <a:lnTo>
                      <a:pt x="472" y="620"/>
                    </a:lnTo>
                    <a:lnTo>
                      <a:pt x="465" y="625"/>
                    </a:lnTo>
                    <a:lnTo>
                      <a:pt x="457" y="631"/>
                    </a:lnTo>
                    <a:lnTo>
                      <a:pt x="448" y="635"/>
                    </a:lnTo>
                    <a:lnTo>
                      <a:pt x="440" y="639"/>
                    </a:lnTo>
                    <a:lnTo>
                      <a:pt x="431" y="642"/>
                    </a:lnTo>
                    <a:lnTo>
                      <a:pt x="422" y="645"/>
                    </a:lnTo>
                    <a:lnTo>
                      <a:pt x="413" y="647"/>
                    </a:lnTo>
                    <a:lnTo>
                      <a:pt x="403" y="650"/>
                    </a:lnTo>
                    <a:lnTo>
                      <a:pt x="393" y="651"/>
                    </a:lnTo>
                    <a:lnTo>
                      <a:pt x="383" y="652"/>
                    </a:lnTo>
                    <a:lnTo>
                      <a:pt x="373" y="652"/>
                    </a:lnTo>
                    <a:lnTo>
                      <a:pt x="350" y="651"/>
                    </a:lnTo>
                    <a:lnTo>
                      <a:pt x="329" y="647"/>
                    </a:lnTo>
                    <a:lnTo>
                      <a:pt x="319" y="645"/>
                    </a:lnTo>
                    <a:lnTo>
                      <a:pt x="310" y="642"/>
                    </a:lnTo>
                    <a:lnTo>
                      <a:pt x="300" y="639"/>
                    </a:lnTo>
                    <a:lnTo>
                      <a:pt x="292" y="636"/>
                    </a:lnTo>
                    <a:lnTo>
                      <a:pt x="283" y="632"/>
                    </a:lnTo>
                    <a:lnTo>
                      <a:pt x="275" y="626"/>
                    </a:lnTo>
                    <a:lnTo>
                      <a:pt x="268" y="621"/>
                    </a:lnTo>
                    <a:lnTo>
                      <a:pt x="260" y="616"/>
                    </a:lnTo>
                    <a:lnTo>
                      <a:pt x="253" y="609"/>
                    </a:lnTo>
                    <a:lnTo>
                      <a:pt x="247" y="603"/>
                    </a:lnTo>
                    <a:lnTo>
                      <a:pt x="240" y="596"/>
                    </a:lnTo>
                    <a:lnTo>
                      <a:pt x="234" y="588"/>
                    </a:lnTo>
                    <a:lnTo>
                      <a:pt x="229" y="580"/>
                    </a:lnTo>
                    <a:lnTo>
                      <a:pt x="223" y="571"/>
                    </a:lnTo>
                    <a:lnTo>
                      <a:pt x="218" y="562"/>
                    </a:lnTo>
                    <a:lnTo>
                      <a:pt x="214" y="552"/>
                    </a:lnTo>
                    <a:lnTo>
                      <a:pt x="206" y="531"/>
                    </a:lnTo>
                    <a:lnTo>
                      <a:pt x="199" y="508"/>
                    </a:lnTo>
                    <a:lnTo>
                      <a:pt x="195" y="484"/>
                    </a:lnTo>
                    <a:lnTo>
                      <a:pt x="191" y="456"/>
                    </a:lnTo>
                    <a:lnTo>
                      <a:pt x="188" y="428"/>
                    </a:lnTo>
                    <a:lnTo>
                      <a:pt x="188" y="397"/>
                    </a:lnTo>
                    <a:lnTo>
                      <a:pt x="188" y="369"/>
                    </a:lnTo>
                    <a:lnTo>
                      <a:pt x="192" y="342"/>
                    </a:lnTo>
                    <a:lnTo>
                      <a:pt x="195" y="316"/>
                    </a:lnTo>
                    <a:lnTo>
                      <a:pt x="200" y="292"/>
                    </a:lnTo>
                    <a:lnTo>
                      <a:pt x="207" y="270"/>
                    </a:lnTo>
                    <a:lnTo>
                      <a:pt x="216" y="250"/>
                    </a:lnTo>
                    <a:lnTo>
                      <a:pt x="221" y="239"/>
                    </a:lnTo>
                    <a:lnTo>
                      <a:pt x="226" y="231"/>
                    </a:lnTo>
                    <a:lnTo>
                      <a:pt x="232" y="221"/>
                    </a:lnTo>
                    <a:lnTo>
                      <a:pt x="238" y="213"/>
                    </a:lnTo>
                    <a:close/>
                    <a:moveTo>
                      <a:pt x="98" y="690"/>
                    </a:moveTo>
                    <a:lnTo>
                      <a:pt x="110" y="702"/>
                    </a:lnTo>
                    <a:lnTo>
                      <a:pt x="124" y="715"/>
                    </a:lnTo>
                    <a:lnTo>
                      <a:pt x="138" y="726"/>
                    </a:lnTo>
                    <a:lnTo>
                      <a:pt x="152" y="737"/>
                    </a:lnTo>
                    <a:lnTo>
                      <a:pt x="166" y="748"/>
                    </a:lnTo>
                    <a:lnTo>
                      <a:pt x="182" y="756"/>
                    </a:lnTo>
                    <a:lnTo>
                      <a:pt x="199" y="764"/>
                    </a:lnTo>
                    <a:lnTo>
                      <a:pt x="216" y="772"/>
                    </a:lnTo>
                    <a:lnTo>
                      <a:pt x="233" y="778"/>
                    </a:lnTo>
                    <a:lnTo>
                      <a:pt x="251" y="783"/>
                    </a:lnTo>
                    <a:lnTo>
                      <a:pt x="270" y="789"/>
                    </a:lnTo>
                    <a:lnTo>
                      <a:pt x="289" y="792"/>
                    </a:lnTo>
                    <a:lnTo>
                      <a:pt x="309" y="795"/>
                    </a:lnTo>
                    <a:lnTo>
                      <a:pt x="330" y="797"/>
                    </a:lnTo>
                    <a:lnTo>
                      <a:pt x="351" y="798"/>
                    </a:lnTo>
                    <a:lnTo>
                      <a:pt x="373" y="799"/>
                    </a:lnTo>
                    <a:lnTo>
                      <a:pt x="394" y="798"/>
                    </a:lnTo>
                    <a:lnTo>
                      <a:pt x="414" y="797"/>
                    </a:lnTo>
                    <a:lnTo>
                      <a:pt x="434" y="795"/>
                    </a:lnTo>
                    <a:lnTo>
                      <a:pt x="454" y="792"/>
                    </a:lnTo>
                    <a:lnTo>
                      <a:pt x="473" y="789"/>
                    </a:lnTo>
                    <a:lnTo>
                      <a:pt x="492" y="783"/>
                    </a:lnTo>
                    <a:lnTo>
                      <a:pt x="510" y="778"/>
                    </a:lnTo>
                    <a:lnTo>
                      <a:pt x="527" y="772"/>
                    </a:lnTo>
                    <a:lnTo>
                      <a:pt x="544" y="764"/>
                    </a:lnTo>
                    <a:lnTo>
                      <a:pt x="560" y="757"/>
                    </a:lnTo>
                    <a:lnTo>
                      <a:pt x="576" y="748"/>
                    </a:lnTo>
                    <a:lnTo>
                      <a:pt x="591" y="738"/>
                    </a:lnTo>
                    <a:lnTo>
                      <a:pt x="605" y="728"/>
                    </a:lnTo>
                    <a:lnTo>
                      <a:pt x="619" y="716"/>
                    </a:lnTo>
                    <a:lnTo>
                      <a:pt x="633" y="703"/>
                    </a:lnTo>
                    <a:lnTo>
                      <a:pt x="645" y="691"/>
                    </a:lnTo>
                    <a:lnTo>
                      <a:pt x="657" y="677"/>
                    </a:lnTo>
                    <a:lnTo>
                      <a:pt x="669" y="662"/>
                    </a:lnTo>
                    <a:lnTo>
                      <a:pt x="679" y="647"/>
                    </a:lnTo>
                    <a:lnTo>
                      <a:pt x="689" y="632"/>
                    </a:lnTo>
                    <a:lnTo>
                      <a:pt x="697" y="615"/>
                    </a:lnTo>
                    <a:lnTo>
                      <a:pt x="706" y="598"/>
                    </a:lnTo>
                    <a:lnTo>
                      <a:pt x="713" y="581"/>
                    </a:lnTo>
                    <a:lnTo>
                      <a:pt x="719" y="563"/>
                    </a:lnTo>
                    <a:lnTo>
                      <a:pt x="726" y="544"/>
                    </a:lnTo>
                    <a:lnTo>
                      <a:pt x="731" y="525"/>
                    </a:lnTo>
                    <a:lnTo>
                      <a:pt x="735" y="505"/>
                    </a:lnTo>
                    <a:lnTo>
                      <a:pt x="738" y="485"/>
                    </a:lnTo>
                    <a:lnTo>
                      <a:pt x="740" y="464"/>
                    </a:lnTo>
                    <a:lnTo>
                      <a:pt x="742" y="443"/>
                    </a:lnTo>
                    <a:lnTo>
                      <a:pt x="744" y="421"/>
                    </a:lnTo>
                    <a:lnTo>
                      <a:pt x="745" y="397"/>
                    </a:lnTo>
                    <a:lnTo>
                      <a:pt x="744" y="374"/>
                    </a:lnTo>
                    <a:lnTo>
                      <a:pt x="742" y="352"/>
                    </a:lnTo>
                    <a:lnTo>
                      <a:pt x="741" y="331"/>
                    </a:lnTo>
                    <a:lnTo>
                      <a:pt x="738" y="310"/>
                    </a:lnTo>
                    <a:lnTo>
                      <a:pt x="735" y="290"/>
                    </a:lnTo>
                    <a:lnTo>
                      <a:pt x="731" y="270"/>
                    </a:lnTo>
                    <a:lnTo>
                      <a:pt x="726" y="251"/>
                    </a:lnTo>
                    <a:lnTo>
                      <a:pt x="720" y="232"/>
                    </a:lnTo>
                    <a:lnTo>
                      <a:pt x="714" y="214"/>
                    </a:lnTo>
                    <a:lnTo>
                      <a:pt x="707" y="197"/>
                    </a:lnTo>
                    <a:lnTo>
                      <a:pt x="698" y="180"/>
                    </a:lnTo>
                    <a:lnTo>
                      <a:pt x="690" y="164"/>
                    </a:lnTo>
                    <a:lnTo>
                      <a:pt x="680" y="148"/>
                    </a:lnTo>
                    <a:lnTo>
                      <a:pt x="670" y="134"/>
                    </a:lnTo>
                    <a:lnTo>
                      <a:pt x="658" y="120"/>
                    </a:lnTo>
                    <a:lnTo>
                      <a:pt x="646" y="106"/>
                    </a:lnTo>
                    <a:lnTo>
                      <a:pt x="634" y="93"/>
                    </a:lnTo>
                    <a:lnTo>
                      <a:pt x="621" y="81"/>
                    </a:lnTo>
                    <a:lnTo>
                      <a:pt x="607" y="69"/>
                    </a:lnTo>
                    <a:lnTo>
                      <a:pt x="593" y="59"/>
                    </a:lnTo>
                    <a:lnTo>
                      <a:pt x="578" y="49"/>
                    </a:lnTo>
                    <a:lnTo>
                      <a:pt x="562" y="41"/>
                    </a:lnTo>
                    <a:lnTo>
                      <a:pt x="546" y="34"/>
                    </a:lnTo>
                    <a:lnTo>
                      <a:pt x="529" y="26"/>
                    </a:lnTo>
                    <a:lnTo>
                      <a:pt x="512" y="20"/>
                    </a:lnTo>
                    <a:lnTo>
                      <a:pt x="493" y="15"/>
                    </a:lnTo>
                    <a:lnTo>
                      <a:pt x="475" y="9"/>
                    </a:lnTo>
                    <a:lnTo>
                      <a:pt x="455" y="6"/>
                    </a:lnTo>
                    <a:lnTo>
                      <a:pt x="436" y="3"/>
                    </a:lnTo>
                    <a:lnTo>
                      <a:pt x="415" y="1"/>
                    </a:lnTo>
                    <a:lnTo>
                      <a:pt x="394" y="0"/>
                    </a:lnTo>
                    <a:lnTo>
                      <a:pt x="373" y="0"/>
                    </a:lnTo>
                    <a:lnTo>
                      <a:pt x="352" y="0"/>
                    </a:lnTo>
                    <a:lnTo>
                      <a:pt x="332" y="1"/>
                    </a:lnTo>
                    <a:lnTo>
                      <a:pt x="312" y="3"/>
                    </a:lnTo>
                    <a:lnTo>
                      <a:pt x="293" y="6"/>
                    </a:lnTo>
                    <a:lnTo>
                      <a:pt x="274" y="10"/>
                    </a:lnTo>
                    <a:lnTo>
                      <a:pt x="256" y="15"/>
                    </a:lnTo>
                    <a:lnTo>
                      <a:pt x="238" y="21"/>
                    </a:lnTo>
                    <a:lnTo>
                      <a:pt x="221" y="27"/>
                    </a:lnTo>
                    <a:lnTo>
                      <a:pt x="204" y="35"/>
                    </a:lnTo>
                    <a:lnTo>
                      <a:pt x="188" y="43"/>
                    </a:lnTo>
                    <a:lnTo>
                      <a:pt x="173" y="51"/>
                    </a:lnTo>
                    <a:lnTo>
                      <a:pt x="158" y="62"/>
                    </a:lnTo>
                    <a:lnTo>
                      <a:pt x="143" y="73"/>
                    </a:lnTo>
                    <a:lnTo>
                      <a:pt x="128" y="84"/>
                    </a:lnTo>
                    <a:lnTo>
                      <a:pt x="116" y="97"/>
                    </a:lnTo>
                    <a:lnTo>
                      <a:pt x="102" y="111"/>
                    </a:lnTo>
                    <a:lnTo>
                      <a:pt x="89" y="124"/>
                    </a:lnTo>
                    <a:lnTo>
                      <a:pt x="78" y="139"/>
                    </a:lnTo>
                    <a:lnTo>
                      <a:pt x="67" y="154"/>
                    </a:lnTo>
                    <a:lnTo>
                      <a:pt x="58" y="170"/>
                    </a:lnTo>
                    <a:lnTo>
                      <a:pt x="48" y="185"/>
                    </a:lnTo>
                    <a:lnTo>
                      <a:pt x="40" y="202"/>
                    </a:lnTo>
                    <a:lnTo>
                      <a:pt x="32" y="220"/>
                    </a:lnTo>
                    <a:lnTo>
                      <a:pt x="26" y="237"/>
                    </a:lnTo>
                    <a:lnTo>
                      <a:pt x="20" y="256"/>
                    </a:lnTo>
                    <a:lnTo>
                      <a:pt x="14" y="274"/>
                    </a:lnTo>
                    <a:lnTo>
                      <a:pt x="10" y="294"/>
                    </a:lnTo>
                    <a:lnTo>
                      <a:pt x="6" y="313"/>
                    </a:lnTo>
                    <a:lnTo>
                      <a:pt x="4" y="334"/>
                    </a:lnTo>
                    <a:lnTo>
                      <a:pt x="2" y="354"/>
                    </a:lnTo>
                    <a:lnTo>
                      <a:pt x="1" y="375"/>
                    </a:lnTo>
                    <a:lnTo>
                      <a:pt x="0" y="397"/>
                    </a:lnTo>
                    <a:lnTo>
                      <a:pt x="1" y="420"/>
                    </a:lnTo>
                    <a:lnTo>
                      <a:pt x="2" y="442"/>
                    </a:lnTo>
                    <a:lnTo>
                      <a:pt x="3" y="463"/>
                    </a:lnTo>
                    <a:lnTo>
                      <a:pt x="6" y="484"/>
                    </a:lnTo>
                    <a:lnTo>
                      <a:pt x="9" y="504"/>
                    </a:lnTo>
                    <a:lnTo>
                      <a:pt x="13" y="524"/>
                    </a:lnTo>
                    <a:lnTo>
                      <a:pt x="19" y="543"/>
                    </a:lnTo>
                    <a:lnTo>
                      <a:pt x="24" y="562"/>
                    </a:lnTo>
                    <a:lnTo>
                      <a:pt x="31" y="580"/>
                    </a:lnTo>
                    <a:lnTo>
                      <a:pt x="38" y="597"/>
                    </a:lnTo>
                    <a:lnTo>
                      <a:pt x="46" y="614"/>
                    </a:lnTo>
                    <a:lnTo>
                      <a:pt x="56" y="629"/>
                    </a:lnTo>
                    <a:lnTo>
                      <a:pt x="65" y="645"/>
                    </a:lnTo>
                    <a:lnTo>
                      <a:pt x="75" y="661"/>
                    </a:lnTo>
                    <a:lnTo>
                      <a:pt x="86" y="675"/>
                    </a:lnTo>
                    <a:lnTo>
                      <a:pt x="98" y="69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3" name="Freeform 23"/>
              <p:cNvSpPr>
                <a:spLocks/>
              </p:cNvSpPr>
              <p:nvPr userDrawn="1"/>
            </p:nvSpPr>
            <p:spPr bwMode="gray">
              <a:xfrm>
                <a:off x="2499957" y="498092"/>
                <a:ext cx="94392" cy="139844"/>
              </a:xfrm>
              <a:custGeom>
                <a:avLst/>
                <a:gdLst/>
                <a:ahLst/>
                <a:cxnLst>
                  <a:cxn ang="0">
                    <a:pos x="448" y="181"/>
                  </a:cxn>
                  <a:cxn ang="0">
                    <a:pos x="435" y="175"/>
                  </a:cxn>
                  <a:cxn ang="0">
                    <a:pos x="423" y="169"/>
                  </a:cxn>
                  <a:cxn ang="0">
                    <a:pos x="410" y="163"/>
                  </a:cxn>
                  <a:cxn ang="0">
                    <a:pos x="397" y="158"/>
                  </a:cxn>
                  <a:cxn ang="0">
                    <a:pos x="383" y="155"/>
                  </a:cxn>
                  <a:cxn ang="0">
                    <a:pos x="369" y="153"/>
                  </a:cxn>
                  <a:cxn ang="0">
                    <a:pos x="356" y="152"/>
                  </a:cxn>
                  <a:cxn ang="0">
                    <a:pos x="341" y="151"/>
                  </a:cxn>
                  <a:cxn ang="0">
                    <a:pos x="326" y="152"/>
                  </a:cxn>
                  <a:cxn ang="0">
                    <a:pos x="310" y="155"/>
                  </a:cxn>
                  <a:cxn ang="0">
                    <a:pos x="296" y="159"/>
                  </a:cxn>
                  <a:cxn ang="0">
                    <a:pos x="282" y="165"/>
                  </a:cxn>
                  <a:cxn ang="0">
                    <a:pos x="268" y="173"/>
                  </a:cxn>
                  <a:cxn ang="0">
                    <a:pos x="254" y="183"/>
                  </a:cxn>
                  <a:cxn ang="0">
                    <a:pos x="242" y="195"/>
                  </a:cxn>
                  <a:cxn ang="0">
                    <a:pos x="229" y="208"/>
                  </a:cxn>
                  <a:cxn ang="0">
                    <a:pos x="219" y="222"/>
                  </a:cxn>
                  <a:cxn ang="0">
                    <a:pos x="208" y="238"/>
                  </a:cxn>
                  <a:cxn ang="0">
                    <a:pos x="200" y="254"/>
                  </a:cxn>
                  <a:cxn ang="0">
                    <a:pos x="193" y="271"/>
                  </a:cxn>
                  <a:cxn ang="0">
                    <a:pos x="188" y="289"/>
                  </a:cxn>
                  <a:cxn ang="0">
                    <a:pos x="184" y="307"/>
                  </a:cxn>
                  <a:cxn ang="0">
                    <a:pos x="182" y="327"/>
                  </a:cxn>
                  <a:cxn ang="0">
                    <a:pos x="181" y="347"/>
                  </a:cxn>
                  <a:cxn ang="0">
                    <a:pos x="181" y="786"/>
                  </a:cxn>
                  <a:cxn ang="0">
                    <a:pos x="0" y="786"/>
                  </a:cxn>
                  <a:cxn ang="0">
                    <a:pos x="0" y="12"/>
                  </a:cxn>
                  <a:cxn ang="0">
                    <a:pos x="181" y="12"/>
                  </a:cxn>
                  <a:cxn ang="0">
                    <a:pos x="181" y="84"/>
                  </a:cxn>
                  <a:cxn ang="0">
                    <a:pos x="190" y="74"/>
                  </a:cxn>
                  <a:cxn ang="0">
                    <a:pos x="201" y="64"/>
                  </a:cxn>
                  <a:cxn ang="0">
                    <a:pos x="211" y="55"/>
                  </a:cxn>
                  <a:cxn ang="0">
                    <a:pos x="222" y="47"/>
                  </a:cxn>
                  <a:cxn ang="0">
                    <a:pos x="233" y="39"/>
                  </a:cxn>
                  <a:cxn ang="0">
                    <a:pos x="245" y="32"/>
                  </a:cxn>
                  <a:cxn ang="0">
                    <a:pos x="257" y="26"/>
                  </a:cxn>
                  <a:cxn ang="0">
                    <a:pos x="269" y="21"/>
                  </a:cxn>
                  <a:cxn ang="0">
                    <a:pos x="282" y="16"/>
                  </a:cxn>
                  <a:cxn ang="0">
                    <a:pos x="296" y="11"/>
                  </a:cxn>
                  <a:cxn ang="0">
                    <a:pos x="309" y="7"/>
                  </a:cxn>
                  <a:cxn ang="0">
                    <a:pos x="323" y="5"/>
                  </a:cxn>
                  <a:cxn ang="0">
                    <a:pos x="337" y="2"/>
                  </a:cxn>
                  <a:cxn ang="0">
                    <a:pos x="352" y="1"/>
                  </a:cxn>
                  <a:cxn ang="0">
                    <a:pos x="367" y="0"/>
                  </a:cxn>
                  <a:cxn ang="0">
                    <a:pos x="383" y="0"/>
                  </a:cxn>
                  <a:cxn ang="0">
                    <a:pos x="405" y="0"/>
                  </a:cxn>
                  <a:cxn ang="0">
                    <a:pos x="426" y="1"/>
                  </a:cxn>
                  <a:cxn ang="0">
                    <a:pos x="445" y="3"/>
                  </a:cxn>
                  <a:cxn ang="0">
                    <a:pos x="464" y="6"/>
                  </a:cxn>
                  <a:cxn ang="0">
                    <a:pos x="481" y="10"/>
                  </a:cxn>
                  <a:cxn ang="0">
                    <a:pos x="497" y="16"/>
                  </a:cxn>
                  <a:cxn ang="0">
                    <a:pos x="511" y="21"/>
                  </a:cxn>
                  <a:cxn ang="0">
                    <a:pos x="525" y="27"/>
                  </a:cxn>
                  <a:cxn ang="0">
                    <a:pos x="448" y="181"/>
                  </a:cxn>
                </a:cxnLst>
                <a:rect l="0" t="0" r="r" b="b"/>
                <a:pathLst>
                  <a:path w="525" h="786">
                    <a:moveTo>
                      <a:pt x="448" y="181"/>
                    </a:moveTo>
                    <a:lnTo>
                      <a:pt x="435" y="175"/>
                    </a:lnTo>
                    <a:lnTo>
                      <a:pt x="423" y="169"/>
                    </a:lnTo>
                    <a:lnTo>
                      <a:pt x="410" y="163"/>
                    </a:lnTo>
                    <a:lnTo>
                      <a:pt x="397" y="158"/>
                    </a:lnTo>
                    <a:lnTo>
                      <a:pt x="383" y="155"/>
                    </a:lnTo>
                    <a:lnTo>
                      <a:pt x="369" y="153"/>
                    </a:lnTo>
                    <a:lnTo>
                      <a:pt x="356" y="152"/>
                    </a:lnTo>
                    <a:lnTo>
                      <a:pt x="341" y="151"/>
                    </a:lnTo>
                    <a:lnTo>
                      <a:pt x="326" y="152"/>
                    </a:lnTo>
                    <a:lnTo>
                      <a:pt x="310" y="155"/>
                    </a:lnTo>
                    <a:lnTo>
                      <a:pt x="296" y="159"/>
                    </a:lnTo>
                    <a:lnTo>
                      <a:pt x="282" y="165"/>
                    </a:lnTo>
                    <a:lnTo>
                      <a:pt x="268" y="173"/>
                    </a:lnTo>
                    <a:lnTo>
                      <a:pt x="254" y="183"/>
                    </a:lnTo>
                    <a:lnTo>
                      <a:pt x="242" y="195"/>
                    </a:lnTo>
                    <a:lnTo>
                      <a:pt x="229" y="208"/>
                    </a:lnTo>
                    <a:lnTo>
                      <a:pt x="219" y="222"/>
                    </a:lnTo>
                    <a:lnTo>
                      <a:pt x="208" y="238"/>
                    </a:lnTo>
                    <a:lnTo>
                      <a:pt x="200" y="254"/>
                    </a:lnTo>
                    <a:lnTo>
                      <a:pt x="193" y="271"/>
                    </a:lnTo>
                    <a:lnTo>
                      <a:pt x="188" y="289"/>
                    </a:lnTo>
                    <a:lnTo>
                      <a:pt x="184" y="307"/>
                    </a:lnTo>
                    <a:lnTo>
                      <a:pt x="182" y="327"/>
                    </a:lnTo>
                    <a:lnTo>
                      <a:pt x="181" y="347"/>
                    </a:lnTo>
                    <a:lnTo>
                      <a:pt x="181" y="786"/>
                    </a:lnTo>
                    <a:lnTo>
                      <a:pt x="0" y="786"/>
                    </a:lnTo>
                    <a:lnTo>
                      <a:pt x="0" y="12"/>
                    </a:lnTo>
                    <a:lnTo>
                      <a:pt x="181" y="12"/>
                    </a:lnTo>
                    <a:lnTo>
                      <a:pt x="181" y="84"/>
                    </a:lnTo>
                    <a:lnTo>
                      <a:pt x="190" y="74"/>
                    </a:lnTo>
                    <a:lnTo>
                      <a:pt x="201" y="64"/>
                    </a:lnTo>
                    <a:lnTo>
                      <a:pt x="211" y="55"/>
                    </a:lnTo>
                    <a:lnTo>
                      <a:pt x="222" y="47"/>
                    </a:lnTo>
                    <a:lnTo>
                      <a:pt x="233" y="39"/>
                    </a:lnTo>
                    <a:lnTo>
                      <a:pt x="245" y="32"/>
                    </a:lnTo>
                    <a:lnTo>
                      <a:pt x="257" y="26"/>
                    </a:lnTo>
                    <a:lnTo>
                      <a:pt x="269" y="21"/>
                    </a:lnTo>
                    <a:lnTo>
                      <a:pt x="282" y="16"/>
                    </a:lnTo>
                    <a:lnTo>
                      <a:pt x="296" y="11"/>
                    </a:lnTo>
                    <a:lnTo>
                      <a:pt x="309" y="7"/>
                    </a:lnTo>
                    <a:lnTo>
                      <a:pt x="323" y="5"/>
                    </a:lnTo>
                    <a:lnTo>
                      <a:pt x="337" y="2"/>
                    </a:lnTo>
                    <a:lnTo>
                      <a:pt x="352" y="1"/>
                    </a:lnTo>
                    <a:lnTo>
                      <a:pt x="367" y="0"/>
                    </a:lnTo>
                    <a:lnTo>
                      <a:pt x="383" y="0"/>
                    </a:lnTo>
                    <a:lnTo>
                      <a:pt x="405" y="0"/>
                    </a:lnTo>
                    <a:lnTo>
                      <a:pt x="426" y="1"/>
                    </a:lnTo>
                    <a:lnTo>
                      <a:pt x="445" y="3"/>
                    </a:lnTo>
                    <a:lnTo>
                      <a:pt x="464" y="6"/>
                    </a:lnTo>
                    <a:lnTo>
                      <a:pt x="481" y="10"/>
                    </a:lnTo>
                    <a:lnTo>
                      <a:pt x="497" y="16"/>
                    </a:lnTo>
                    <a:lnTo>
                      <a:pt x="511" y="21"/>
                    </a:lnTo>
                    <a:lnTo>
                      <a:pt x="525" y="27"/>
                    </a:lnTo>
                    <a:lnTo>
                      <a:pt x="448" y="18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4" name="Freeform 24"/>
              <p:cNvSpPr>
                <a:spLocks/>
              </p:cNvSpPr>
              <p:nvPr userDrawn="1"/>
            </p:nvSpPr>
            <p:spPr bwMode="gray">
              <a:xfrm>
                <a:off x="2613439" y="498092"/>
                <a:ext cx="188785" cy="139844"/>
              </a:xfrm>
              <a:custGeom>
                <a:avLst/>
                <a:gdLst/>
                <a:ahLst/>
                <a:cxnLst>
                  <a:cxn ang="0">
                    <a:pos x="893" y="285"/>
                  </a:cxn>
                  <a:cxn ang="0">
                    <a:pos x="886" y="236"/>
                  </a:cxn>
                  <a:cxn ang="0">
                    <a:pos x="868" y="199"/>
                  </a:cxn>
                  <a:cxn ang="0">
                    <a:pos x="841" y="172"/>
                  </a:cxn>
                  <a:cxn ang="0">
                    <a:pos x="804" y="156"/>
                  </a:cxn>
                  <a:cxn ang="0">
                    <a:pos x="758" y="151"/>
                  </a:cxn>
                  <a:cxn ang="0">
                    <a:pos x="728" y="154"/>
                  </a:cxn>
                  <a:cxn ang="0">
                    <a:pos x="699" y="164"/>
                  </a:cxn>
                  <a:cxn ang="0">
                    <a:pos x="671" y="181"/>
                  </a:cxn>
                  <a:cxn ang="0">
                    <a:pos x="648" y="200"/>
                  </a:cxn>
                  <a:cxn ang="0">
                    <a:pos x="631" y="221"/>
                  </a:cxn>
                  <a:cxn ang="0">
                    <a:pos x="447" y="786"/>
                  </a:cxn>
                  <a:cxn ang="0">
                    <a:pos x="445" y="248"/>
                  </a:cxn>
                  <a:cxn ang="0">
                    <a:pos x="433" y="213"/>
                  </a:cxn>
                  <a:cxn ang="0">
                    <a:pos x="412" y="184"/>
                  </a:cxn>
                  <a:cxn ang="0">
                    <a:pos x="381" y="164"/>
                  </a:cxn>
                  <a:cxn ang="0">
                    <a:pos x="342" y="153"/>
                  </a:cxn>
                  <a:cxn ang="0">
                    <a:pos x="303" y="152"/>
                  </a:cxn>
                  <a:cxn ang="0">
                    <a:pos x="277" y="157"/>
                  </a:cxn>
                  <a:cxn ang="0">
                    <a:pos x="248" y="170"/>
                  </a:cxn>
                  <a:cxn ang="0">
                    <a:pos x="204" y="202"/>
                  </a:cxn>
                  <a:cxn ang="0">
                    <a:pos x="185" y="224"/>
                  </a:cxn>
                  <a:cxn ang="0">
                    <a:pos x="0" y="786"/>
                  </a:cxn>
                  <a:cxn ang="0">
                    <a:pos x="161" y="82"/>
                  </a:cxn>
                  <a:cxn ang="0">
                    <a:pos x="190" y="54"/>
                  </a:cxn>
                  <a:cxn ang="0">
                    <a:pos x="223" y="31"/>
                  </a:cxn>
                  <a:cxn ang="0">
                    <a:pos x="259" y="16"/>
                  </a:cxn>
                  <a:cxn ang="0">
                    <a:pos x="298" y="4"/>
                  </a:cxn>
                  <a:cxn ang="0">
                    <a:pos x="340" y="0"/>
                  </a:cxn>
                  <a:cxn ang="0">
                    <a:pos x="392" y="1"/>
                  </a:cxn>
                  <a:cxn ang="0">
                    <a:pos x="444" y="7"/>
                  </a:cxn>
                  <a:cxn ang="0">
                    <a:pos x="490" y="21"/>
                  </a:cxn>
                  <a:cxn ang="0">
                    <a:pos x="530" y="39"/>
                  </a:cxn>
                  <a:cxn ang="0">
                    <a:pos x="566" y="64"/>
                  </a:cxn>
                  <a:cxn ang="0">
                    <a:pos x="595" y="75"/>
                  </a:cxn>
                  <a:cxn ang="0">
                    <a:pos x="627" y="49"/>
                  </a:cxn>
                  <a:cxn ang="0">
                    <a:pos x="666" y="28"/>
                  </a:cxn>
                  <a:cxn ang="0">
                    <a:pos x="710" y="12"/>
                  </a:cxn>
                  <a:cxn ang="0">
                    <a:pos x="757" y="3"/>
                  </a:cxn>
                  <a:cxn ang="0">
                    <a:pos x="802" y="0"/>
                  </a:cxn>
                  <a:cxn ang="0">
                    <a:pos x="849" y="2"/>
                  </a:cxn>
                  <a:cxn ang="0">
                    <a:pos x="891" y="9"/>
                  </a:cxn>
                  <a:cxn ang="0">
                    <a:pos x="929" y="23"/>
                  </a:cxn>
                  <a:cxn ang="0">
                    <a:pos x="964" y="41"/>
                  </a:cxn>
                  <a:cxn ang="0">
                    <a:pos x="993" y="64"/>
                  </a:cxn>
                  <a:cxn ang="0">
                    <a:pos x="1020" y="93"/>
                  </a:cxn>
                  <a:cxn ang="0">
                    <a:pos x="1041" y="125"/>
                  </a:cxn>
                  <a:cxn ang="0">
                    <a:pos x="1057" y="161"/>
                  </a:cxn>
                  <a:cxn ang="0">
                    <a:pos x="1067" y="201"/>
                  </a:cxn>
                  <a:cxn ang="0">
                    <a:pos x="1073" y="244"/>
                  </a:cxn>
                  <a:cxn ang="0">
                    <a:pos x="1075" y="786"/>
                  </a:cxn>
                </a:cxnLst>
                <a:rect l="0" t="0" r="r" b="b"/>
                <a:pathLst>
                  <a:path w="1075" h="786">
                    <a:moveTo>
                      <a:pt x="894" y="786"/>
                    </a:moveTo>
                    <a:lnTo>
                      <a:pt x="894" y="302"/>
                    </a:lnTo>
                    <a:lnTo>
                      <a:pt x="893" y="285"/>
                    </a:lnTo>
                    <a:lnTo>
                      <a:pt x="892" y="267"/>
                    </a:lnTo>
                    <a:lnTo>
                      <a:pt x="889" y="251"/>
                    </a:lnTo>
                    <a:lnTo>
                      <a:pt x="886" y="236"/>
                    </a:lnTo>
                    <a:lnTo>
                      <a:pt x="880" y="222"/>
                    </a:lnTo>
                    <a:lnTo>
                      <a:pt x="875" y="210"/>
                    </a:lnTo>
                    <a:lnTo>
                      <a:pt x="868" y="199"/>
                    </a:lnTo>
                    <a:lnTo>
                      <a:pt x="860" y="189"/>
                    </a:lnTo>
                    <a:lnTo>
                      <a:pt x="851" y="180"/>
                    </a:lnTo>
                    <a:lnTo>
                      <a:pt x="841" y="172"/>
                    </a:lnTo>
                    <a:lnTo>
                      <a:pt x="830" y="165"/>
                    </a:lnTo>
                    <a:lnTo>
                      <a:pt x="817" y="160"/>
                    </a:lnTo>
                    <a:lnTo>
                      <a:pt x="804" y="156"/>
                    </a:lnTo>
                    <a:lnTo>
                      <a:pt x="790" y="153"/>
                    </a:lnTo>
                    <a:lnTo>
                      <a:pt x="774" y="152"/>
                    </a:lnTo>
                    <a:lnTo>
                      <a:pt x="758" y="151"/>
                    </a:lnTo>
                    <a:lnTo>
                      <a:pt x="747" y="152"/>
                    </a:lnTo>
                    <a:lnTo>
                      <a:pt x="738" y="153"/>
                    </a:lnTo>
                    <a:lnTo>
                      <a:pt x="728" y="154"/>
                    </a:lnTo>
                    <a:lnTo>
                      <a:pt x="718" y="157"/>
                    </a:lnTo>
                    <a:lnTo>
                      <a:pt x="708" y="160"/>
                    </a:lnTo>
                    <a:lnTo>
                      <a:pt x="699" y="164"/>
                    </a:lnTo>
                    <a:lnTo>
                      <a:pt x="689" y="170"/>
                    </a:lnTo>
                    <a:lnTo>
                      <a:pt x="680" y="175"/>
                    </a:lnTo>
                    <a:lnTo>
                      <a:pt x="671" y="181"/>
                    </a:lnTo>
                    <a:lnTo>
                      <a:pt x="663" y="186"/>
                    </a:lnTo>
                    <a:lnTo>
                      <a:pt x="655" y="194"/>
                    </a:lnTo>
                    <a:lnTo>
                      <a:pt x="648" y="200"/>
                    </a:lnTo>
                    <a:lnTo>
                      <a:pt x="642" y="208"/>
                    </a:lnTo>
                    <a:lnTo>
                      <a:pt x="637" y="214"/>
                    </a:lnTo>
                    <a:lnTo>
                      <a:pt x="631" y="221"/>
                    </a:lnTo>
                    <a:lnTo>
                      <a:pt x="627" y="230"/>
                    </a:lnTo>
                    <a:lnTo>
                      <a:pt x="627" y="786"/>
                    </a:lnTo>
                    <a:lnTo>
                      <a:pt x="447" y="786"/>
                    </a:lnTo>
                    <a:lnTo>
                      <a:pt x="447" y="275"/>
                    </a:lnTo>
                    <a:lnTo>
                      <a:pt x="447" y="261"/>
                    </a:lnTo>
                    <a:lnTo>
                      <a:pt x="445" y="248"/>
                    </a:lnTo>
                    <a:lnTo>
                      <a:pt x="442" y="235"/>
                    </a:lnTo>
                    <a:lnTo>
                      <a:pt x="438" y="223"/>
                    </a:lnTo>
                    <a:lnTo>
                      <a:pt x="433" y="213"/>
                    </a:lnTo>
                    <a:lnTo>
                      <a:pt x="427" y="202"/>
                    </a:lnTo>
                    <a:lnTo>
                      <a:pt x="420" y="193"/>
                    </a:lnTo>
                    <a:lnTo>
                      <a:pt x="412" y="184"/>
                    </a:lnTo>
                    <a:lnTo>
                      <a:pt x="402" y="177"/>
                    </a:lnTo>
                    <a:lnTo>
                      <a:pt x="392" y="170"/>
                    </a:lnTo>
                    <a:lnTo>
                      <a:pt x="381" y="164"/>
                    </a:lnTo>
                    <a:lnTo>
                      <a:pt x="370" y="159"/>
                    </a:lnTo>
                    <a:lnTo>
                      <a:pt x="356" y="156"/>
                    </a:lnTo>
                    <a:lnTo>
                      <a:pt x="342" y="153"/>
                    </a:lnTo>
                    <a:lnTo>
                      <a:pt x="327" y="152"/>
                    </a:lnTo>
                    <a:lnTo>
                      <a:pt x="313" y="151"/>
                    </a:lnTo>
                    <a:lnTo>
                      <a:pt x="303" y="152"/>
                    </a:lnTo>
                    <a:lnTo>
                      <a:pt x="295" y="153"/>
                    </a:lnTo>
                    <a:lnTo>
                      <a:pt x="286" y="155"/>
                    </a:lnTo>
                    <a:lnTo>
                      <a:pt x="277" y="157"/>
                    </a:lnTo>
                    <a:lnTo>
                      <a:pt x="267" y="161"/>
                    </a:lnTo>
                    <a:lnTo>
                      <a:pt x="258" y="165"/>
                    </a:lnTo>
                    <a:lnTo>
                      <a:pt x="248" y="170"/>
                    </a:lnTo>
                    <a:lnTo>
                      <a:pt x="239" y="176"/>
                    </a:lnTo>
                    <a:lnTo>
                      <a:pt x="220" y="189"/>
                    </a:lnTo>
                    <a:lnTo>
                      <a:pt x="204" y="202"/>
                    </a:lnTo>
                    <a:lnTo>
                      <a:pt x="197" y="210"/>
                    </a:lnTo>
                    <a:lnTo>
                      <a:pt x="190" y="217"/>
                    </a:lnTo>
                    <a:lnTo>
                      <a:pt x="185" y="224"/>
                    </a:lnTo>
                    <a:lnTo>
                      <a:pt x="181" y="232"/>
                    </a:lnTo>
                    <a:lnTo>
                      <a:pt x="181" y="786"/>
                    </a:lnTo>
                    <a:lnTo>
                      <a:pt x="0" y="786"/>
                    </a:lnTo>
                    <a:lnTo>
                      <a:pt x="0" y="12"/>
                    </a:lnTo>
                    <a:lnTo>
                      <a:pt x="124" y="12"/>
                    </a:lnTo>
                    <a:lnTo>
                      <a:pt x="161" y="82"/>
                    </a:lnTo>
                    <a:lnTo>
                      <a:pt x="170" y="71"/>
                    </a:lnTo>
                    <a:lnTo>
                      <a:pt x="180" y="62"/>
                    </a:lnTo>
                    <a:lnTo>
                      <a:pt x="190" y="54"/>
                    </a:lnTo>
                    <a:lnTo>
                      <a:pt x="201" y="46"/>
                    </a:lnTo>
                    <a:lnTo>
                      <a:pt x="212" y="39"/>
                    </a:lnTo>
                    <a:lnTo>
                      <a:pt x="223" y="31"/>
                    </a:lnTo>
                    <a:lnTo>
                      <a:pt x="235" y="25"/>
                    </a:lnTo>
                    <a:lnTo>
                      <a:pt x="247" y="20"/>
                    </a:lnTo>
                    <a:lnTo>
                      <a:pt x="259" y="16"/>
                    </a:lnTo>
                    <a:lnTo>
                      <a:pt x="272" y="11"/>
                    </a:lnTo>
                    <a:lnTo>
                      <a:pt x="284" y="7"/>
                    </a:lnTo>
                    <a:lnTo>
                      <a:pt x="298" y="4"/>
                    </a:lnTo>
                    <a:lnTo>
                      <a:pt x="312" y="2"/>
                    </a:lnTo>
                    <a:lnTo>
                      <a:pt x="325" y="1"/>
                    </a:lnTo>
                    <a:lnTo>
                      <a:pt x="340" y="0"/>
                    </a:lnTo>
                    <a:lnTo>
                      <a:pt x="355" y="0"/>
                    </a:lnTo>
                    <a:lnTo>
                      <a:pt x="374" y="0"/>
                    </a:lnTo>
                    <a:lnTo>
                      <a:pt x="392" y="1"/>
                    </a:lnTo>
                    <a:lnTo>
                      <a:pt x="410" y="2"/>
                    </a:lnTo>
                    <a:lnTo>
                      <a:pt x="427" y="5"/>
                    </a:lnTo>
                    <a:lnTo>
                      <a:pt x="444" y="7"/>
                    </a:lnTo>
                    <a:lnTo>
                      <a:pt x="459" y="11"/>
                    </a:lnTo>
                    <a:lnTo>
                      <a:pt x="475" y="16"/>
                    </a:lnTo>
                    <a:lnTo>
                      <a:pt x="490" y="21"/>
                    </a:lnTo>
                    <a:lnTo>
                      <a:pt x="504" y="26"/>
                    </a:lnTo>
                    <a:lnTo>
                      <a:pt x="517" y="32"/>
                    </a:lnTo>
                    <a:lnTo>
                      <a:pt x="530" y="39"/>
                    </a:lnTo>
                    <a:lnTo>
                      <a:pt x="543" y="47"/>
                    </a:lnTo>
                    <a:lnTo>
                      <a:pt x="554" y="55"/>
                    </a:lnTo>
                    <a:lnTo>
                      <a:pt x="566" y="64"/>
                    </a:lnTo>
                    <a:lnTo>
                      <a:pt x="576" y="74"/>
                    </a:lnTo>
                    <a:lnTo>
                      <a:pt x="586" y="84"/>
                    </a:lnTo>
                    <a:lnTo>
                      <a:pt x="595" y="75"/>
                    </a:lnTo>
                    <a:lnTo>
                      <a:pt x="605" y="65"/>
                    </a:lnTo>
                    <a:lnTo>
                      <a:pt x="616" y="57"/>
                    </a:lnTo>
                    <a:lnTo>
                      <a:pt x="627" y="49"/>
                    </a:lnTo>
                    <a:lnTo>
                      <a:pt x="639" y="42"/>
                    </a:lnTo>
                    <a:lnTo>
                      <a:pt x="652" y="35"/>
                    </a:lnTo>
                    <a:lnTo>
                      <a:pt x="666" y="28"/>
                    </a:lnTo>
                    <a:lnTo>
                      <a:pt x="681" y="22"/>
                    </a:lnTo>
                    <a:lnTo>
                      <a:pt x="696" y="17"/>
                    </a:lnTo>
                    <a:lnTo>
                      <a:pt x="710" y="12"/>
                    </a:lnTo>
                    <a:lnTo>
                      <a:pt x="726" y="8"/>
                    </a:lnTo>
                    <a:lnTo>
                      <a:pt x="741" y="5"/>
                    </a:lnTo>
                    <a:lnTo>
                      <a:pt x="757" y="3"/>
                    </a:lnTo>
                    <a:lnTo>
                      <a:pt x="772" y="1"/>
                    </a:lnTo>
                    <a:lnTo>
                      <a:pt x="786" y="0"/>
                    </a:lnTo>
                    <a:lnTo>
                      <a:pt x="802" y="0"/>
                    </a:lnTo>
                    <a:lnTo>
                      <a:pt x="818" y="0"/>
                    </a:lnTo>
                    <a:lnTo>
                      <a:pt x="833" y="1"/>
                    </a:lnTo>
                    <a:lnTo>
                      <a:pt x="849" y="2"/>
                    </a:lnTo>
                    <a:lnTo>
                      <a:pt x="862" y="4"/>
                    </a:lnTo>
                    <a:lnTo>
                      <a:pt x="877" y="6"/>
                    </a:lnTo>
                    <a:lnTo>
                      <a:pt x="891" y="9"/>
                    </a:lnTo>
                    <a:lnTo>
                      <a:pt x="904" y="13"/>
                    </a:lnTo>
                    <a:lnTo>
                      <a:pt x="916" y="18"/>
                    </a:lnTo>
                    <a:lnTo>
                      <a:pt x="929" y="23"/>
                    </a:lnTo>
                    <a:lnTo>
                      <a:pt x="941" y="28"/>
                    </a:lnTo>
                    <a:lnTo>
                      <a:pt x="952" y="35"/>
                    </a:lnTo>
                    <a:lnTo>
                      <a:pt x="964" y="41"/>
                    </a:lnTo>
                    <a:lnTo>
                      <a:pt x="974" y="48"/>
                    </a:lnTo>
                    <a:lnTo>
                      <a:pt x="984" y="56"/>
                    </a:lnTo>
                    <a:lnTo>
                      <a:pt x="993" y="64"/>
                    </a:lnTo>
                    <a:lnTo>
                      <a:pt x="1003" y="74"/>
                    </a:lnTo>
                    <a:lnTo>
                      <a:pt x="1011" y="83"/>
                    </a:lnTo>
                    <a:lnTo>
                      <a:pt x="1020" y="93"/>
                    </a:lnTo>
                    <a:lnTo>
                      <a:pt x="1027" y="103"/>
                    </a:lnTo>
                    <a:lnTo>
                      <a:pt x="1034" y="114"/>
                    </a:lnTo>
                    <a:lnTo>
                      <a:pt x="1041" y="125"/>
                    </a:lnTo>
                    <a:lnTo>
                      <a:pt x="1046" y="137"/>
                    </a:lnTo>
                    <a:lnTo>
                      <a:pt x="1051" y="148"/>
                    </a:lnTo>
                    <a:lnTo>
                      <a:pt x="1057" y="161"/>
                    </a:lnTo>
                    <a:lnTo>
                      <a:pt x="1061" y="174"/>
                    </a:lnTo>
                    <a:lnTo>
                      <a:pt x="1064" y="188"/>
                    </a:lnTo>
                    <a:lnTo>
                      <a:pt x="1067" y="201"/>
                    </a:lnTo>
                    <a:lnTo>
                      <a:pt x="1070" y="215"/>
                    </a:lnTo>
                    <a:lnTo>
                      <a:pt x="1072" y="230"/>
                    </a:lnTo>
                    <a:lnTo>
                      <a:pt x="1073" y="244"/>
                    </a:lnTo>
                    <a:lnTo>
                      <a:pt x="1075" y="260"/>
                    </a:lnTo>
                    <a:lnTo>
                      <a:pt x="1075" y="276"/>
                    </a:lnTo>
                    <a:lnTo>
                      <a:pt x="1075" y="786"/>
                    </a:lnTo>
                    <a:lnTo>
                      <a:pt x="894" y="78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5" name="Freeform 25"/>
              <p:cNvSpPr>
                <a:spLocks noEditPoints="1"/>
              </p:cNvSpPr>
              <p:nvPr userDrawn="1"/>
            </p:nvSpPr>
            <p:spPr bwMode="gray">
              <a:xfrm>
                <a:off x="2827678" y="498092"/>
                <a:ext cx="125150" cy="141963"/>
              </a:xfrm>
              <a:custGeom>
                <a:avLst/>
                <a:gdLst/>
                <a:ahLst/>
                <a:cxnLst>
                  <a:cxn ang="0">
                    <a:pos x="459" y="549"/>
                  </a:cxn>
                  <a:cxn ang="0">
                    <a:pos x="434" y="604"/>
                  </a:cxn>
                  <a:cxn ang="0">
                    <a:pos x="387" y="640"/>
                  </a:cxn>
                  <a:cxn ang="0">
                    <a:pos x="321" y="655"/>
                  </a:cxn>
                  <a:cxn ang="0">
                    <a:pos x="261" y="652"/>
                  </a:cxn>
                  <a:cxn ang="0">
                    <a:pos x="219" y="636"/>
                  </a:cxn>
                  <a:cxn ang="0">
                    <a:pos x="192" y="606"/>
                  </a:cxn>
                  <a:cxn ang="0">
                    <a:pos x="181" y="565"/>
                  </a:cxn>
                  <a:cxn ang="0">
                    <a:pos x="188" y="505"/>
                  </a:cxn>
                  <a:cxn ang="0">
                    <a:pos x="222" y="458"/>
                  </a:cxn>
                  <a:cxn ang="0">
                    <a:pos x="282" y="427"/>
                  </a:cxn>
                  <a:cxn ang="0">
                    <a:pos x="370" y="414"/>
                  </a:cxn>
                  <a:cxn ang="0">
                    <a:pos x="443" y="419"/>
                  </a:cxn>
                  <a:cxn ang="0">
                    <a:pos x="532" y="777"/>
                  </a:cxn>
                  <a:cxn ang="0">
                    <a:pos x="566" y="795"/>
                  </a:cxn>
                  <a:cxn ang="0">
                    <a:pos x="611" y="798"/>
                  </a:cxn>
                  <a:cxn ang="0">
                    <a:pos x="664" y="788"/>
                  </a:cxn>
                  <a:cxn ang="0">
                    <a:pos x="689" y="767"/>
                  </a:cxn>
                  <a:cxn ang="0">
                    <a:pos x="700" y="736"/>
                  </a:cxn>
                  <a:cxn ang="0">
                    <a:pos x="674" y="705"/>
                  </a:cxn>
                  <a:cxn ang="0">
                    <a:pos x="657" y="661"/>
                  </a:cxn>
                  <a:cxn ang="0">
                    <a:pos x="647" y="602"/>
                  </a:cxn>
                  <a:cxn ang="0">
                    <a:pos x="645" y="384"/>
                  </a:cxn>
                  <a:cxn ang="0">
                    <a:pos x="640" y="280"/>
                  </a:cxn>
                  <a:cxn ang="0">
                    <a:pos x="625" y="196"/>
                  </a:cxn>
                  <a:cxn ang="0">
                    <a:pos x="598" y="128"/>
                  </a:cxn>
                  <a:cxn ang="0">
                    <a:pos x="563" y="80"/>
                  </a:cxn>
                  <a:cxn ang="0">
                    <a:pos x="515" y="44"/>
                  </a:cxn>
                  <a:cxn ang="0">
                    <a:pos x="456" y="20"/>
                  </a:cxn>
                  <a:cxn ang="0">
                    <a:pos x="385" y="4"/>
                  </a:cxn>
                  <a:cxn ang="0">
                    <a:pos x="303" y="0"/>
                  </a:cxn>
                  <a:cxn ang="0">
                    <a:pos x="183" y="10"/>
                  </a:cxn>
                  <a:cxn ang="0">
                    <a:pos x="81" y="43"/>
                  </a:cxn>
                  <a:cxn ang="0">
                    <a:pos x="176" y="163"/>
                  </a:cxn>
                  <a:cxn ang="0">
                    <a:pos x="265" y="152"/>
                  </a:cxn>
                  <a:cxn ang="0">
                    <a:pos x="348" y="156"/>
                  </a:cxn>
                  <a:cxn ang="0">
                    <a:pos x="409" y="177"/>
                  </a:cxn>
                  <a:cxn ang="0">
                    <a:pos x="445" y="215"/>
                  </a:cxn>
                  <a:cxn ang="0">
                    <a:pos x="462" y="271"/>
                  </a:cxn>
                  <a:cxn ang="0">
                    <a:pos x="404" y="276"/>
                  </a:cxn>
                  <a:cxn ang="0">
                    <a:pos x="321" y="278"/>
                  </a:cxn>
                  <a:cxn ang="0">
                    <a:pos x="242" y="290"/>
                  </a:cxn>
                  <a:cxn ang="0">
                    <a:pos x="172" y="311"/>
                  </a:cxn>
                  <a:cxn ang="0">
                    <a:pos x="114" y="342"/>
                  </a:cxn>
                  <a:cxn ang="0">
                    <a:pos x="67" y="382"/>
                  </a:cxn>
                  <a:cxn ang="0">
                    <a:pos x="32" y="428"/>
                  </a:cxn>
                  <a:cxn ang="0">
                    <a:pos x="10" y="483"/>
                  </a:cxn>
                  <a:cxn ang="0">
                    <a:pos x="0" y="544"/>
                  </a:cxn>
                  <a:cxn ang="0">
                    <a:pos x="2" y="601"/>
                  </a:cxn>
                  <a:cxn ang="0">
                    <a:pos x="14" y="651"/>
                  </a:cxn>
                  <a:cxn ang="0">
                    <a:pos x="34" y="693"/>
                  </a:cxn>
                  <a:cxn ang="0">
                    <a:pos x="63" y="729"/>
                  </a:cxn>
                  <a:cxn ang="0">
                    <a:pos x="100" y="758"/>
                  </a:cxn>
                  <a:cxn ang="0">
                    <a:pos x="145" y="779"/>
                  </a:cxn>
                  <a:cxn ang="0">
                    <a:pos x="195" y="793"/>
                  </a:cxn>
                  <a:cxn ang="0">
                    <a:pos x="285" y="798"/>
                  </a:cxn>
                  <a:cxn ang="0">
                    <a:pos x="349" y="789"/>
                  </a:cxn>
                  <a:cxn ang="0">
                    <a:pos x="411" y="768"/>
                  </a:cxn>
                  <a:cxn ang="0">
                    <a:pos x="458" y="736"/>
                  </a:cxn>
                  <a:cxn ang="0">
                    <a:pos x="485" y="716"/>
                  </a:cxn>
                  <a:cxn ang="0">
                    <a:pos x="504" y="749"/>
                  </a:cxn>
                </a:cxnLst>
                <a:rect l="0" t="0" r="r" b="b"/>
                <a:pathLst>
                  <a:path w="707" h="799">
                    <a:moveTo>
                      <a:pt x="464" y="494"/>
                    </a:moveTo>
                    <a:lnTo>
                      <a:pt x="464" y="514"/>
                    </a:lnTo>
                    <a:lnTo>
                      <a:pt x="462" y="532"/>
                    </a:lnTo>
                    <a:lnTo>
                      <a:pt x="459" y="549"/>
                    </a:lnTo>
                    <a:lnTo>
                      <a:pt x="454" y="565"/>
                    </a:lnTo>
                    <a:lnTo>
                      <a:pt x="449" y="579"/>
                    </a:lnTo>
                    <a:lnTo>
                      <a:pt x="441" y="593"/>
                    </a:lnTo>
                    <a:lnTo>
                      <a:pt x="434" y="604"/>
                    </a:lnTo>
                    <a:lnTo>
                      <a:pt x="424" y="615"/>
                    </a:lnTo>
                    <a:lnTo>
                      <a:pt x="413" y="624"/>
                    </a:lnTo>
                    <a:lnTo>
                      <a:pt x="401" y="633"/>
                    </a:lnTo>
                    <a:lnTo>
                      <a:pt x="387" y="640"/>
                    </a:lnTo>
                    <a:lnTo>
                      <a:pt x="373" y="645"/>
                    </a:lnTo>
                    <a:lnTo>
                      <a:pt x="357" y="650"/>
                    </a:lnTo>
                    <a:lnTo>
                      <a:pt x="340" y="653"/>
                    </a:lnTo>
                    <a:lnTo>
                      <a:pt x="321" y="655"/>
                    </a:lnTo>
                    <a:lnTo>
                      <a:pt x="302" y="656"/>
                    </a:lnTo>
                    <a:lnTo>
                      <a:pt x="287" y="655"/>
                    </a:lnTo>
                    <a:lnTo>
                      <a:pt x="273" y="654"/>
                    </a:lnTo>
                    <a:lnTo>
                      <a:pt x="261" y="652"/>
                    </a:lnTo>
                    <a:lnTo>
                      <a:pt x="248" y="648"/>
                    </a:lnTo>
                    <a:lnTo>
                      <a:pt x="238" y="645"/>
                    </a:lnTo>
                    <a:lnTo>
                      <a:pt x="228" y="641"/>
                    </a:lnTo>
                    <a:lnTo>
                      <a:pt x="219" y="636"/>
                    </a:lnTo>
                    <a:lnTo>
                      <a:pt x="211" y="629"/>
                    </a:lnTo>
                    <a:lnTo>
                      <a:pt x="204" y="623"/>
                    </a:lnTo>
                    <a:lnTo>
                      <a:pt x="198" y="615"/>
                    </a:lnTo>
                    <a:lnTo>
                      <a:pt x="192" y="606"/>
                    </a:lnTo>
                    <a:lnTo>
                      <a:pt x="188" y="598"/>
                    </a:lnTo>
                    <a:lnTo>
                      <a:pt x="185" y="587"/>
                    </a:lnTo>
                    <a:lnTo>
                      <a:pt x="183" y="577"/>
                    </a:lnTo>
                    <a:lnTo>
                      <a:pt x="181" y="565"/>
                    </a:lnTo>
                    <a:lnTo>
                      <a:pt x="181" y="552"/>
                    </a:lnTo>
                    <a:lnTo>
                      <a:pt x="182" y="536"/>
                    </a:lnTo>
                    <a:lnTo>
                      <a:pt x="184" y="520"/>
                    </a:lnTo>
                    <a:lnTo>
                      <a:pt x="188" y="505"/>
                    </a:lnTo>
                    <a:lnTo>
                      <a:pt x="194" y="491"/>
                    </a:lnTo>
                    <a:lnTo>
                      <a:pt x="202" y="480"/>
                    </a:lnTo>
                    <a:lnTo>
                      <a:pt x="211" y="468"/>
                    </a:lnTo>
                    <a:lnTo>
                      <a:pt x="222" y="458"/>
                    </a:lnTo>
                    <a:lnTo>
                      <a:pt x="234" y="448"/>
                    </a:lnTo>
                    <a:lnTo>
                      <a:pt x="248" y="441"/>
                    </a:lnTo>
                    <a:lnTo>
                      <a:pt x="264" y="433"/>
                    </a:lnTo>
                    <a:lnTo>
                      <a:pt x="282" y="427"/>
                    </a:lnTo>
                    <a:lnTo>
                      <a:pt x="301" y="423"/>
                    </a:lnTo>
                    <a:lnTo>
                      <a:pt x="322" y="419"/>
                    </a:lnTo>
                    <a:lnTo>
                      <a:pt x="345" y="415"/>
                    </a:lnTo>
                    <a:lnTo>
                      <a:pt x="370" y="414"/>
                    </a:lnTo>
                    <a:lnTo>
                      <a:pt x="395" y="413"/>
                    </a:lnTo>
                    <a:lnTo>
                      <a:pt x="409" y="414"/>
                    </a:lnTo>
                    <a:lnTo>
                      <a:pt x="424" y="416"/>
                    </a:lnTo>
                    <a:lnTo>
                      <a:pt x="443" y="419"/>
                    </a:lnTo>
                    <a:lnTo>
                      <a:pt x="464" y="423"/>
                    </a:lnTo>
                    <a:lnTo>
                      <a:pt x="464" y="494"/>
                    </a:lnTo>
                    <a:close/>
                    <a:moveTo>
                      <a:pt x="525" y="771"/>
                    </a:moveTo>
                    <a:lnTo>
                      <a:pt x="532" y="777"/>
                    </a:lnTo>
                    <a:lnTo>
                      <a:pt x="540" y="783"/>
                    </a:lnTo>
                    <a:lnTo>
                      <a:pt x="549" y="788"/>
                    </a:lnTo>
                    <a:lnTo>
                      <a:pt x="557" y="792"/>
                    </a:lnTo>
                    <a:lnTo>
                      <a:pt x="566" y="795"/>
                    </a:lnTo>
                    <a:lnTo>
                      <a:pt x="575" y="797"/>
                    </a:lnTo>
                    <a:lnTo>
                      <a:pt x="585" y="798"/>
                    </a:lnTo>
                    <a:lnTo>
                      <a:pt x="594" y="799"/>
                    </a:lnTo>
                    <a:lnTo>
                      <a:pt x="611" y="798"/>
                    </a:lnTo>
                    <a:lnTo>
                      <a:pt x="628" y="797"/>
                    </a:lnTo>
                    <a:lnTo>
                      <a:pt x="643" y="794"/>
                    </a:lnTo>
                    <a:lnTo>
                      <a:pt x="658" y="790"/>
                    </a:lnTo>
                    <a:lnTo>
                      <a:pt x="664" y="788"/>
                    </a:lnTo>
                    <a:lnTo>
                      <a:pt x="670" y="783"/>
                    </a:lnTo>
                    <a:lnTo>
                      <a:pt x="678" y="779"/>
                    </a:lnTo>
                    <a:lnTo>
                      <a:pt x="684" y="773"/>
                    </a:lnTo>
                    <a:lnTo>
                      <a:pt x="689" y="767"/>
                    </a:lnTo>
                    <a:lnTo>
                      <a:pt x="696" y="759"/>
                    </a:lnTo>
                    <a:lnTo>
                      <a:pt x="702" y="751"/>
                    </a:lnTo>
                    <a:lnTo>
                      <a:pt x="707" y="741"/>
                    </a:lnTo>
                    <a:lnTo>
                      <a:pt x="700" y="736"/>
                    </a:lnTo>
                    <a:lnTo>
                      <a:pt x="692" y="730"/>
                    </a:lnTo>
                    <a:lnTo>
                      <a:pt x="686" y="723"/>
                    </a:lnTo>
                    <a:lnTo>
                      <a:pt x="680" y="715"/>
                    </a:lnTo>
                    <a:lnTo>
                      <a:pt x="674" y="705"/>
                    </a:lnTo>
                    <a:lnTo>
                      <a:pt x="669" y="696"/>
                    </a:lnTo>
                    <a:lnTo>
                      <a:pt x="665" y="685"/>
                    </a:lnTo>
                    <a:lnTo>
                      <a:pt x="661" y="674"/>
                    </a:lnTo>
                    <a:lnTo>
                      <a:pt x="657" y="661"/>
                    </a:lnTo>
                    <a:lnTo>
                      <a:pt x="653" y="647"/>
                    </a:lnTo>
                    <a:lnTo>
                      <a:pt x="651" y="634"/>
                    </a:lnTo>
                    <a:lnTo>
                      <a:pt x="649" y="618"/>
                    </a:lnTo>
                    <a:lnTo>
                      <a:pt x="647" y="602"/>
                    </a:lnTo>
                    <a:lnTo>
                      <a:pt x="646" y="585"/>
                    </a:lnTo>
                    <a:lnTo>
                      <a:pt x="645" y="567"/>
                    </a:lnTo>
                    <a:lnTo>
                      <a:pt x="645" y="548"/>
                    </a:lnTo>
                    <a:lnTo>
                      <a:pt x="645" y="384"/>
                    </a:lnTo>
                    <a:lnTo>
                      <a:pt x="645" y="356"/>
                    </a:lnTo>
                    <a:lnTo>
                      <a:pt x="644" y="330"/>
                    </a:lnTo>
                    <a:lnTo>
                      <a:pt x="642" y="305"/>
                    </a:lnTo>
                    <a:lnTo>
                      <a:pt x="640" y="280"/>
                    </a:lnTo>
                    <a:lnTo>
                      <a:pt x="638" y="258"/>
                    </a:lnTo>
                    <a:lnTo>
                      <a:pt x="633" y="236"/>
                    </a:lnTo>
                    <a:lnTo>
                      <a:pt x="629" y="215"/>
                    </a:lnTo>
                    <a:lnTo>
                      <a:pt x="625" y="196"/>
                    </a:lnTo>
                    <a:lnTo>
                      <a:pt x="619" y="177"/>
                    </a:lnTo>
                    <a:lnTo>
                      <a:pt x="613" y="160"/>
                    </a:lnTo>
                    <a:lnTo>
                      <a:pt x="606" y="143"/>
                    </a:lnTo>
                    <a:lnTo>
                      <a:pt x="598" y="128"/>
                    </a:lnTo>
                    <a:lnTo>
                      <a:pt x="591" y="115"/>
                    </a:lnTo>
                    <a:lnTo>
                      <a:pt x="582" y="102"/>
                    </a:lnTo>
                    <a:lnTo>
                      <a:pt x="572" y="90"/>
                    </a:lnTo>
                    <a:lnTo>
                      <a:pt x="563" y="80"/>
                    </a:lnTo>
                    <a:lnTo>
                      <a:pt x="552" y="69"/>
                    </a:lnTo>
                    <a:lnTo>
                      <a:pt x="540" y="61"/>
                    </a:lnTo>
                    <a:lnTo>
                      <a:pt x="528" y="52"/>
                    </a:lnTo>
                    <a:lnTo>
                      <a:pt x="515" y="44"/>
                    </a:lnTo>
                    <a:lnTo>
                      <a:pt x="501" y="38"/>
                    </a:lnTo>
                    <a:lnTo>
                      <a:pt x="488" y="30"/>
                    </a:lnTo>
                    <a:lnTo>
                      <a:pt x="472" y="25"/>
                    </a:lnTo>
                    <a:lnTo>
                      <a:pt x="456" y="20"/>
                    </a:lnTo>
                    <a:lnTo>
                      <a:pt x="440" y="15"/>
                    </a:lnTo>
                    <a:lnTo>
                      <a:pt x="422" y="10"/>
                    </a:lnTo>
                    <a:lnTo>
                      <a:pt x="404" y="7"/>
                    </a:lnTo>
                    <a:lnTo>
                      <a:pt x="385" y="4"/>
                    </a:lnTo>
                    <a:lnTo>
                      <a:pt x="366" y="2"/>
                    </a:lnTo>
                    <a:lnTo>
                      <a:pt x="346" y="1"/>
                    </a:lnTo>
                    <a:lnTo>
                      <a:pt x="325" y="0"/>
                    </a:lnTo>
                    <a:lnTo>
                      <a:pt x="303" y="0"/>
                    </a:lnTo>
                    <a:lnTo>
                      <a:pt x="271" y="0"/>
                    </a:lnTo>
                    <a:lnTo>
                      <a:pt x="241" y="2"/>
                    </a:lnTo>
                    <a:lnTo>
                      <a:pt x="211" y="5"/>
                    </a:lnTo>
                    <a:lnTo>
                      <a:pt x="183" y="10"/>
                    </a:lnTo>
                    <a:lnTo>
                      <a:pt x="156" y="17"/>
                    </a:lnTo>
                    <a:lnTo>
                      <a:pt x="130" y="24"/>
                    </a:lnTo>
                    <a:lnTo>
                      <a:pt x="105" y="34"/>
                    </a:lnTo>
                    <a:lnTo>
                      <a:pt x="81" y="43"/>
                    </a:lnTo>
                    <a:lnTo>
                      <a:pt x="119" y="183"/>
                    </a:lnTo>
                    <a:lnTo>
                      <a:pt x="137" y="176"/>
                    </a:lnTo>
                    <a:lnTo>
                      <a:pt x="156" y="170"/>
                    </a:lnTo>
                    <a:lnTo>
                      <a:pt x="176" y="163"/>
                    </a:lnTo>
                    <a:lnTo>
                      <a:pt x="196" y="159"/>
                    </a:lnTo>
                    <a:lnTo>
                      <a:pt x="219" y="156"/>
                    </a:lnTo>
                    <a:lnTo>
                      <a:pt x="242" y="153"/>
                    </a:lnTo>
                    <a:lnTo>
                      <a:pt x="265" y="152"/>
                    </a:lnTo>
                    <a:lnTo>
                      <a:pt x="290" y="151"/>
                    </a:lnTo>
                    <a:lnTo>
                      <a:pt x="311" y="152"/>
                    </a:lnTo>
                    <a:lnTo>
                      <a:pt x="330" y="153"/>
                    </a:lnTo>
                    <a:lnTo>
                      <a:pt x="348" y="156"/>
                    </a:lnTo>
                    <a:lnTo>
                      <a:pt x="365" y="159"/>
                    </a:lnTo>
                    <a:lnTo>
                      <a:pt x="381" y="164"/>
                    </a:lnTo>
                    <a:lnTo>
                      <a:pt x="395" y="170"/>
                    </a:lnTo>
                    <a:lnTo>
                      <a:pt x="409" y="177"/>
                    </a:lnTo>
                    <a:lnTo>
                      <a:pt x="419" y="184"/>
                    </a:lnTo>
                    <a:lnTo>
                      <a:pt x="430" y="194"/>
                    </a:lnTo>
                    <a:lnTo>
                      <a:pt x="438" y="204"/>
                    </a:lnTo>
                    <a:lnTo>
                      <a:pt x="445" y="215"/>
                    </a:lnTo>
                    <a:lnTo>
                      <a:pt x="452" y="228"/>
                    </a:lnTo>
                    <a:lnTo>
                      <a:pt x="457" y="240"/>
                    </a:lnTo>
                    <a:lnTo>
                      <a:pt x="460" y="255"/>
                    </a:lnTo>
                    <a:lnTo>
                      <a:pt x="462" y="271"/>
                    </a:lnTo>
                    <a:lnTo>
                      <a:pt x="462" y="287"/>
                    </a:lnTo>
                    <a:lnTo>
                      <a:pt x="442" y="281"/>
                    </a:lnTo>
                    <a:lnTo>
                      <a:pt x="422" y="278"/>
                    </a:lnTo>
                    <a:lnTo>
                      <a:pt x="404" y="276"/>
                    </a:lnTo>
                    <a:lnTo>
                      <a:pt x="387" y="275"/>
                    </a:lnTo>
                    <a:lnTo>
                      <a:pt x="364" y="276"/>
                    </a:lnTo>
                    <a:lnTo>
                      <a:pt x="342" y="277"/>
                    </a:lnTo>
                    <a:lnTo>
                      <a:pt x="321" y="278"/>
                    </a:lnTo>
                    <a:lnTo>
                      <a:pt x="300" y="280"/>
                    </a:lnTo>
                    <a:lnTo>
                      <a:pt x="280" y="282"/>
                    </a:lnTo>
                    <a:lnTo>
                      <a:pt x="260" y="287"/>
                    </a:lnTo>
                    <a:lnTo>
                      <a:pt x="242" y="290"/>
                    </a:lnTo>
                    <a:lnTo>
                      <a:pt x="223" y="294"/>
                    </a:lnTo>
                    <a:lnTo>
                      <a:pt x="206" y="299"/>
                    </a:lnTo>
                    <a:lnTo>
                      <a:pt x="189" y="305"/>
                    </a:lnTo>
                    <a:lnTo>
                      <a:pt x="172" y="311"/>
                    </a:lnTo>
                    <a:lnTo>
                      <a:pt x="156" y="318"/>
                    </a:lnTo>
                    <a:lnTo>
                      <a:pt x="142" y="326"/>
                    </a:lnTo>
                    <a:lnTo>
                      <a:pt x="128" y="333"/>
                    </a:lnTo>
                    <a:lnTo>
                      <a:pt x="114" y="342"/>
                    </a:lnTo>
                    <a:lnTo>
                      <a:pt x="101" y="351"/>
                    </a:lnTo>
                    <a:lnTo>
                      <a:pt x="89" y="360"/>
                    </a:lnTo>
                    <a:lnTo>
                      <a:pt x="77" y="371"/>
                    </a:lnTo>
                    <a:lnTo>
                      <a:pt x="67" y="382"/>
                    </a:lnTo>
                    <a:lnTo>
                      <a:pt x="57" y="392"/>
                    </a:lnTo>
                    <a:lnTo>
                      <a:pt x="48" y="404"/>
                    </a:lnTo>
                    <a:lnTo>
                      <a:pt x="39" y="416"/>
                    </a:lnTo>
                    <a:lnTo>
                      <a:pt x="32" y="428"/>
                    </a:lnTo>
                    <a:lnTo>
                      <a:pt x="25" y="441"/>
                    </a:lnTo>
                    <a:lnTo>
                      <a:pt x="19" y="454"/>
                    </a:lnTo>
                    <a:lnTo>
                      <a:pt x="15" y="468"/>
                    </a:lnTo>
                    <a:lnTo>
                      <a:pt x="10" y="483"/>
                    </a:lnTo>
                    <a:lnTo>
                      <a:pt x="7" y="498"/>
                    </a:lnTo>
                    <a:lnTo>
                      <a:pt x="3" y="512"/>
                    </a:lnTo>
                    <a:lnTo>
                      <a:pt x="2" y="528"/>
                    </a:lnTo>
                    <a:lnTo>
                      <a:pt x="0" y="544"/>
                    </a:lnTo>
                    <a:lnTo>
                      <a:pt x="0" y="560"/>
                    </a:lnTo>
                    <a:lnTo>
                      <a:pt x="0" y="575"/>
                    </a:lnTo>
                    <a:lnTo>
                      <a:pt x="1" y="588"/>
                    </a:lnTo>
                    <a:lnTo>
                      <a:pt x="2" y="601"/>
                    </a:lnTo>
                    <a:lnTo>
                      <a:pt x="4" y="615"/>
                    </a:lnTo>
                    <a:lnTo>
                      <a:pt x="8" y="627"/>
                    </a:lnTo>
                    <a:lnTo>
                      <a:pt x="11" y="639"/>
                    </a:lnTo>
                    <a:lnTo>
                      <a:pt x="14" y="651"/>
                    </a:lnTo>
                    <a:lnTo>
                      <a:pt x="18" y="662"/>
                    </a:lnTo>
                    <a:lnTo>
                      <a:pt x="23" y="673"/>
                    </a:lnTo>
                    <a:lnTo>
                      <a:pt x="29" y="683"/>
                    </a:lnTo>
                    <a:lnTo>
                      <a:pt x="34" y="693"/>
                    </a:lnTo>
                    <a:lnTo>
                      <a:pt x="40" y="702"/>
                    </a:lnTo>
                    <a:lnTo>
                      <a:pt x="48" y="712"/>
                    </a:lnTo>
                    <a:lnTo>
                      <a:pt x="55" y="720"/>
                    </a:lnTo>
                    <a:lnTo>
                      <a:pt x="63" y="729"/>
                    </a:lnTo>
                    <a:lnTo>
                      <a:pt x="72" y="737"/>
                    </a:lnTo>
                    <a:lnTo>
                      <a:pt x="81" y="744"/>
                    </a:lnTo>
                    <a:lnTo>
                      <a:pt x="91" y="752"/>
                    </a:lnTo>
                    <a:lnTo>
                      <a:pt x="100" y="758"/>
                    </a:lnTo>
                    <a:lnTo>
                      <a:pt x="111" y="764"/>
                    </a:lnTo>
                    <a:lnTo>
                      <a:pt x="122" y="770"/>
                    </a:lnTo>
                    <a:lnTo>
                      <a:pt x="133" y="775"/>
                    </a:lnTo>
                    <a:lnTo>
                      <a:pt x="145" y="779"/>
                    </a:lnTo>
                    <a:lnTo>
                      <a:pt x="157" y="783"/>
                    </a:lnTo>
                    <a:lnTo>
                      <a:pt x="169" y="788"/>
                    </a:lnTo>
                    <a:lnTo>
                      <a:pt x="183" y="791"/>
                    </a:lnTo>
                    <a:lnTo>
                      <a:pt x="195" y="793"/>
                    </a:lnTo>
                    <a:lnTo>
                      <a:pt x="209" y="795"/>
                    </a:lnTo>
                    <a:lnTo>
                      <a:pt x="239" y="798"/>
                    </a:lnTo>
                    <a:lnTo>
                      <a:pt x="268" y="799"/>
                    </a:lnTo>
                    <a:lnTo>
                      <a:pt x="285" y="798"/>
                    </a:lnTo>
                    <a:lnTo>
                      <a:pt x="302" y="797"/>
                    </a:lnTo>
                    <a:lnTo>
                      <a:pt x="318" y="795"/>
                    </a:lnTo>
                    <a:lnTo>
                      <a:pt x="334" y="793"/>
                    </a:lnTo>
                    <a:lnTo>
                      <a:pt x="349" y="789"/>
                    </a:lnTo>
                    <a:lnTo>
                      <a:pt x="365" y="785"/>
                    </a:lnTo>
                    <a:lnTo>
                      <a:pt x="381" y="779"/>
                    </a:lnTo>
                    <a:lnTo>
                      <a:pt x="396" y="774"/>
                    </a:lnTo>
                    <a:lnTo>
                      <a:pt x="411" y="768"/>
                    </a:lnTo>
                    <a:lnTo>
                      <a:pt x="424" y="760"/>
                    </a:lnTo>
                    <a:lnTo>
                      <a:pt x="437" y="753"/>
                    </a:lnTo>
                    <a:lnTo>
                      <a:pt x="449" y="744"/>
                    </a:lnTo>
                    <a:lnTo>
                      <a:pt x="458" y="736"/>
                    </a:lnTo>
                    <a:lnTo>
                      <a:pt x="468" y="728"/>
                    </a:lnTo>
                    <a:lnTo>
                      <a:pt x="475" y="718"/>
                    </a:lnTo>
                    <a:lnTo>
                      <a:pt x="482" y="709"/>
                    </a:lnTo>
                    <a:lnTo>
                      <a:pt x="485" y="716"/>
                    </a:lnTo>
                    <a:lnTo>
                      <a:pt x="489" y="724"/>
                    </a:lnTo>
                    <a:lnTo>
                      <a:pt x="493" y="733"/>
                    </a:lnTo>
                    <a:lnTo>
                      <a:pt x="498" y="740"/>
                    </a:lnTo>
                    <a:lnTo>
                      <a:pt x="504" y="749"/>
                    </a:lnTo>
                    <a:lnTo>
                      <a:pt x="510" y="756"/>
                    </a:lnTo>
                    <a:lnTo>
                      <a:pt x="516" y="763"/>
                    </a:lnTo>
                    <a:lnTo>
                      <a:pt x="525" y="77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6" name="Freeform 26"/>
              <p:cNvSpPr>
                <a:spLocks/>
              </p:cNvSpPr>
              <p:nvPr userDrawn="1"/>
            </p:nvSpPr>
            <p:spPr bwMode="gray">
              <a:xfrm>
                <a:off x="2965555" y="462072"/>
                <a:ext cx="89090" cy="177983"/>
              </a:xfrm>
              <a:custGeom>
                <a:avLst/>
                <a:gdLst/>
                <a:ahLst/>
                <a:cxnLst>
                  <a:cxn ang="0">
                    <a:pos x="0" y="370"/>
                  </a:cxn>
                  <a:cxn ang="0">
                    <a:pos x="90" y="224"/>
                  </a:cxn>
                  <a:cxn ang="0">
                    <a:pos x="270" y="0"/>
                  </a:cxn>
                  <a:cxn ang="0">
                    <a:pos x="483" y="224"/>
                  </a:cxn>
                  <a:cxn ang="0">
                    <a:pos x="270" y="370"/>
                  </a:cxn>
                  <a:cxn ang="0">
                    <a:pos x="270" y="729"/>
                  </a:cxn>
                  <a:cxn ang="0">
                    <a:pos x="273" y="763"/>
                  </a:cxn>
                  <a:cxn ang="0">
                    <a:pos x="281" y="793"/>
                  </a:cxn>
                  <a:cxn ang="0">
                    <a:pos x="290" y="816"/>
                  </a:cxn>
                  <a:cxn ang="0">
                    <a:pos x="303" y="833"/>
                  </a:cxn>
                  <a:cxn ang="0">
                    <a:pos x="321" y="847"/>
                  </a:cxn>
                  <a:cxn ang="0">
                    <a:pos x="344" y="855"/>
                  </a:cxn>
                  <a:cxn ang="0">
                    <a:pos x="372" y="859"/>
                  </a:cxn>
                  <a:cxn ang="0">
                    <a:pos x="404" y="859"/>
                  </a:cxn>
                  <a:cxn ang="0">
                    <a:pos x="436" y="855"/>
                  </a:cxn>
                  <a:cxn ang="0">
                    <a:pos x="466" y="847"/>
                  </a:cxn>
                  <a:cxn ang="0">
                    <a:pos x="496" y="833"/>
                  </a:cxn>
                  <a:cxn ang="0">
                    <a:pos x="510" y="990"/>
                  </a:cxn>
                  <a:cxn ang="0">
                    <a:pos x="475" y="999"/>
                  </a:cxn>
                  <a:cxn ang="0">
                    <a:pos x="434" y="1006"/>
                  </a:cxn>
                  <a:cxn ang="0">
                    <a:pos x="385" y="1010"/>
                  </a:cxn>
                  <a:cxn ang="0">
                    <a:pos x="330" y="1011"/>
                  </a:cxn>
                  <a:cxn ang="0">
                    <a:pos x="302" y="1010"/>
                  </a:cxn>
                  <a:cxn ang="0">
                    <a:pos x="275" y="1007"/>
                  </a:cxn>
                  <a:cxn ang="0">
                    <a:pos x="251" y="1002"/>
                  </a:cxn>
                  <a:cxn ang="0">
                    <a:pos x="228" y="994"/>
                  </a:cxn>
                  <a:cxn ang="0">
                    <a:pos x="206" y="986"/>
                  </a:cxn>
                  <a:cxn ang="0">
                    <a:pos x="187" y="974"/>
                  </a:cxn>
                  <a:cxn ang="0">
                    <a:pos x="169" y="962"/>
                  </a:cxn>
                  <a:cxn ang="0">
                    <a:pos x="152" y="946"/>
                  </a:cxn>
                  <a:cxn ang="0">
                    <a:pos x="137" y="929"/>
                  </a:cxn>
                  <a:cxn ang="0">
                    <a:pos x="124" y="910"/>
                  </a:cxn>
                  <a:cxn ang="0">
                    <a:pos x="114" y="890"/>
                  </a:cxn>
                  <a:cxn ang="0">
                    <a:pos x="105" y="867"/>
                  </a:cxn>
                  <a:cxn ang="0">
                    <a:pos x="98" y="844"/>
                  </a:cxn>
                  <a:cxn ang="0">
                    <a:pos x="94" y="817"/>
                  </a:cxn>
                  <a:cxn ang="0">
                    <a:pos x="90" y="760"/>
                  </a:cxn>
                </a:cxnLst>
                <a:rect l="0" t="0" r="r" b="b"/>
                <a:pathLst>
                  <a:path w="510" h="1011">
                    <a:moveTo>
                      <a:pt x="90" y="370"/>
                    </a:moveTo>
                    <a:lnTo>
                      <a:pt x="0" y="370"/>
                    </a:lnTo>
                    <a:lnTo>
                      <a:pt x="0" y="224"/>
                    </a:lnTo>
                    <a:lnTo>
                      <a:pt x="90" y="224"/>
                    </a:lnTo>
                    <a:lnTo>
                      <a:pt x="90" y="67"/>
                    </a:lnTo>
                    <a:lnTo>
                      <a:pt x="270" y="0"/>
                    </a:lnTo>
                    <a:lnTo>
                      <a:pt x="270" y="224"/>
                    </a:lnTo>
                    <a:lnTo>
                      <a:pt x="483" y="224"/>
                    </a:lnTo>
                    <a:lnTo>
                      <a:pt x="483" y="370"/>
                    </a:lnTo>
                    <a:lnTo>
                      <a:pt x="270" y="370"/>
                    </a:lnTo>
                    <a:lnTo>
                      <a:pt x="270" y="709"/>
                    </a:lnTo>
                    <a:lnTo>
                      <a:pt x="270" y="729"/>
                    </a:lnTo>
                    <a:lnTo>
                      <a:pt x="271" y="747"/>
                    </a:lnTo>
                    <a:lnTo>
                      <a:pt x="273" y="763"/>
                    </a:lnTo>
                    <a:lnTo>
                      <a:pt x="276" y="779"/>
                    </a:lnTo>
                    <a:lnTo>
                      <a:pt x="281" y="793"/>
                    </a:lnTo>
                    <a:lnTo>
                      <a:pt x="285" y="806"/>
                    </a:lnTo>
                    <a:lnTo>
                      <a:pt x="290" y="816"/>
                    </a:lnTo>
                    <a:lnTo>
                      <a:pt x="296" y="826"/>
                    </a:lnTo>
                    <a:lnTo>
                      <a:pt x="303" y="833"/>
                    </a:lnTo>
                    <a:lnTo>
                      <a:pt x="311" y="840"/>
                    </a:lnTo>
                    <a:lnTo>
                      <a:pt x="321" y="847"/>
                    </a:lnTo>
                    <a:lnTo>
                      <a:pt x="332" y="851"/>
                    </a:lnTo>
                    <a:lnTo>
                      <a:pt x="344" y="855"/>
                    </a:lnTo>
                    <a:lnTo>
                      <a:pt x="358" y="857"/>
                    </a:lnTo>
                    <a:lnTo>
                      <a:pt x="372" y="859"/>
                    </a:lnTo>
                    <a:lnTo>
                      <a:pt x="387" y="859"/>
                    </a:lnTo>
                    <a:lnTo>
                      <a:pt x="404" y="859"/>
                    </a:lnTo>
                    <a:lnTo>
                      <a:pt x="420" y="857"/>
                    </a:lnTo>
                    <a:lnTo>
                      <a:pt x="436" y="855"/>
                    </a:lnTo>
                    <a:lnTo>
                      <a:pt x="450" y="851"/>
                    </a:lnTo>
                    <a:lnTo>
                      <a:pt x="466" y="847"/>
                    </a:lnTo>
                    <a:lnTo>
                      <a:pt x="481" y="840"/>
                    </a:lnTo>
                    <a:lnTo>
                      <a:pt x="496" y="833"/>
                    </a:lnTo>
                    <a:lnTo>
                      <a:pt x="510" y="826"/>
                    </a:lnTo>
                    <a:lnTo>
                      <a:pt x="510" y="990"/>
                    </a:lnTo>
                    <a:lnTo>
                      <a:pt x="493" y="994"/>
                    </a:lnTo>
                    <a:lnTo>
                      <a:pt x="475" y="999"/>
                    </a:lnTo>
                    <a:lnTo>
                      <a:pt x="455" y="1003"/>
                    </a:lnTo>
                    <a:lnTo>
                      <a:pt x="434" y="1006"/>
                    </a:lnTo>
                    <a:lnTo>
                      <a:pt x="410" y="1008"/>
                    </a:lnTo>
                    <a:lnTo>
                      <a:pt x="385" y="1010"/>
                    </a:lnTo>
                    <a:lnTo>
                      <a:pt x="359" y="1011"/>
                    </a:lnTo>
                    <a:lnTo>
                      <a:pt x="330" y="1011"/>
                    </a:lnTo>
                    <a:lnTo>
                      <a:pt x="315" y="1011"/>
                    </a:lnTo>
                    <a:lnTo>
                      <a:pt x="302" y="1010"/>
                    </a:lnTo>
                    <a:lnTo>
                      <a:pt x="289" y="1009"/>
                    </a:lnTo>
                    <a:lnTo>
                      <a:pt x="275" y="1007"/>
                    </a:lnTo>
                    <a:lnTo>
                      <a:pt x="263" y="1005"/>
                    </a:lnTo>
                    <a:lnTo>
                      <a:pt x="251" y="1002"/>
                    </a:lnTo>
                    <a:lnTo>
                      <a:pt x="239" y="999"/>
                    </a:lnTo>
                    <a:lnTo>
                      <a:pt x="228" y="994"/>
                    </a:lnTo>
                    <a:lnTo>
                      <a:pt x="216" y="990"/>
                    </a:lnTo>
                    <a:lnTo>
                      <a:pt x="206" y="986"/>
                    </a:lnTo>
                    <a:lnTo>
                      <a:pt x="196" y="981"/>
                    </a:lnTo>
                    <a:lnTo>
                      <a:pt x="187" y="974"/>
                    </a:lnTo>
                    <a:lnTo>
                      <a:pt x="177" y="968"/>
                    </a:lnTo>
                    <a:lnTo>
                      <a:pt x="169" y="962"/>
                    </a:lnTo>
                    <a:lnTo>
                      <a:pt x="160" y="954"/>
                    </a:lnTo>
                    <a:lnTo>
                      <a:pt x="152" y="946"/>
                    </a:lnTo>
                    <a:lnTo>
                      <a:pt x="144" y="937"/>
                    </a:lnTo>
                    <a:lnTo>
                      <a:pt x="137" y="929"/>
                    </a:lnTo>
                    <a:lnTo>
                      <a:pt x="131" y="920"/>
                    </a:lnTo>
                    <a:lnTo>
                      <a:pt x="124" y="910"/>
                    </a:lnTo>
                    <a:lnTo>
                      <a:pt x="119" y="901"/>
                    </a:lnTo>
                    <a:lnTo>
                      <a:pt x="114" y="890"/>
                    </a:lnTo>
                    <a:lnTo>
                      <a:pt x="110" y="878"/>
                    </a:lnTo>
                    <a:lnTo>
                      <a:pt x="105" y="867"/>
                    </a:lnTo>
                    <a:lnTo>
                      <a:pt x="101" y="855"/>
                    </a:lnTo>
                    <a:lnTo>
                      <a:pt x="98" y="844"/>
                    </a:lnTo>
                    <a:lnTo>
                      <a:pt x="96" y="831"/>
                    </a:lnTo>
                    <a:lnTo>
                      <a:pt x="94" y="817"/>
                    </a:lnTo>
                    <a:lnTo>
                      <a:pt x="91" y="790"/>
                    </a:lnTo>
                    <a:lnTo>
                      <a:pt x="90" y="760"/>
                    </a:lnTo>
                    <a:lnTo>
                      <a:pt x="90" y="37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7" name="Freeform 27"/>
              <p:cNvSpPr>
                <a:spLocks noEditPoints="1"/>
              </p:cNvSpPr>
              <p:nvPr userDrawn="1"/>
            </p:nvSpPr>
            <p:spPr bwMode="gray">
              <a:xfrm>
                <a:off x="3070554" y="449358"/>
                <a:ext cx="51969" cy="188578"/>
              </a:xfrm>
              <a:custGeom>
                <a:avLst/>
                <a:gdLst/>
                <a:ahLst/>
                <a:cxnLst>
                  <a:cxn ang="0">
                    <a:pos x="203" y="0"/>
                  </a:cxn>
                  <a:cxn ang="0">
                    <a:pos x="223" y="4"/>
                  </a:cxn>
                  <a:cxn ang="0">
                    <a:pos x="242" y="12"/>
                  </a:cxn>
                  <a:cxn ang="0">
                    <a:pos x="259" y="23"/>
                  </a:cxn>
                  <a:cxn ang="0">
                    <a:pos x="274" y="38"/>
                  </a:cxn>
                  <a:cxn ang="0">
                    <a:pos x="285" y="55"/>
                  </a:cxn>
                  <a:cxn ang="0">
                    <a:pos x="293" y="74"/>
                  </a:cxn>
                  <a:cxn ang="0">
                    <a:pos x="297" y="94"/>
                  </a:cxn>
                  <a:cxn ang="0">
                    <a:pos x="297" y="115"/>
                  </a:cxn>
                  <a:cxn ang="0">
                    <a:pos x="293" y="135"/>
                  </a:cxn>
                  <a:cxn ang="0">
                    <a:pos x="285" y="153"/>
                  </a:cxn>
                  <a:cxn ang="0">
                    <a:pos x="274" y="170"/>
                  </a:cxn>
                  <a:cxn ang="0">
                    <a:pos x="259" y="186"/>
                  </a:cxn>
                  <a:cxn ang="0">
                    <a:pos x="242" y="197"/>
                  </a:cxn>
                  <a:cxn ang="0">
                    <a:pos x="223" y="205"/>
                  </a:cxn>
                  <a:cxn ang="0">
                    <a:pos x="203" y="208"/>
                  </a:cxn>
                  <a:cxn ang="0">
                    <a:pos x="182" y="208"/>
                  </a:cxn>
                  <a:cxn ang="0">
                    <a:pos x="162" y="205"/>
                  </a:cxn>
                  <a:cxn ang="0">
                    <a:pos x="144" y="197"/>
                  </a:cxn>
                  <a:cxn ang="0">
                    <a:pos x="127" y="186"/>
                  </a:cxn>
                  <a:cxn ang="0">
                    <a:pos x="111" y="170"/>
                  </a:cxn>
                  <a:cxn ang="0">
                    <a:pos x="100" y="153"/>
                  </a:cxn>
                  <a:cxn ang="0">
                    <a:pos x="92" y="135"/>
                  </a:cxn>
                  <a:cxn ang="0">
                    <a:pos x="89" y="115"/>
                  </a:cxn>
                  <a:cxn ang="0">
                    <a:pos x="89" y="94"/>
                  </a:cxn>
                  <a:cxn ang="0">
                    <a:pos x="92" y="74"/>
                  </a:cxn>
                  <a:cxn ang="0">
                    <a:pos x="100" y="55"/>
                  </a:cxn>
                  <a:cxn ang="0">
                    <a:pos x="111" y="38"/>
                  </a:cxn>
                  <a:cxn ang="0">
                    <a:pos x="127" y="23"/>
                  </a:cxn>
                  <a:cxn ang="0">
                    <a:pos x="144" y="12"/>
                  </a:cxn>
                  <a:cxn ang="0">
                    <a:pos x="162" y="4"/>
                  </a:cxn>
                  <a:cxn ang="0">
                    <a:pos x="182" y="0"/>
                  </a:cxn>
                  <a:cxn ang="0">
                    <a:pos x="99" y="1072"/>
                  </a:cxn>
                  <a:cxn ang="0">
                    <a:pos x="0" y="446"/>
                  </a:cxn>
                  <a:cxn ang="0">
                    <a:pos x="282" y="298"/>
                  </a:cxn>
                  <a:cxn ang="0">
                    <a:pos x="99" y="1072"/>
                  </a:cxn>
                </a:cxnLst>
                <a:rect l="0" t="0" r="r" b="b"/>
                <a:pathLst>
                  <a:path w="298" h="1072">
                    <a:moveTo>
                      <a:pt x="192" y="0"/>
                    </a:moveTo>
                    <a:lnTo>
                      <a:pt x="203" y="0"/>
                    </a:lnTo>
                    <a:lnTo>
                      <a:pt x="213" y="1"/>
                    </a:lnTo>
                    <a:lnTo>
                      <a:pt x="223" y="4"/>
                    </a:lnTo>
                    <a:lnTo>
                      <a:pt x="232" y="7"/>
                    </a:lnTo>
                    <a:lnTo>
                      <a:pt x="242" y="12"/>
                    </a:lnTo>
                    <a:lnTo>
                      <a:pt x="250" y="17"/>
                    </a:lnTo>
                    <a:lnTo>
                      <a:pt x="259" y="23"/>
                    </a:lnTo>
                    <a:lnTo>
                      <a:pt x="266" y="30"/>
                    </a:lnTo>
                    <a:lnTo>
                      <a:pt x="274" y="38"/>
                    </a:lnTo>
                    <a:lnTo>
                      <a:pt x="280" y="46"/>
                    </a:lnTo>
                    <a:lnTo>
                      <a:pt x="285" y="55"/>
                    </a:lnTo>
                    <a:lnTo>
                      <a:pt x="289" y="64"/>
                    </a:lnTo>
                    <a:lnTo>
                      <a:pt x="293" y="74"/>
                    </a:lnTo>
                    <a:lnTo>
                      <a:pt x="296" y="83"/>
                    </a:lnTo>
                    <a:lnTo>
                      <a:pt x="297" y="94"/>
                    </a:lnTo>
                    <a:lnTo>
                      <a:pt x="298" y="104"/>
                    </a:lnTo>
                    <a:lnTo>
                      <a:pt x="297" y="115"/>
                    </a:lnTo>
                    <a:lnTo>
                      <a:pt x="296" y="124"/>
                    </a:lnTo>
                    <a:lnTo>
                      <a:pt x="293" y="135"/>
                    </a:lnTo>
                    <a:lnTo>
                      <a:pt x="289" y="144"/>
                    </a:lnTo>
                    <a:lnTo>
                      <a:pt x="285" y="153"/>
                    </a:lnTo>
                    <a:lnTo>
                      <a:pt x="280" y="162"/>
                    </a:lnTo>
                    <a:lnTo>
                      <a:pt x="274" y="170"/>
                    </a:lnTo>
                    <a:lnTo>
                      <a:pt x="266" y="178"/>
                    </a:lnTo>
                    <a:lnTo>
                      <a:pt x="259" y="186"/>
                    </a:lnTo>
                    <a:lnTo>
                      <a:pt x="250" y="192"/>
                    </a:lnTo>
                    <a:lnTo>
                      <a:pt x="242" y="197"/>
                    </a:lnTo>
                    <a:lnTo>
                      <a:pt x="232" y="201"/>
                    </a:lnTo>
                    <a:lnTo>
                      <a:pt x="223" y="205"/>
                    </a:lnTo>
                    <a:lnTo>
                      <a:pt x="213" y="207"/>
                    </a:lnTo>
                    <a:lnTo>
                      <a:pt x="203" y="208"/>
                    </a:lnTo>
                    <a:lnTo>
                      <a:pt x="192" y="209"/>
                    </a:lnTo>
                    <a:lnTo>
                      <a:pt x="182" y="208"/>
                    </a:lnTo>
                    <a:lnTo>
                      <a:pt x="172" y="207"/>
                    </a:lnTo>
                    <a:lnTo>
                      <a:pt x="162" y="205"/>
                    </a:lnTo>
                    <a:lnTo>
                      <a:pt x="152" y="201"/>
                    </a:lnTo>
                    <a:lnTo>
                      <a:pt x="144" y="197"/>
                    </a:lnTo>
                    <a:lnTo>
                      <a:pt x="135" y="192"/>
                    </a:lnTo>
                    <a:lnTo>
                      <a:pt x="127" y="186"/>
                    </a:lnTo>
                    <a:lnTo>
                      <a:pt x="118" y="178"/>
                    </a:lnTo>
                    <a:lnTo>
                      <a:pt x="111" y="170"/>
                    </a:lnTo>
                    <a:lnTo>
                      <a:pt x="106" y="162"/>
                    </a:lnTo>
                    <a:lnTo>
                      <a:pt x="100" y="153"/>
                    </a:lnTo>
                    <a:lnTo>
                      <a:pt x="96" y="144"/>
                    </a:lnTo>
                    <a:lnTo>
                      <a:pt x="92" y="135"/>
                    </a:lnTo>
                    <a:lnTo>
                      <a:pt x="90" y="124"/>
                    </a:lnTo>
                    <a:lnTo>
                      <a:pt x="89" y="115"/>
                    </a:lnTo>
                    <a:lnTo>
                      <a:pt x="88" y="104"/>
                    </a:lnTo>
                    <a:lnTo>
                      <a:pt x="89" y="94"/>
                    </a:lnTo>
                    <a:lnTo>
                      <a:pt x="90" y="83"/>
                    </a:lnTo>
                    <a:lnTo>
                      <a:pt x="92" y="74"/>
                    </a:lnTo>
                    <a:lnTo>
                      <a:pt x="96" y="64"/>
                    </a:lnTo>
                    <a:lnTo>
                      <a:pt x="100" y="55"/>
                    </a:lnTo>
                    <a:lnTo>
                      <a:pt x="106" y="46"/>
                    </a:lnTo>
                    <a:lnTo>
                      <a:pt x="111" y="38"/>
                    </a:lnTo>
                    <a:lnTo>
                      <a:pt x="118" y="30"/>
                    </a:lnTo>
                    <a:lnTo>
                      <a:pt x="127" y="23"/>
                    </a:lnTo>
                    <a:lnTo>
                      <a:pt x="135" y="17"/>
                    </a:lnTo>
                    <a:lnTo>
                      <a:pt x="144" y="12"/>
                    </a:lnTo>
                    <a:lnTo>
                      <a:pt x="152" y="7"/>
                    </a:lnTo>
                    <a:lnTo>
                      <a:pt x="162" y="4"/>
                    </a:lnTo>
                    <a:lnTo>
                      <a:pt x="172" y="1"/>
                    </a:lnTo>
                    <a:lnTo>
                      <a:pt x="182" y="0"/>
                    </a:lnTo>
                    <a:lnTo>
                      <a:pt x="192" y="0"/>
                    </a:lnTo>
                    <a:close/>
                    <a:moveTo>
                      <a:pt x="99" y="1072"/>
                    </a:moveTo>
                    <a:lnTo>
                      <a:pt x="99" y="446"/>
                    </a:lnTo>
                    <a:lnTo>
                      <a:pt x="0" y="446"/>
                    </a:lnTo>
                    <a:lnTo>
                      <a:pt x="0" y="298"/>
                    </a:lnTo>
                    <a:lnTo>
                      <a:pt x="282" y="298"/>
                    </a:lnTo>
                    <a:lnTo>
                      <a:pt x="282" y="1072"/>
                    </a:lnTo>
                    <a:lnTo>
                      <a:pt x="99" y="10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8" name="Freeform 28"/>
              <p:cNvSpPr>
                <a:spLocks/>
              </p:cNvSpPr>
              <p:nvPr userDrawn="1"/>
            </p:nvSpPr>
            <p:spPr bwMode="gray">
              <a:xfrm>
                <a:off x="3147976" y="498092"/>
                <a:ext cx="117726" cy="141963"/>
              </a:xfrm>
              <a:custGeom>
                <a:avLst/>
                <a:gdLst/>
                <a:ahLst/>
                <a:cxnLst>
                  <a:cxn ang="0">
                    <a:pos x="573" y="203"/>
                  </a:cxn>
                  <a:cxn ang="0">
                    <a:pos x="547" y="184"/>
                  </a:cxn>
                  <a:cxn ang="0">
                    <a:pos x="517" y="170"/>
                  </a:cxn>
                  <a:cxn ang="0">
                    <a:pos x="461" y="155"/>
                  </a:cxn>
                  <a:cxn ang="0">
                    <a:pos x="398" y="151"/>
                  </a:cxn>
                  <a:cxn ang="0">
                    <a:pos x="362" y="155"/>
                  </a:cxn>
                  <a:cxn ang="0">
                    <a:pos x="328" y="164"/>
                  </a:cxn>
                  <a:cxn ang="0">
                    <a:pos x="299" y="177"/>
                  </a:cxn>
                  <a:cxn ang="0">
                    <a:pos x="273" y="196"/>
                  </a:cxn>
                  <a:cxn ang="0">
                    <a:pos x="248" y="218"/>
                  </a:cxn>
                  <a:cxn ang="0">
                    <a:pos x="228" y="246"/>
                  </a:cxn>
                  <a:cxn ang="0">
                    <a:pos x="211" y="277"/>
                  </a:cxn>
                  <a:cxn ang="0">
                    <a:pos x="200" y="311"/>
                  </a:cxn>
                  <a:cxn ang="0">
                    <a:pos x="192" y="349"/>
                  </a:cxn>
                  <a:cxn ang="0">
                    <a:pos x="189" y="435"/>
                  </a:cxn>
                  <a:cxn ang="0">
                    <a:pos x="197" y="488"/>
                  </a:cxn>
                  <a:cxn ang="0">
                    <a:pos x="207" y="523"/>
                  </a:cxn>
                  <a:cxn ang="0">
                    <a:pos x="221" y="554"/>
                  </a:cxn>
                  <a:cxn ang="0">
                    <a:pos x="240" y="580"/>
                  </a:cxn>
                  <a:cxn ang="0">
                    <a:pos x="262" y="601"/>
                  </a:cxn>
                  <a:cxn ang="0">
                    <a:pos x="288" y="619"/>
                  </a:cxn>
                  <a:cxn ang="0">
                    <a:pos x="319" y="633"/>
                  </a:cxn>
                  <a:cxn ang="0">
                    <a:pos x="354" y="642"/>
                  </a:cxn>
                  <a:cxn ang="0">
                    <a:pos x="420" y="647"/>
                  </a:cxn>
                  <a:cxn ang="0">
                    <a:pos x="482" y="641"/>
                  </a:cxn>
                  <a:cxn ang="0">
                    <a:pos x="515" y="632"/>
                  </a:cxn>
                  <a:cxn ang="0">
                    <a:pos x="548" y="617"/>
                  </a:cxn>
                  <a:cxn ang="0">
                    <a:pos x="598" y="582"/>
                  </a:cxn>
                  <a:cxn ang="0">
                    <a:pos x="626" y="747"/>
                  </a:cxn>
                  <a:cxn ang="0">
                    <a:pos x="573" y="772"/>
                  </a:cxn>
                  <a:cxn ang="0">
                    <a:pos x="527" y="787"/>
                  </a:cxn>
                  <a:cxn ang="0">
                    <a:pos x="427" y="798"/>
                  </a:cxn>
                  <a:cxn ang="0">
                    <a:pos x="343" y="797"/>
                  </a:cxn>
                  <a:cxn ang="0">
                    <a:pos x="282" y="789"/>
                  </a:cxn>
                  <a:cxn ang="0">
                    <a:pos x="227" y="773"/>
                  </a:cxn>
                  <a:cxn ang="0">
                    <a:pos x="177" y="750"/>
                  </a:cxn>
                  <a:cxn ang="0">
                    <a:pos x="131" y="719"/>
                  </a:cxn>
                  <a:cxn ang="0">
                    <a:pos x="92" y="682"/>
                  </a:cxn>
                  <a:cxn ang="0">
                    <a:pos x="58" y="638"/>
                  </a:cxn>
                  <a:cxn ang="0">
                    <a:pos x="33" y="588"/>
                  </a:cxn>
                  <a:cxn ang="0">
                    <a:pos x="15" y="533"/>
                  </a:cxn>
                  <a:cxn ang="0">
                    <a:pos x="5" y="472"/>
                  </a:cxn>
                  <a:cxn ang="0">
                    <a:pos x="0" y="406"/>
                  </a:cxn>
                  <a:cxn ang="0">
                    <a:pos x="5" y="340"/>
                  </a:cxn>
                  <a:cxn ang="0">
                    <a:pos x="16" y="279"/>
                  </a:cxn>
                  <a:cxn ang="0">
                    <a:pos x="36" y="223"/>
                  </a:cxn>
                  <a:cxn ang="0">
                    <a:pos x="65" y="172"/>
                  </a:cxn>
                  <a:cxn ang="0">
                    <a:pos x="101" y="126"/>
                  </a:cxn>
                  <a:cxn ang="0">
                    <a:pos x="144" y="85"/>
                  </a:cxn>
                  <a:cxn ang="0">
                    <a:pos x="193" y="52"/>
                  </a:cxn>
                  <a:cxn ang="0">
                    <a:pos x="248" y="27"/>
                  </a:cxn>
                  <a:cxn ang="0">
                    <a:pos x="310" y="10"/>
                  </a:cxn>
                  <a:cxn ang="0">
                    <a:pos x="376" y="1"/>
                  </a:cxn>
                  <a:cxn ang="0">
                    <a:pos x="440" y="0"/>
                  </a:cxn>
                  <a:cxn ang="0">
                    <a:pos x="489" y="4"/>
                  </a:cxn>
                  <a:cxn ang="0">
                    <a:pos x="535" y="15"/>
                  </a:cxn>
                  <a:cxn ang="0">
                    <a:pos x="579" y="29"/>
                  </a:cxn>
                  <a:cxn ang="0">
                    <a:pos x="620" y="50"/>
                  </a:cxn>
                  <a:cxn ang="0">
                    <a:pos x="659" y="76"/>
                  </a:cxn>
                </a:cxnLst>
                <a:rect l="0" t="0" r="r" b="b"/>
                <a:pathLst>
                  <a:path w="664" h="799">
                    <a:moveTo>
                      <a:pt x="659" y="76"/>
                    </a:moveTo>
                    <a:lnTo>
                      <a:pt x="582" y="211"/>
                    </a:lnTo>
                    <a:lnTo>
                      <a:pt x="573" y="203"/>
                    </a:lnTo>
                    <a:lnTo>
                      <a:pt x="565" y="196"/>
                    </a:lnTo>
                    <a:lnTo>
                      <a:pt x="555" y="190"/>
                    </a:lnTo>
                    <a:lnTo>
                      <a:pt x="547" y="184"/>
                    </a:lnTo>
                    <a:lnTo>
                      <a:pt x="537" y="179"/>
                    </a:lnTo>
                    <a:lnTo>
                      <a:pt x="528" y="174"/>
                    </a:lnTo>
                    <a:lnTo>
                      <a:pt x="517" y="170"/>
                    </a:lnTo>
                    <a:lnTo>
                      <a:pt x="507" y="165"/>
                    </a:lnTo>
                    <a:lnTo>
                      <a:pt x="485" y="159"/>
                    </a:lnTo>
                    <a:lnTo>
                      <a:pt x="461" y="155"/>
                    </a:lnTo>
                    <a:lnTo>
                      <a:pt x="437" y="152"/>
                    </a:lnTo>
                    <a:lnTo>
                      <a:pt x="411" y="151"/>
                    </a:lnTo>
                    <a:lnTo>
                      <a:pt x="398" y="151"/>
                    </a:lnTo>
                    <a:lnTo>
                      <a:pt x="385" y="152"/>
                    </a:lnTo>
                    <a:lnTo>
                      <a:pt x="374" y="153"/>
                    </a:lnTo>
                    <a:lnTo>
                      <a:pt x="362" y="155"/>
                    </a:lnTo>
                    <a:lnTo>
                      <a:pt x="351" y="158"/>
                    </a:lnTo>
                    <a:lnTo>
                      <a:pt x="340" y="160"/>
                    </a:lnTo>
                    <a:lnTo>
                      <a:pt x="328" y="164"/>
                    </a:lnTo>
                    <a:lnTo>
                      <a:pt x="319" y="167"/>
                    </a:lnTo>
                    <a:lnTo>
                      <a:pt x="308" y="173"/>
                    </a:lnTo>
                    <a:lnTo>
                      <a:pt x="299" y="177"/>
                    </a:lnTo>
                    <a:lnTo>
                      <a:pt x="289" y="183"/>
                    </a:lnTo>
                    <a:lnTo>
                      <a:pt x="281" y="189"/>
                    </a:lnTo>
                    <a:lnTo>
                      <a:pt x="273" y="196"/>
                    </a:lnTo>
                    <a:lnTo>
                      <a:pt x="264" y="202"/>
                    </a:lnTo>
                    <a:lnTo>
                      <a:pt x="256" y="211"/>
                    </a:lnTo>
                    <a:lnTo>
                      <a:pt x="248" y="218"/>
                    </a:lnTo>
                    <a:lnTo>
                      <a:pt x="241" y="228"/>
                    </a:lnTo>
                    <a:lnTo>
                      <a:pt x="235" y="236"/>
                    </a:lnTo>
                    <a:lnTo>
                      <a:pt x="228" y="246"/>
                    </a:lnTo>
                    <a:lnTo>
                      <a:pt x="222" y="256"/>
                    </a:lnTo>
                    <a:lnTo>
                      <a:pt x="217" y="266"/>
                    </a:lnTo>
                    <a:lnTo>
                      <a:pt x="211" y="277"/>
                    </a:lnTo>
                    <a:lnTo>
                      <a:pt x="207" y="288"/>
                    </a:lnTo>
                    <a:lnTo>
                      <a:pt x="204" y="299"/>
                    </a:lnTo>
                    <a:lnTo>
                      <a:pt x="200" y="311"/>
                    </a:lnTo>
                    <a:lnTo>
                      <a:pt x="197" y="324"/>
                    </a:lnTo>
                    <a:lnTo>
                      <a:pt x="194" y="336"/>
                    </a:lnTo>
                    <a:lnTo>
                      <a:pt x="192" y="349"/>
                    </a:lnTo>
                    <a:lnTo>
                      <a:pt x="189" y="377"/>
                    </a:lnTo>
                    <a:lnTo>
                      <a:pt x="188" y="406"/>
                    </a:lnTo>
                    <a:lnTo>
                      <a:pt x="189" y="435"/>
                    </a:lnTo>
                    <a:lnTo>
                      <a:pt x="192" y="463"/>
                    </a:lnTo>
                    <a:lnTo>
                      <a:pt x="194" y="475"/>
                    </a:lnTo>
                    <a:lnTo>
                      <a:pt x="197" y="488"/>
                    </a:lnTo>
                    <a:lnTo>
                      <a:pt x="200" y="500"/>
                    </a:lnTo>
                    <a:lnTo>
                      <a:pt x="203" y="511"/>
                    </a:lnTo>
                    <a:lnTo>
                      <a:pt x="207" y="523"/>
                    </a:lnTo>
                    <a:lnTo>
                      <a:pt x="211" y="533"/>
                    </a:lnTo>
                    <a:lnTo>
                      <a:pt x="216" y="544"/>
                    </a:lnTo>
                    <a:lnTo>
                      <a:pt x="221" y="554"/>
                    </a:lnTo>
                    <a:lnTo>
                      <a:pt x="227" y="563"/>
                    </a:lnTo>
                    <a:lnTo>
                      <a:pt x="232" y="571"/>
                    </a:lnTo>
                    <a:lnTo>
                      <a:pt x="240" y="580"/>
                    </a:lnTo>
                    <a:lnTo>
                      <a:pt x="246" y="587"/>
                    </a:lnTo>
                    <a:lnTo>
                      <a:pt x="254" y="595"/>
                    </a:lnTo>
                    <a:lnTo>
                      <a:pt x="262" y="601"/>
                    </a:lnTo>
                    <a:lnTo>
                      <a:pt x="270" y="608"/>
                    </a:lnTo>
                    <a:lnTo>
                      <a:pt x="279" y="614"/>
                    </a:lnTo>
                    <a:lnTo>
                      <a:pt x="288" y="619"/>
                    </a:lnTo>
                    <a:lnTo>
                      <a:pt x="298" y="624"/>
                    </a:lnTo>
                    <a:lnTo>
                      <a:pt x="308" y="628"/>
                    </a:lnTo>
                    <a:lnTo>
                      <a:pt x="319" y="633"/>
                    </a:lnTo>
                    <a:lnTo>
                      <a:pt x="331" y="636"/>
                    </a:lnTo>
                    <a:lnTo>
                      <a:pt x="342" y="639"/>
                    </a:lnTo>
                    <a:lnTo>
                      <a:pt x="354" y="642"/>
                    </a:lnTo>
                    <a:lnTo>
                      <a:pt x="366" y="644"/>
                    </a:lnTo>
                    <a:lnTo>
                      <a:pt x="393" y="646"/>
                    </a:lnTo>
                    <a:lnTo>
                      <a:pt x="420" y="647"/>
                    </a:lnTo>
                    <a:lnTo>
                      <a:pt x="446" y="646"/>
                    </a:lnTo>
                    <a:lnTo>
                      <a:pt x="470" y="643"/>
                    </a:lnTo>
                    <a:lnTo>
                      <a:pt x="482" y="641"/>
                    </a:lnTo>
                    <a:lnTo>
                      <a:pt x="493" y="639"/>
                    </a:lnTo>
                    <a:lnTo>
                      <a:pt x="504" y="635"/>
                    </a:lnTo>
                    <a:lnTo>
                      <a:pt x="515" y="632"/>
                    </a:lnTo>
                    <a:lnTo>
                      <a:pt x="526" y="627"/>
                    </a:lnTo>
                    <a:lnTo>
                      <a:pt x="537" y="622"/>
                    </a:lnTo>
                    <a:lnTo>
                      <a:pt x="548" y="617"/>
                    </a:lnTo>
                    <a:lnTo>
                      <a:pt x="559" y="610"/>
                    </a:lnTo>
                    <a:lnTo>
                      <a:pt x="579" y="598"/>
                    </a:lnTo>
                    <a:lnTo>
                      <a:pt x="598" y="582"/>
                    </a:lnTo>
                    <a:lnTo>
                      <a:pt x="664" y="724"/>
                    </a:lnTo>
                    <a:lnTo>
                      <a:pt x="645" y="736"/>
                    </a:lnTo>
                    <a:lnTo>
                      <a:pt x="626" y="747"/>
                    </a:lnTo>
                    <a:lnTo>
                      <a:pt x="608" y="756"/>
                    </a:lnTo>
                    <a:lnTo>
                      <a:pt x="590" y="764"/>
                    </a:lnTo>
                    <a:lnTo>
                      <a:pt x="573" y="772"/>
                    </a:lnTo>
                    <a:lnTo>
                      <a:pt x="557" y="777"/>
                    </a:lnTo>
                    <a:lnTo>
                      <a:pt x="542" y="782"/>
                    </a:lnTo>
                    <a:lnTo>
                      <a:pt x="527" y="787"/>
                    </a:lnTo>
                    <a:lnTo>
                      <a:pt x="496" y="792"/>
                    </a:lnTo>
                    <a:lnTo>
                      <a:pt x="463" y="796"/>
                    </a:lnTo>
                    <a:lnTo>
                      <a:pt x="427" y="798"/>
                    </a:lnTo>
                    <a:lnTo>
                      <a:pt x="388" y="799"/>
                    </a:lnTo>
                    <a:lnTo>
                      <a:pt x="365" y="798"/>
                    </a:lnTo>
                    <a:lnTo>
                      <a:pt x="343" y="797"/>
                    </a:lnTo>
                    <a:lnTo>
                      <a:pt x="322" y="795"/>
                    </a:lnTo>
                    <a:lnTo>
                      <a:pt x="302" y="793"/>
                    </a:lnTo>
                    <a:lnTo>
                      <a:pt x="282" y="789"/>
                    </a:lnTo>
                    <a:lnTo>
                      <a:pt x="263" y="785"/>
                    </a:lnTo>
                    <a:lnTo>
                      <a:pt x="245" y="779"/>
                    </a:lnTo>
                    <a:lnTo>
                      <a:pt x="227" y="773"/>
                    </a:lnTo>
                    <a:lnTo>
                      <a:pt x="209" y="767"/>
                    </a:lnTo>
                    <a:lnTo>
                      <a:pt x="192" y="758"/>
                    </a:lnTo>
                    <a:lnTo>
                      <a:pt x="177" y="750"/>
                    </a:lnTo>
                    <a:lnTo>
                      <a:pt x="161" y="740"/>
                    </a:lnTo>
                    <a:lnTo>
                      <a:pt x="146" y="731"/>
                    </a:lnTo>
                    <a:lnTo>
                      <a:pt x="131" y="719"/>
                    </a:lnTo>
                    <a:lnTo>
                      <a:pt x="117" y="708"/>
                    </a:lnTo>
                    <a:lnTo>
                      <a:pt x="104" y="695"/>
                    </a:lnTo>
                    <a:lnTo>
                      <a:pt x="92" y="682"/>
                    </a:lnTo>
                    <a:lnTo>
                      <a:pt x="79" y="667"/>
                    </a:lnTo>
                    <a:lnTo>
                      <a:pt x="69" y="654"/>
                    </a:lnTo>
                    <a:lnTo>
                      <a:pt x="58" y="638"/>
                    </a:lnTo>
                    <a:lnTo>
                      <a:pt x="50" y="622"/>
                    </a:lnTo>
                    <a:lnTo>
                      <a:pt x="41" y="606"/>
                    </a:lnTo>
                    <a:lnTo>
                      <a:pt x="33" y="588"/>
                    </a:lnTo>
                    <a:lnTo>
                      <a:pt x="27" y="570"/>
                    </a:lnTo>
                    <a:lnTo>
                      <a:pt x="20" y="552"/>
                    </a:lnTo>
                    <a:lnTo>
                      <a:pt x="15" y="533"/>
                    </a:lnTo>
                    <a:lnTo>
                      <a:pt x="11" y="513"/>
                    </a:lnTo>
                    <a:lnTo>
                      <a:pt x="7" y="493"/>
                    </a:lnTo>
                    <a:lnTo>
                      <a:pt x="5" y="472"/>
                    </a:lnTo>
                    <a:lnTo>
                      <a:pt x="2" y="451"/>
                    </a:lnTo>
                    <a:lnTo>
                      <a:pt x="1" y="429"/>
                    </a:lnTo>
                    <a:lnTo>
                      <a:pt x="0" y="406"/>
                    </a:lnTo>
                    <a:lnTo>
                      <a:pt x="1" y="384"/>
                    </a:lnTo>
                    <a:lnTo>
                      <a:pt x="2" y="362"/>
                    </a:lnTo>
                    <a:lnTo>
                      <a:pt x="5" y="340"/>
                    </a:lnTo>
                    <a:lnTo>
                      <a:pt x="8" y="319"/>
                    </a:lnTo>
                    <a:lnTo>
                      <a:pt x="12" y="299"/>
                    </a:lnTo>
                    <a:lnTo>
                      <a:pt x="16" y="279"/>
                    </a:lnTo>
                    <a:lnTo>
                      <a:pt x="22" y="260"/>
                    </a:lnTo>
                    <a:lnTo>
                      <a:pt x="29" y="241"/>
                    </a:lnTo>
                    <a:lnTo>
                      <a:pt x="36" y="223"/>
                    </a:lnTo>
                    <a:lnTo>
                      <a:pt x="45" y="205"/>
                    </a:lnTo>
                    <a:lnTo>
                      <a:pt x="54" y="189"/>
                    </a:lnTo>
                    <a:lnTo>
                      <a:pt x="65" y="172"/>
                    </a:lnTo>
                    <a:lnTo>
                      <a:pt x="75" y="156"/>
                    </a:lnTo>
                    <a:lnTo>
                      <a:pt x="88" y="141"/>
                    </a:lnTo>
                    <a:lnTo>
                      <a:pt x="101" y="126"/>
                    </a:lnTo>
                    <a:lnTo>
                      <a:pt x="114" y="112"/>
                    </a:lnTo>
                    <a:lnTo>
                      <a:pt x="129" y="98"/>
                    </a:lnTo>
                    <a:lnTo>
                      <a:pt x="144" y="85"/>
                    </a:lnTo>
                    <a:lnTo>
                      <a:pt x="160" y="74"/>
                    </a:lnTo>
                    <a:lnTo>
                      <a:pt x="175" y="62"/>
                    </a:lnTo>
                    <a:lnTo>
                      <a:pt x="193" y="52"/>
                    </a:lnTo>
                    <a:lnTo>
                      <a:pt x="210" y="43"/>
                    </a:lnTo>
                    <a:lnTo>
                      <a:pt x="229" y="35"/>
                    </a:lnTo>
                    <a:lnTo>
                      <a:pt x="248" y="27"/>
                    </a:lnTo>
                    <a:lnTo>
                      <a:pt x="268" y="21"/>
                    </a:lnTo>
                    <a:lnTo>
                      <a:pt x="288" y="16"/>
                    </a:lnTo>
                    <a:lnTo>
                      <a:pt x="310" y="10"/>
                    </a:lnTo>
                    <a:lnTo>
                      <a:pt x="331" y="6"/>
                    </a:lnTo>
                    <a:lnTo>
                      <a:pt x="353" y="3"/>
                    </a:lnTo>
                    <a:lnTo>
                      <a:pt x="376" y="1"/>
                    </a:lnTo>
                    <a:lnTo>
                      <a:pt x="399" y="0"/>
                    </a:lnTo>
                    <a:lnTo>
                      <a:pt x="423" y="0"/>
                    </a:lnTo>
                    <a:lnTo>
                      <a:pt x="440" y="0"/>
                    </a:lnTo>
                    <a:lnTo>
                      <a:pt x="457" y="1"/>
                    </a:lnTo>
                    <a:lnTo>
                      <a:pt x="473" y="2"/>
                    </a:lnTo>
                    <a:lnTo>
                      <a:pt x="489" y="4"/>
                    </a:lnTo>
                    <a:lnTo>
                      <a:pt x="505" y="7"/>
                    </a:lnTo>
                    <a:lnTo>
                      <a:pt x="519" y="10"/>
                    </a:lnTo>
                    <a:lnTo>
                      <a:pt x="535" y="15"/>
                    </a:lnTo>
                    <a:lnTo>
                      <a:pt x="550" y="19"/>
                    </a:lnTo>
                    <a:lnTo>
                      <a:pt x="565" y="24"/>
                    </a:lnTo>
                    <a:lnTo>
                      <a:pt x="579" y="29"/>
                    </a:lnTo>
                    <a:lnTo>
                      <a:pt x="592" y="36"/>
                    </a:lnTo>
                    <a:lnTo>
                      <a:pt x="606" y="43"/>
                    </a:lnTo>
                    <a:lnTo>
                      <a:pt x="620" y="50"/>
                    </a:lnTo>
                    <a:lnTo>
                      <a:pt x="633" y="58"/>
                    </a:lnTo>
                    <a:lnTo>
                      <a:pt x="646" y="67"/>
                    </a:lnTo>
                    <a:lnTo>
                      <a:pt x="659" y="7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  <p:sp>
            <p:nvSpPr>
              <p:cNvPr id="59" name="Freeform 29"/>
              <p:cNvSpPr>
                <a:spLocks noEditPoints="1"/>
              </p:cNvSpPr>
              <p:nvPr userDrawn="1"/>
            </p:nvSpPr>
            <p:spPr bwMode="gray">
              <a:xfrm>
                <a:off x="3281611" y="498092"/>
                <a:ext cx="125150" cy="141963"/>
              </a:xfrm>
              <a:custGeom>
                <a:avLst/>
                <a:gdLst/>
                <a:ahLst/>
                <a:cxnLst>
                  <a:cxn ang="0">
                    <a:pos x="459" y="549"/>
                  </a:cxn>
                  <a:cxn ang="0">
                    <a:pos x="433" y="604"/>
                  </a:cxn>
                  <a:cxn ang="0">
                    <a:pos x="387" y="640"/>
                  </a:cxn>
                  <a:cxn ang="0">
                    <a:pos x="321" y="655"/>
                  </a:cxn>
                  <a:cxn ang="0">
                    <a:pos x="261" y="652"/>
                  </a:cxn>
                  <a:cxn ang="0">
                    <a:pos x="218" y="636"/>
                  </a:cxn>
                  <a:cxn ang="0">
                    <a:pos x="192" y="606"/>
                  </a:cxn>
                  <a:cxn ang="0">
                    <a:pos x="180" y="565"/>
                  </a:cxn>
                  <a:cxn ang="0">
                    <a:pos x="188" y="505"/>
                  </a:cxn>
                  <a:cxn ang="0">
                    <a:pos x="222" y="458"/>
                  </a:cxn>
                  <a:cxn ang="0">
                    <a:pos x="282" y="427"/>
                  </a:cxn>
                  <a:cxn ang="0">
                    <a:pos x="369" y="414"/>
                  </a:cxn>
                  <a:cxn ang="0">
                    <a:pos x="442" y="419"/>
                  </a:cxn>
                  <a:cxn ang="0">
                    <a:pos x="532" y="777"/>
                  </a:cxn>
                  <a:cxn ang="0">
                    <a:pos x="566" y="795"/>
                  </a:cxn>
                  <a:cxn ang="0">
                    <a:pos x="611" y="798"/>
                  </a:cxn>
                  <a:cxn ang="0">
                    <a:pos x="664" y="788"/>
                  </a:cxn>
                  <a:cxn ang="0">
                    <a:pos x="689" y="767"/>
                  </a:cxn>
                  <a:cxn ang="0">
                    <a:pos x="700" y="736"/>
                  </a:cxn>
                  <a:cxn ang="0">
                    <a:pos x="674" y="705"/>
                  </a:cxn>
                  <a:cxn ang="0">
                    <a:pos x="656" y="661"/>
                  </a:cxn>
                  <a:cxn ang="0">
                    <a:pos x="647" y="602"/>
                  </a:cxn>
                  <a:cxn ang="0">
                    <a:pos x="645" y="384"/>
                  </a:cxn>
                  <a:cxn ang="0">
                    <a:pos x="639" y="280"/>
                  </a:cxn>
                  <a:cxn ang="0">
                    <a:pos x="625" y="196"/>
                  </a:cxn>
                  <a:cxn ang="0">
                    <a:pos x="598" y="128"/>
                  </a:cxn>
                  <a:cxn ang="0">
                    <a:pos x="562" y="80"/>
                  </a:cxn>
                  <a:cxn ang="0">
                    <a:pos x="515" y="44"/>
                  </a:cxn>
                  <a:cxn ang="0">
                    <a:pos x="456" y="20"/>
                  </a:cxn>
                  <a:cxn ang="0">
                    <a:pos x="385" y="4"/>
                  </a:cxn>
                  <a:cxn ang="0">
                    <a:pos x="303" y="0"/>
                  </a:cxn>
                  <a:cxn ang="0">
                    <a:pos x="183" y="10"/>
                  </a:cxn>
                  <a:cxn ang="0">
                    <a:pos x="80" y="43"/>
                  </a:cxn>
                  <a:cxn ang="0">
                    <a:pos x="175" y="163"/>
                  </a:cxn>
                  <a:cxn ang="0">
                    <a:pos x="265" y="152"/>
                  </a:cxn>
                  <a:cxn ang="0">
                    <a:pos x="348" y="156"/>
                  </a:cxn>
                  <a:cxn ang="0">
                    <a:pos x="407" y="177"/>
                  </a:cxn>
                  <a:cxn ang="0">
                    <a:pos x="445" y="215"/>
                  </a:cxn>
                  <a:cxn ang="0">
                    <a:pos x="462" y="271"/>
                  </a:cxn>
                  <a:cxn ang="0">
                    <a:pos x="404" y="276"/>
                  </a:cxn>
                  <a:cxn ang="0">
                    <a:pos x="321" y="278"/>
                  </a:cxn>
                  <a:cxn ang="0">
                    <a:pos x="241" y="290"/>
                  </a:cxn>
                  <a:cxn ang="0">
                    <a:pos x="172" y="311"/>
                  </a:cxn>
                  <a:cxn ang="0">
                    <a:pos x="114" y="342"/>
                  </a:cxn>
                  <a:cxn ang="0">
                    <a:pos x="66" y="382"/>
                  </a:cxn>
                  <a:cxn ang="0">
                    <a:pos x="32" y="428"/>
                  </a:cxn>
                  <a:cxn ang="0">
                    <a:pos x="9" y="483"/>
                  </a:cxn>
                  <a:cxn ang="0">
                    <a:pos x="0" y="544"/>
                  </a:cxn>
                  <a:cxn ang="0">
                    <a:pos x="2" y="601"/>
                  </a:cxn>
                  <a:cxn ang="0">
                    <a:pos x="14" y="651"/>
                  </a:cxn>
                  <a:cxn ang="0">
                    <a:pos x="34" y="693"/>
                  </a:cxn>
                  <a:cxn ang="0">
                    <a:pos x="63" y="729"/>
                  </a:cxn>
                  <a:cxn ang="0">
                    <a:pos x="100" y="758"/>
                  </a:cxn>
                  <a:cxn ang="0">
                    <a:pos x="145" y="779"/>
                  </a:cxn>
                  <a:cxn ang="0">
                    <a:pos x="195" y="793"/>
                  </a:cxn>
                  <a:cxn ang="0">
                    <a:pos x="285" y="798"/>
                  </a:cxn>
                  <a:cxn ang="0">
                    <a:pos x="349" y="789"/>
                  </a:cxn>
                  <a:cxn ang="0">
                    <a:pos x="410" y="768"/>
                  </a:cxn>
                  <a:cxn ang="0">
                    <a:pos x="458" y="736"/>
                  </a:cxn>
                  <a:cxn ang="0">
                    <a:pos x="484" y="716"/>
                  </a:cxn>
                  <a:cxn ang="0">
                    <a:pos x="503" y="749"/>
                  </a:cxn>
                </a:cxnLst>
                <a:rect l="0" t="0" r="r" b="b"/>
                <a:pathLst>
                  <a:path w="707" h="799">
                    <a:moveTo>
                      <a:pt x="464" y="494"/>
                    </a:moveTo>
                    <a:lnTo>
                      <a:pt x="463" y="514"/>
                    </a:lnTo>
                    <a:lnTo>
                      <a:pt x="462" y="532"/>
                    </a:lnTo>
                    <a:lnTo>
                      <a:pt x="459" y="549"/>
                    </a:lnTo>
                    <a:lnTo>
                      <a:pt x="454" y="565"/>
                    </a:lnTo>
                    <a:lnTo>
                      <a:pt x="448" y="579"/>
                    </a:lnTo>
                    <a:lnTo>
                      <a:pt x="441" y="593"/>
                    </a:lnTo>
                    <a:lnTo>
                      <a:pt x="433" y="604"/>
                    </a:lnTo>
                    <a:lnTo>
                      <a:pt x="423" y="615"/>
                    </a:lnTo>
                    <a:lnTo>
                      <a:pt x="413" y="624"/>
                    </a:lnTo>
                    <a:lnTo>
                      <a:pt x="401" y="633"/>
                    </a:lnTo>
                    <a:lnTo>
                      <a:pt x="387" y="640"/>
                    </a:lnTo>
                    <a:lnTo>
                      <a:pt x="372" y="645"/>
                    </a:lnTo>
                    <a:lnTo>
                      <a:pt x="357" y="650"/>
                    </a:lnTo>
                    <a:lnTo>
                      <a:pt x="340" y="653"/>
                    </a:lnTo>
                    <a:lnTo>
                      <a:pt x="321" y="655"/>
                    </a:lnTo>
                    <a:lnTo>
                      <a:pt x="302" y="656"/>
                    </a:lnTo>
                    <a:lnTo>
                      <a:pt x="287" y="655"/>
                    </a:lnTo>
                    <a:lnTo>
                      <a:pt x="273" y="654"/>
                    </a:lnTo>
                    <a:lnTo>
                      <a:pt x="261" y="652"/>
                    </a:lnTo>
                    <a:lnTo>
                      <a:pt x="249" y="648"/>
                    </a:lnTo>
                    <a:lnTo>
                      <a:pt x="237" y="645"/>
                    </a:lnTo>
                    <a:lnTo>
                      <a:pt x="228" y="641"/>
                    </a:lnTo>
                    <a:lnTo>
                      <a:pt x="218" y="636"/>
                    </a:lnTo>
                    <a:lnTo>
                      <a:pt x="211" y="629"/>
                    </a:lnTo>
                    <a:lnTo>
                      <a:pt x="204" y="623"/>
                    </a:lnTo>
                    <a:lnTo>
                      <a:pt x="197" y="615"/>
                    </a:lnTo>
                    <a:lnTo>
                      <a:pt x="192" y="606"/>
                    </a:lnTo>
                    <a:lnTo>
                      <a:pt x="188" y="598"/>
                    </a:lnTo>
                    <a:lnTo>
                      <a:pt x="185" y="587"/>
                    </a:lnTo>
                    <a:lnTo>
                      <a:pt x="183" y="577"/>
                    </a:lnTo>
                    <a:lnTo>
                      <a:pt x="180" y="565"/>
                    </a:lnTo>
                    <a:lnTo>
                      <a:pt x="180" y="552"/>
                    </a:lnTo>
                    <a:lnTo>
                      <a:pt x="181" y="536"/>
                    </a:lnTo>
                    <a:lnTo>
                      <a:pt x="184" y="520"/>
                    </a:lnTo>
                    <a:lnTo>
                      <a:pt x="188" y="505"/>
                    </a:lnTo>
                    <a:lnTo>
                      <a:pt x="194" y="491"/>
                    </a:lnTo>
                    <a:lnTo>
                      <a:pt x="202" y="480"/>
                    </a:lnTo>
                    <a:lnTo>
                      <a:pt x="210" y="468"/>
                    </a:lnTo>
                    <a:lnTo>
                      <a:pt x="222" y="458"/>
                    </a:lnTo>
                    <a:lnTo>
                      <a:pt x="234" y="448"/>
                    </a:lnTo>
                    <a:lnTo>
                      <a:pt x="248" y="441"/>
                    </a:lnTo>
                    <a:lnTo>
                      <a:pt x="264" y="433"/>
                    </a:lnTo>
                    <a:lnTo>
                      <a:pt x="282" y="427"/>
                    </a:lnTo>
                    <a:lnTo>
                      <a:pt x="301" y="423"/>
                    </a:lnTo>
                    <a:lnTo>
                      <a:pt x="322" y="419"/>
                    </a:lnTo>
                    <a:lnTo>
                      <a:pt x="345" y="415"/>
                    </a:lnTo>
                    <a:lnTo>
                      <a:pt x="369" y="414"/>
                    </a:lnTo>
                    <a:lnTo>
                      <a:pt x="395" y="413"/>
                    </a:lnTo>
                    <a:lnTo>
                      <a:pt x="408" y="414"/>
                    </a:lnTo>
                    <a:lnTo>
                      <a:pt x="424" y="416"/>
                    </a:lnTo>
                    <a:lnTo>
                      <a:pt x="442" y="419"/>
                    </a:lnTo>
                    <a:lnTo>
                      <a:pt x="464" y="423"/>
                    </a:lnTo>
                    <a:lnTo>
                      <a:pt x="464" y="494"/>
                    </a:lnTo>
                    <a:close/>
                    <a:moveTo>
                      <a:pt x="523" y="771"/>
                    </a:moveTo>
                    <a:lnTo>
                      <a:pt x="532" y="777"/>
                    </a:lnTo>
                    <a:lnTo>
                      <a:pt x="540" y="783"/>
                    </a:lnTo>
                    <a:lnTo>
                      <a:pt x="548" y="788"/>
                    </a:lnTo>
                    <a:lnTo>
                      <a:pt x="557" y="792"/>
                    </a:lnTo>
                    <a:lnTo>
                      <a:pt x="566" y="795"/>
                    </a:lnTo>
                    <a:lnTo>
                      <a:pt x="575" y="797"/>
                    </a:lnTo>
                    <a:lnTo>
                      <a:pt x="585" y="798"/>
                    </a:lnTo>
                    <a:lnTo>
                      <a:pt x="594" y="799"/>
                    </a:lnTo>
                    <a:lnTo>
                      <a:pt x="611" y="798"/>
                    </a:lnTo>
                    <a:lnTo>
                      <a:pt x="628" y="797"/>
                    </a:lnTo>
                    <a:lnTo>
                      <a:pt x="643" y="794"/>
                    </a:lnTo>
                    <a:lnTo>
                      <a:pt x="657" y="790"/>
                    </a:lnTo>
                    <a:lnTo>
                      <a:pt x="664" y="788"/>
                    </a:lnTo>
                    <a:lnTo>
                      <a:pt x="670" y="783"/>
                    </a:lnTo>
                    <a:lnTo>
                      <a:pt x="676" y="779"/>
                    </a:lnTo>
                    <a:lnTo>
                      <a:pt x="684" y="773"/>
                    </a:lnTo>
                    <a:lnTo>
                      <a:pt x="689" y="767"/>
                    </a:lnTo>
                    <a:lnTo>
                      <a:pt x="695" y="759"/>
                    </a:lnTo>
                    <a:lnTo>
                      <a:pt x="702" y="751"/>
                    </a:lnTo>
                    <a:lnTo>
                      <a:pt x="707" y="741"/>
                    </a:lnTo>
                    <a:lnTo>
                      <a:pt x="700" y="736"/>
                    </a:lnTo>
                    <a:lnTo>
                      <a:pt x="692" y="730"/>
                    </a:lnTo>
                    <a:lnTo>
                      <a:pt x="686" y="723"/>
                    </a:lnTo>
                    <a:lnTo>
                      <a:pt x="680" y="715"/>
                    </a:lnTo>
                    <a:lnTo>
                      <a:pt x="674" y="705"/>
                    </a:lnTo>
                    <a:lnTo>
                      <a:pt x="669" y="696"/>
                    </a:lnTo>
                    <a:lnTo>
                      <a:pt x="665" y="685"/>
                    </a:lnTo>
                    <a:lnTo>
                      <a:pt x="661" y="674"/>
                    </a:lnTo>
                    <a:lnTo>
                      <a:pt x="656" y="661"/>
                    </a:lnTo>
                    <a:lnTo>
                      <a:pt x="653" y="647"/>
                    </a:lnTo>
                    <a:lnTo>
                      <a:pt x="651" y="634"/>
                    </a:lnTo>
                    <a:lnTo>
                      <a:pt x="649" y="618"/>
                    </a:lnTo>
                    <a:lnTo>
                      <a:pt x="647" y="602"/>
                    </a:lnTo>
                    <a:lnTo>
                      <a:pt x="646" y="585"/>
                    </a:lnTo>
                    <a:lnTo>
                      <a:pt x="645" y="567"/>
                    </a:lnTo>
                    <a:lnTo>
                      <a:pt x="645" y="548"/>
                    </a:lnTo>
                    <a:lnTo>
                      <a:pt x="645" y="384"/>
                    </a:lnTo>
                    <a:lnTo>
                      <a:pt x="645" y="356"/>
                    </a:lnTo>
                    <a:lnTo>
                      <a:pt x="644" y="330"/>
                    </a:lnTo>
                    <a:lnTo>
                      <a:pt x="642" y="305"/>
                    </a:lnTo>
                    <a:lnTo>
                      <a:pt x="639" y="280"/>
                    </a:lnTo>
                    <a:lnTo>
                      <a:pt x="636" y="258"/>
                    </a:lnTo>
                    <a:lnTo>
                      <a:pt x="633" y="236"/>
                    </a:lnTo>
                    <a:lnTo>
                      <a:pt x="629" y="215"/>
                    </a:lnTo>
                    <a:lnTo>
                      <a:pt x="625" y="196"/>
                    </a:lnTo>
                    <a:lnTo>
                      <a:pt x="618" y="177"/>
                    </a:lnTo>
                    <a:lnTo>
                      <a:pt x="612" y="160"/>
                    </a:lnTo>
                    <a:lnTo>
                      <a:pt x="606" y="143"/>
                    </a:lnTo>
                    <a:lnTo>
                      <a:pt x="598" y="128"/>
                    </a:lnTo>
                    <a:lnTo>
                      <a:pt x="590" y="115"/>
                    </a:lnTo>
                    <a:lnTo>
                      <a:pt x="581" y="102"/>
                    </a:lnTo>
                    <a:lnTo>
                      <a:pt x="572" y="90"/>
                    </a:lnTo>
                    <a:lnTo>
                      <a:pt x="562" y="80"/>
                    </a:lnTo>
                    <a:lnTo>
                      <a:pt x="552" y="69"/>
                    </a:lnTo>
                    <a:lnTo>
                      <a:pt x="540" y="61"/>
                    </a:lnTo>
                    <a:lnTo>
                      <a:pt x="528" y="52"/>
                    </a:lnTo>
                    <a:lnTo>
                      <a:pt x="515" y="44"/>
                    </a:lnTo>
                    <a:lnTo>
                      <a:pt x="501" y="38"/>
                    </a:lnTo>
                    <a:lnTo>
                      <a:pt x="488" y="30"/>
                    </a:lnTo>
                    <a:lnTo>
                      <a:pt x="472" y="25"/>
                    </a:lnTo>
                    <a:lnTo>
                      <a:pt x="456" y="20"/>
                    </a:lnTo>
                    <a:lnTo>
                      <a:pt x="440" y="15"/>
                    </a:lnTo>
                    <a:lnTo>
                      <a:pt x="422" y="10"/>
                    </a:lnTo>
                    <a:lnTo>
                      <a:pt x="404" y="7"/>
                    </a:lnTo>
                    <a:lnTo>
                      <a:pt x="385" y="4"/>
                    </a:lnTo>
                    <a:lnTo>
                      <a:pt x="366" y="2"/>
                    </a:lnTo>
                    <a:lnTo>
                      <a:pt x="345" y="1"/>
                    </a:lnTo>
                    <a:lnTo>
                      <a:pt x="324" y="0"/>
                    </a:lnTo>
                    <a:lnTo>
                      <a:pt x="303" y="0"/>
                    </a:lnTo>
                    <a:lnTo>
                      <a:pt x="271" y="0"/>
                    </a:lnTo>
                    <a:lnTo>
                      <a:pt x="241" y="2"/>
                    </a:lnTo>
                    <a:lnTo>
                      <a:pt x="211" y="5"/>
                    </a:lnTo>
                    <a:lnTo>
                      <a:pt x="183" y="10"/>
                    </a:lnTo>
                    <a:lnTo>
                      <a:pt x="155" y="17"/>
                    </a:lnTo>
                    <a:lnTo>
                      <a:pt x="130" y="24"/>
                    </a:lnTo>
                    <a:lnTo>
                      <a:pt x="104" y="34"/>
                    </a:lnTo>
                    <a:lnTo>
                      <a:pt x="80" y="43"/>
                    </a:lnTo>
                    <a:lnTo>
                      <a:pt x="119" y="183"/>
                    </a:lnTo>
                    <a:lnTo>
                      <a:pt x="137" y="176"/>
                    </a:lnTo>
                    <a:lnTo>
                      <a:pt x="156" y="170"/>
                    </a:lnTo>
                    <a:lnTo>
                      <a:pt x="175" y="163"/>
                    </a:lnTo>
                    <a:lnTo>
                      <a:pt x="196" y="159"/>
                    </a:lnTo>
                    <a:lnTo>
                      <a:pt x="218" y="156"/>
                    </a:lnTo>
                    <a:lnTo>
                      <a:pt x="242" y="153"/>
                    </a:lnTo>
                    <a:lnTo>
                      <a:pt x="265" y="152"/>
                    </a:lnTo>
                    <a:lnTo>
                      <a:pt x="290" y="151"/>
                    </a:lnTo>
                    <a:lnTo>
                      <a:pt x="311" y="152"/>
                    </a:lnTo>
                    <a:lnTo>
                      <a:pt x="330" y="153"/>
                    </a:lnTo>
                    <a:lnTo>
                      <a:pt x="348" y="156"/>
                    </a:lnTo>
                    <a:lnTo>
                      <a:pt x="365" y="159"/>
                    </a:lnTo>
                    <a:lnTo>
                      <a:pt x="381" y="164"/>
                    </a:lnTo>
                    <a:lnTo>
                      <a:pt x="395" y="170"/>
                    </a:lnTo>
                    <a:lnTo>
                      <a:pt x="407" y="177"/>
                    </a:lnTo>
                    <a:lnTo>
                      <a:pt x="419" y="184"/>
                    </a:lnTo>
                    <a:lnTo>
                      <a:pt x="429" y="194"/>
                    </a:lnTo>
                    <a:lnTo>
                      <a:pt x="438" y="204"/>
                    </a:lnTo>
                    <a:lnTo>
                      <a:pt x="445" y="215"/>
                    </a:lnTo>
                    <a:lnTo>
                      <a:pt x="452" y="228"/>
                    </a:lnTo>
                    <a:lnTo>
                      <a:pt x="456" y="240"/>
                    </a:lnTo>
                    <a:lnTo>
                      <a:pt x="460" y="255"/>
                    </a:lnTo>
                    <a:lnTo>
                      <a:pt x="462" y="271"/>
                    </a:lnTo>
                    <a:lnTo>
                      <a:pt x="462" y="287"/>
                    </a:lnTo>
                    <a:lnTo>
                      <a:pt x="441" y="281"/>
                    </a:lnTo>
                    <a:lnTo>
                      <a:pt x="422" y="278"/>
                    </a:lnTo>
                    <a:lnTo>
                      <a:pt x="404" y="276"/>
                    </a:lnTo>
                    <a:lnTo>
                      <a:pt x="387" y="275"/>
                    </a:lnTo>
                    <a:lnTo>
                      <a:pt x="364" y="276"/>
                    </a:lnTo>
                    <a:lnTo>
                      <a:pt x="342" y="277"/>
                    </a:lnTo>
                    <a:lnTo>
                      <a:pt x="321" y="278"/>
                    </a:lnTo>
                    <a:lnTo>
                      <a:pt x="300" y="280"/>
                    </a:lnTo>
                    <a:lnTo>
                      <a:pt x="280" y="282"/>
                    </a:lnTo>
                    <a:lnTo>
                      <a:pt x="260" y="287"/>
                    </a:lnTo>
                    <a:lnTo>
                      <a:pt x="241" y="290"/>
                    </a:lnTo>
                    <a:lnTo>
                      <a:pt x="223" y="294"/>
                    </a:lnTo>
                    <a:lnTo>
                      <a:pt x="205" y="299"/>
                    </a:lnTo>
                    <a:lnTo>
                      <a:pt x="188" y="305"/>
                    </a:lnTo>
                    <a:lnTo>
                      <a:pt x="172" y="311"/>
                    </a:lnTo>
                    <a:lnTo>
                      <a:pt x="156" y="318"/>
                    </a:lnTo>
                    <a:lnTo>
                      <a:pt x="141" y="326"/>
                    </a:lnTo>
                    <a:lnTo>
                      <a:pt x="128" y="333"/>
                    </a:lnTo>
                    <a:lnTo>
                      <a:pt x="114" y="342"/>
                    </a:lnTo>
                    <a:lnTo>
                      <a:pt x="101" y="351"/>
                    </a:lnTo>
                    <a:lnTo>
                      <a:pt x="89" y="360"/>
                    </a:lnTo>
                    <a:lnTo>
                      <a:pt x="77" y="371"/>
                    </a:lnTo>
                    <a:lnTo>
                      <a:pt x="66" y="382"/>
                    </a:lnTo>
                    <a:lnTo>
                      <a:pt x="57" y="392"/>
                    </a:lnTo>
                    <a:lnTo>
                      <a:pt x="47" y="404"/>
                    </a:lnTo>
                    <a:lnTo>
                      <a:pt x="39" y="416"/>
                    </a:lnTo>
                    <a:lnTo>
                      <a:pt x="32" y="428"/>
                    </a:lnTo>
                    <a:lnTo>
                      <a:pt x="25" y="441"/>
                    </a:lnTo>
                    <a:lnTo>
                      <a:pt x="19" y="454"/>
                    </a:lnTo>
                    <a:lnTo>
                      <a:pt x="14" y="468"/>
                    </a:lnTo>
                    <a:lnTo>
                      <a:pt x="9" y="483"/>
                    </a:lnTo>
                    <a:lnTo>
                      <a:pt x="6" y="498"/>
                    </a:lnTo>
                    <a:lnTo>
                      <a:pt x="3" y="512"/>
                    </a:lnTo>
                    <a:lnTo>
                      <a:pt x="1" y="528"/>
                    </a:lnTo>
                    <a:lnTo>
                      <a:pt x="0" y="544"/>
                    </a:lnTo>
                    <a:lnTo>
                      <a:pt x="0" y="560"/>
                    </a:lnTo>
                    <a:lnTo>
                      <a:pt x="0" y="575"/>
                    </a:lnTo>
                    <a:lnTo>
                      <a:pt x="1" y="588"/>
                    </a:lnTo>
                    <a:lnTo>
                      <a:pt x="2" y="601"/>
                    </a:lnTo>
                    <a:lnTo>
                      <a:pt x="4" y="615"/>
                    </a:lnTo>
                    <a:lnTo>
                      <a:pt x="7" y="627"/>
                    </a:lnTo>
                    <a:lnTo>
                      <a:pt x="11" y="639"/>
                    </a:lnTo>
                    <a:lnTo>
                      <a:pt x="14" y="651"/>
                    </a:lnTo>
                    <a:lnTo>
                      <a:pt x="18" y="662"/>
                    </a:lnTo>
                    <a:lnTo>
                      <a:pt x="22" y="673"/>
                    </a:lnTo>
                    <a:lnTo>
                      <a:pt x="27" y="683"/>
                    </a:lnTo>
                    <a:lnTo>
                      <a:pt x="34" y="693"/>
                    </a:lnTo>
                    <a:lnTo>
                      <a:pt x="40" y="702"/>
                    </a:lnTo>
                    <a:lnTo>
                      <a:pt x="47" y="712"/>
                    </a:lnTo>
                    <a:lnTo>
                      <a:pt x="55" y="720"/>
                    </a:lnTo>
                    <a:lnTo>
                      <a:pt x="63" y="729"/>
                    </a:lnTo>
                    <a:lnTo>
                      <a:pt x="72" y="737"/>
                    </a:lnTo>
                    <a:lnTo>
                      <a:pt x="81" y="744"/>
                    </a:lnTo>
                    <a:lnTo>
                      <a:pt x="91" y="752"/>
                    </a:lnTo>
                    <a:lnTo>
                      <a:pt x="100" y="758"/>
                    </a:lnTo>
                    <a:lnTo>
                      <a:pt x="111" y="764"/>
                    </a:lnTo>
                    <a:lnTo>
                      <a:pt x="121" y="770"/>
                    </a:lnTo>
                    <a:lnTo>
                      <a:pt x="133" y="775"/>
                    </a:lnTo>
                    <a:lnTo>
                      <a:pt x="145" y="779"/>
                    </a:lnTo>
                    <a:lnTo>
                      <a:pt x="156" y="783"/>
                    </a:lnTo>
                    <a:lnTo>
                      <a:pt x="169" y="788"/>
                    </a:lnTo>
                    <a:lnTo>
                      <a:pt x="183" y="791"/>
                    </a:lnTo>
                    <a:lnTo>
                      <a:pt x="195" y="793"/>
                    </a:lnTo>
                    <a:lnTo>
                      <a:pt x="209" y="795"/>
                    </a:lnTo>
                    <a:lnTo>
                      <a:pt x="237" y="798"/>
                    </a:lnTo>
                    <a:lnTo>
                      <a:pt x="268" y="799"/>
                    </a:lnTo>
                    <a:lnTo>
                      <a:pt x="285" y="798"/>
                    </a:lnTo>
                    <a:lnTo>
                      <a:pt x="301" y="797"/>
                    </a:lnTo>
                    <a:lnTo>
                      <a:pt x="318" y="795"/>
                    </a:lnTo>
                    <a:lnTo>
                      <a:pt x="333" y="793"/>
                    </a:lnTo>
                    <a:lnTo>
                      <a:pt x="349" y="789"/>
                    </a:lnTo>
                    <a:lnTo>
                      <a:pt x="365" y="785"/>
                    </a:lnTo>
                    <a:lnTo>
                      <a:pt x="381" y="779"/>
                    </a:lnTo>
                    <a:lnTo>
                      <a:pt x="396" y="774"/>
                    </a:lnTo>
                    <a:lnTo>
                      <a:pt x="410" y="768"/>
                    </a:lnTo>
                    <a:lnTo>
                      <a:pt x="424" y="760"/>
                    </a:lnTo>
                    <a:lnTo>
                      <a:pt x="437" y="753"/>
                    </a:lnTo>
                    <a:lnTo>
                      <a:pt x="448" y="744"/>
                    </a:lnTo>
                    <a:lnTo>
                      <a:pt x="458" y="736"/>
                    </a:lnTo>
                    <a:lnTo>
                      <a:pt x="467" y="728"/>
                    </a:lnTo>
                    <a:lnTo>
                      <a:pt x="475" y="718"/>
                    </a:lnTo>
                    <a:lnTo>
                      <a:pt x="481" y="709"/>
                    </a:lnTo>
                    <a:lnTo>
                      <a:pt x="484" y="716"/>
                    </a:lnTo>
                    <a:lnTo>
                      <a:pt x="489" y="724"/>
                    </a:lnTo>
                    <a:lnTo>
                      <a:pt x="493" y="733"/>
                    </a:lnTo>
                    <a:lnTo>
                      <a:pt x="498" y="740"/>
                    </a:lnTo>
                    <a:lnTo>
                      <a:pt x="503" y="749"/>
                    </a:lnTo>
                    <a:lnTo>
                      <a:pt x="510" y="756"/>
                    </a:lnTo>
                    <a:lnTo>
                      <a:pt x="516" y="763"/>
                    </a:lnTo>
                    <a:lnTo>
                      <a:pt x="523" y="77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rgbClr val="336699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7868561"/>
      </p:ext>
    </p:extLst>
  </p:cSld>
  <p:clrMapOvr>
    <a:masterClrMapping/>
  </p:clrMapOvr>
  <p:transition spd="med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8_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5"/>
          </p:nvPr>
        </p:nvSpPr>
        <p:spPr>
          <a:xfrm>
            <a:off x="485775" y="457201"/>
            <a:ext cx="7940675" cy="5824538"/>
          </a:xfrm>
        </p:spPr>
        <p:txBody>
          <a:bodyPr>
            <a:normAutofit/>
          </a:bodyPr>
          <a:lstStyle>
            <a:lvl1pPr algn="l" rtl="0" eaLnBrk="1" latinLnBrk="0" hangingPunct="1">
              <a:spcBef>
                <a:spcPct val="20000"/>
              </a:spcBef>
              <a:spcAft>
                <a:spcPts val="500"/>
              </a:spcAft>
              <a:buFontTx/>
              <a:defRPr lang="it-IT" sz="2800" b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rtl="0" eaLnBrk="1" latinLnBrk="0" hangingPunct="1">
              <a:spcBef>
                <a:spcPct val="20000"/>
              </a:spcBef>
              <a:buFontTx/>
              <a:defRPr lang="it-IT" sz="2400" kern="100" baseline="0" dirty="0" smtClean="0">
                <a:ln w="0" cap="rnd" cmpd="thickThin">
                  <a:solidFill>
                    <a:schemeClr val="tx1"/>
                  </a:solidFill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algn="l" rtl="0" eaLnBrk="1" latinLnBrk="0" hangingPunct="1">
              <a:spcBef>
                <a:spcPct val="20000"/>
              </a:spcBef>
              <a:buFontTx/>
              <a:defRPr lang="it-IT" sz="2200" i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rtl="0" eaLnBrk="1" latinLnBrk="0" hangingPunct="1">
              <a:spcBef>
                <a:spcPct val="20000"/>
              </a:spcBef>
              <a:buFontTx/>
              <a:defRPr lang="it-IT" sz="200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algn="l" rtl="0" eaLnBrk="1" latinLnBrk="0" hangingPunct="1">
              <a:spcBef>
                <a:spcPct val="20000"/>
              </a:spcBef>
              <a:buFontTx/>
              <a:defRPr lang="it-IT" sz="2800" b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>
          <a:xfrm rot="16200000">
            <a:off x="5437166" y="3152272"/>
            <a:ext cx="6732000" cy="540000"/>
          </a:xfrm>
          <a:prstGeom prst="round2SameRect">
            <a:avLst>
              <a:gd name="adj1" fmla="val 0"/>
              <a:gd name="adj2" fmla="val 24748"/>
            </a:avLst>
          </a:prstGeom>
          <a:solidFill>
            <a:schemeClr val="accent6">
              <a:shade val="75000"/>
            </a:schemeClr>
          </a:solidFill>
          <a:ln>
            <a:noFill/>
          </a:ln>
        </p:spPr>
        <p:txBody>
          <a:bodyPr vert="horz" rIns="252000" anchor="ctr">
            <a:normAutofit/>
          </a:bodyPr>
          <a:lstStyle>
            <a:lvl1pPr algn="r">
              <a:defRPr kumimoji="0" lang="it-IT" sz="2400" b="1" i="0" u="none" strike="noStrike" kern="0" cap="none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4" name="Slide Number Placeholder 12"/>
          <p:cNvSpPr>
            <a:spLocks noGrp="1"/>
          </p:cNvSpPr>
          <p:nvPr>
            <p:ph type="sldNum" sz="quarter" idx="16"/>
          </p:nvPr>
        </p:nvSpPr>
        <p:spPr>
          <a:xfrm>
            <a:off x="115888" y="120650"/>
            <a:ext cx="908050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1224EBFA-FFB4-4C94-95C0-68F8EB3C32D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32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1 row + 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500063" y="1857375"/>
            <a:ext cx="8001000" cy="421481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516B85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186766" cy="71438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lnSpc>
                <a:spcPts val="3900"/>
              </a:lnSpc>
              <a:defRPr sz="3600" b="1" cap="none" spc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1" y="1214422"/>
            <a:ext cx="8186738" cy="4857766"/>
          </a:xfrm>
        </p:spPr>
        <p:txBody>
          <a:bodyPr/>
          <a:lstStyle>
            <a:lvl1pPr>
              <a:spcAft>
                <a:spcPts val="600"/>
              </a:spcAft>
              <a:buFontTx/>
              <a:buNone/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 indent="-252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65000"/>
              <a:buFont typeface="Calibri" pitchFamily="34" charset="0"/>
              <a:buChar char="→"/>
              <a:defRPr lang="it-IT" sz="2400" b="0" kern="100" cap="none" spc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080000" indent="-216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90000"/>
              <a:buFont typeface="Calibri" pitchFamily="34" charset="0"/>
              <a:buChar char="─"/>
              <a:defRPr sz="20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14"/>
          </p:nvPr>
        </p:nvSpPr>
        <p:spPr>
          <a:xfrm>
            <a:off x="7272338" y="214313"/>
            <a:ext cx="13716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3FAAECD0-953B-4F4D-B955-5BC4B7323007}" type="datetime1">
              <a:rPr lang="en-US" smtClean="0"/>
              <a:t>5/19/2021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115888" y="120650"/>
            <a:ext cx="863600" cy="304800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Luxi Sans" pitchFamily="16" charset="0"/>
              </a:defRPr>
            </a:lvl1pPr>
            <a:extLst/>
          </a:lstStyle>
          <a:p>
            <a:pPr>
              <a:defRPr/>
            </a:pPr>
            <a:fld id="{AFC89D93-4A4C-49B3-9995-43B6D27E905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8" name="Rectangle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Luxi Sans" pitchFamily="16" charset="0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</p:spTree>
    <p:extLst>
      <p:ext uri="{BB962C8B-B14F-4D97-AF65-F5344CB8AC3E}">
        <p14:creationId xmlns:p14="http://schemas.microsoft.com/office/powerpoint/2010/main" val="1788920636"/>
      </p:ext>
    </p:extLst>
  </p:cSld>
  <p:clrMapOvr>
    <a:masterClrMapping/>
  </p:clrMapOvr>
  <p:transition spd="med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/>
          <p:cNvSpPr>
            <a:spLocks noGrp="1"/>
          </p:cNvSpPr>
          <p:nvPr>
            <p:ph type="body" sz="quarter" idx="13"/>
          </p:nvPr>
        </p:nvSpPr>
        <p:spPr>
          <a:xfrm rot="16200000" flipH="1">
            <a:off x="5443565" y="3157359"/>
            <a:ext cx="6732000" cy="538876"/>
          </a:xfrm>
          <a:prstGeom prst="round2SameRect">
            <a:avLst>
              <a:gd name="adj1" fmla="val 0"/>
              <a:gd name="adj2" fmla="val 29062"/>
            </a:avLst>
          </a:prstGeom>
          <a:solidFill>
            <a:schemeClr val="accent6">
              <a:shade val="75000"/>
            </a:schemeClr>
          </a:solidFill>
        </p:spPr>
        <p:txBody>
          <a:bodyPr rIns="252000" anchor="ctr"/>
          <a:lstStyle>
            <a:lvl1pPr algn="r">
              <a:spcBef>
                <a:spcPts val="0"/>
              </a:spcBef>
              <a:spcAft>
                <a:spcPts val="0"/>
              </a:spcAft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  <p:sp>
        <p:nvSpPr>
          <p:cNvPr id="5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57201" y="500042"/>
            <a:ext cx="8043889" cy="5572146"/>
          </a:xfrm>
        </p:spPr>
        <p:txBody>
          <a:bodyPr/>
          <a:lstStyle>
            <a:lvl1pPr>
              <a:spcAft>
                <a:spcPts val="600"/>
              </a:spcAft>
              <a:buFontTx/>
              <a:buNone/>
              <a:defRPr sz="2800" b="0">
                <a:solidFill>
                  <a:schemeClr val="tx1">
                    <a:lumMod val="75000"/>
                  </a:schemeClr>
                </a:solidFill>
              </a:defRPr>
            </a:lvl1pPr>
            <a:lvl2pPr indent="-252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65000"/>
              <a:buFont typeface="Calibri" pitchFamily="34" charset="0"/>
              <a:buChar char="→"/>
              <a:defRPr lang="it-IT" sz="2400" b="0" kern="100" cap="none" spc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080000" indent="-216000">
              <a:lnSpc>
                <a:spcPct val="100000"/>
              </a:lnSpc>
              <a:buClr>
                <a:schemeClr val="accent4">
                  <a:lumMod val="60000"/>
                  <a:lumOff val="40000"/>
                </a:schemeClr>
              </a:buClr>
              <a:buSzPct val="90000"/>
              <a:buFont typeface="Calibri" pitchFamily="34" charset="0"/>
              <a:buChar char="─"/>
              <a:defRPr sz="2000" i="0">
                <a:solidFill>
                  <a:schemeClr val="tx1">
                    <a:lumMod val="75000"/>
                  </a:schemeClr>
                </a:solidFill>
              </a:defRPr>
            </a:lvl3pPr>
            <a:lvl4pPr marL="1436688" indent="-227013"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4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600" b="0" u="none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  <a:latin typeface="+mj-lt"/>
              </a:defRPr>
            </a:lvl1pPr>
            <a:extLst/>
          </a:lstStyle>
          <a:p>
            <a:pPr>
              <a:defRPr/>
            </a:pPr>
            <a:fld id="{8EC21B6F-F1D5-4DE6-92E2-9C0846C852E4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41359"/>
      </p:ext>
    </p:extLst>
  </p:cSld>
  <p:clrMapOvr>
    <a:masterClrMapping/>
  </p:clrMapOvr>
  <p:transition spd="med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9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0" y="3933825"/>
            <a:ext cx="9144000" cy="935038"/>
          </a:xfrm>
        </p:spPr>
        <p:txBody>
          <a:bodyPr anchor="ctr"/>
          <a:lstStyle>
            <a:lvl1pPr marL="0" indent="0">
              <a:lnSpc>
                <a:spcPct val="102000"/>
              </a:lnSpc>
              <a:spcBef>
                <a:spcPts val="800"/>
              </a:spcBef>
              <a:buSzPct val="100000"/>
              <a:buFont typeface="Nimbus Roman No9 L" charset="0"/>
              <a:buNone/>
              <a:defRPr b="1" i="1">
                <a:solidFill>
                  <a:schemeClr val="folHlink"/>
                </a:solidFill>
                <a:latin typeface="Trebuchet MS" pitchFamily="34" charset="0"/>
              </a:defRPr>
            </a:lvl1pPr>
          </a:lstStyle>
          <a:p>
            <a:r>
              <a:rPr lang="it-I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22509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0713"/>
            <a:ext cx="7745413" cy="9112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72162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42"/>
          <p:cNvSpPr>
            <a:spLocks noGrp="1"/>
          </p:cNvSpPr>
          <p:nvPr>
            <p:ph type="title"/>
          </p:nvPr>
        </p:nvSpPr>
        <p:spPr>
          <a:xfrm>
            <a:off x="285720" y="3643314"/>
            <a:ext cx="8429684" cy="1000132"/>
          </a:xfrm>
          <a:prstGeom prst="rect">
            <a:avLst/>
          </a:prstGeom>
          <a:effectLst/>
        </p:spPr>
        <p:txBody>
          <a:bodyPr vert="horz" anchor="ctr">
            <a:normAutofit/>
          </a:bodyPr>
          <a:lstStyle>
            <a:lvl1pPr>
              <a:lnSpc>
                <a:spcPts val="3200"/>
              </a:lnSpc>
              <a:defRPr sz="40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55" name="Segnaposto testo 54"/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5286409"/>
            <a:ext cx="8429625" cy="1214425"/>
          </a:xfrm>
        </p:spPr>
        <p:txBody>
          <a:bodyPr>
            <a:noAutofit/>
          </a:bodyPr>
          <a:lstStyle>
            <a:lvl1pPr>
              <a:defRPr sz="20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affiliation</a:t>
            </a:r>
            <a:r>
              <a:rPr lang="it-IT" dirty="0"/>
              <a:t> information</a:t>
            </a:r>
          </a:p>
        </p:txBody>
      </p:sp>
      <p:sp>
        <p:nvSpPr>
          <p:cNvPr id="64" name="Segnaposto testo 63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4714909"/>
            <a:ext cx="8429625" cy="57150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author</a:t>
            </a:r>
            <a:r>
              <a:rPr lang="it-IT" dirty="0"/>
              <a:t> information</a:t>
            </a:r>
          </a:p>
        </p:txBody>
      </p:sp>
      <p:sp>
        <p:nvSpPr>
          <p:cNvPr id="44" name="Rectangle 10"/>
          <p:cNvSpPr/>
          <p:nvPr userDrawn="1"/>
        </p:nvSpPr>
        <p:spPr>
          <a:xfrm>
            <a:off x="72000" y="68240"/>
            <a:ext cx="9000000" cy="4714884"/>
          </a:xfrm>
          <a:prstGeom prst="round2SameRect">
            <a:avLst>
              <a:gd name="adj1" fmla="val 3062"/>
              <a:gd name="adj2" fmla="val 0"/>
            </a:avLst>
          </a:prstGeom>
          <a:blipFill dpi="0" rotWithShape="1">
            <a:blip r:embed="rId2" cstate="print">
              <a:alphaModFix amt="30000"/>
            </a:blip>
            <a:srcRect/>
            <a:tile tx="-25400" ty="635000" sx="80000" sy="80000" flip="none" algn="l"/>
          </a:blip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u="none" dirty="0">
              <a:solidFill>
                <a:srgbClr val="336699"/>
              </a:solidFill>
            </a:endParaRPr>
          </a:p>
        </p:txBody>
      </p:sp>
      <p:sp>
        <p:nvSpPr>
          <p:cNvPr id="76" name="Segnaposto testo 4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35496" y="4797152"/>
            <a:ext cx="9001000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800" b="1" baseline="0">
                <a:latin typeface="+mn-lt"/>
              </a:defRPr>
            </a:lvl1pPr>
          </a:lstStyle>
          <a:p>
            <a:pPr lvl="0"/>
            <a:r>
              <a:rPr lang="it-IT" sz="3200" dirty="0"/>
              <a:t>Vittorio Cortellessa &amp; Henry Muccini</a:t>
            </a:r>
          </a:p>
          <a:p>
            <a:pPr lvl="0"/>
            <a:r>
              <a:rPr lang="it-IT" sz="3200" dirty="0"/>
              <a:t>Dipartimento di Informatica </a:t>
            </a:r>
          </a:p>
          <a:p>
            <a:pPr lvl="0"/>
            <a:r>
              <a:rPr lang="it-IT" sz="3200" dirty="0" err="1"/>
              <a:t>University</a:t>
            </a:r>
            <a:r>
              <a:rPr lang="it-IT" sz="3200" dirty="0"/>
              <a:t> of L’Aquila</a:t>
            </a:r>
          </a:p>
          <a:p>
            <a:pPr lvl="0"/>
            <a:endParaRPr lang="it-IT" sz="3200" dirty="0"/>
          </a:p>
          <a:p>
            <a:pPr lvl="0"/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297081998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: 2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dt" sz="half" idx="20"/>
          </p:nvPr>
        </p:nvSpPr>
        <p:spPr>
          <a:xfrm>
            <a:off x="7134196" y="271442"/>
            <a:ext cx="1371600" cy="228600"/>
          </a:xfrm>
        </p:spPr>
        <p:txBody>
          <a:bodyPr/>
          <a:lstStyle/>
          <a:p>
            <a:pPr algn="r"/>
            <a:fld id="{F5C73E9F-D6DD-486B-B732-7E1A4201DAA7}" type="datetime1">
              <a:rPr lang="en-US" smtClean="0">
                <a:solidFill>
                  <a:srgbClr val="336699">
                    <a:tint val="65000"/>
                  </a:srgbClr>
                </a:solidFill>
              </a:rPr>
              <a:pPr algn="r"/>
              <a:t>5/19/2021</a:t>
            </a:fld>
            <a:endParaRPr lang="en-US">
              <a:solidFill>
                <a:srgbClr val="336699">
                  <a:tint val="65000"/>
                </a:srgbClr>
              </a:solidFill>
            </a:endParaRPr>
          </a:p>
        </p:txBody>
      </p:sp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455234" y="1009592"/>
            <a:ext cx="3933796" cy="234797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23" name="Rectangle 11"/>
          <p:cNvSpPr>
            <a:spLocks noGrp="1"/>
          </p:cNvSpPr>
          <p:nvPr>
            <p:ph sz="quarter" idx="24"/>
          </p:nvPr>
        </p:nvSpPr>
        <p:spPr>
          <a:xfrm>
            <a:off x="4576706" y="1009592"/>
            <a:ext cx="3933796" cy="52149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5" name="Rectangle 11"/>
          <p:cNvSpPr>
            <a:spLocks noGrp="1"/>
          </p:cNvSpPr>
          <p:nvPr>
            <p:ph sz="quarter" idx="26"/>
          </p:nvPr>
        </p:nvSpPr>
        <p:spPr>
          <a:xfrm>
            <a:off x="455234" y="3876596"/>
            <a:ext cx="3933796" cy="23384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1" name="Rectangle 8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455234" y="64291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23" hasCustomPrompt="1"/>
          </p:nvPr>
        </p:nvSpPr>
        <p:spPr>
          <a:xfrm flipH="1">
            <a:off x="4572000" y="642918"/>
            <a:ext cx="4000528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27" hasCustomPrompt="1"/>
          </p:nvPr>
        </p:nvSpPr>
        <p:spPr>
          <a:xfrm flipH="1">
            <a:off x="455234" y="3442648"/>
            <a:ext cx="3929090" cy="396000"/>
          </a:xfrm>
          <a:prstGeom prst="round1Rect">
            <a:avLst/>
          </a:prstGeom>
          <a:solidFill>
            <a:schemeClr val="accent6">
              <a:shade val="75000"/>
            </a:schemeClr>
          </a:solidFill>
        </p:spPr>
        <p:txBody>
          <a:bodyPr anchor="ctr"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  <a:extLst/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0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16233" y="119892"/>
            <a:ext cx="472697" cy="304800"/>
          </a:xfrm>
          <a:prstGeom prst="rect">
            <a:avLst/>
          </a:prstGeom>
        </p:spPr>
        <p:txBody>
          <a:bodyPr anchor="ctr"/>
          <a:lstStyle>
            <a:lvl1pPr algn="l">
              <a:defRPr sz="2000" b="1" cap="none" spc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/>
              </a:defRPr>
            </a:lvl1pPr>
            <a:extLst/>
          </a:lstStyle>
          <a:p>
            <a:fld id="{256D3EEF-DE4E-429D-8EC4-DDC531AFF587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03856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Main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541550"/>
            <a:ext cx="9144000" cy="31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9885" y="274638"/>
            <a:ext cx="8356915" cy="715455"/>
          </a:xfrm>
        </p:spPr>
        <p:txBody>
          <a:bodyPr/>
          <a:lstStyle>
            <a:lvl1pPr algn="l">
              <a:defRPr>
                <a:solidFill>
                  <a:srgbClr val="0F506C"/>
                </a:solidFill>
                <a:latin typeface="Open Sans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886" y="501383"/>
            <a:ext cx="315993" cy="94407"/>
          </a:xfrm>
          <a:prstGeom prst="rect">
            <a:avLst/>
          </a:prstGeom>
          <a:solidFill>
            <a:srgbClr val="123D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61581" y="6562651"/>
            <a:ext cx="83250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it-IT" sz="1200" u="none" baseline="0" dirty="0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  <a:sym typeface="Symbol" panose="05050102010706020507" pitchFamily="18" charset="2"/>
              </a:rPr>
              <a:t>Henry Muccini – FOI 2021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602647" y="425302"/>
            <a:ext cx="525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0EF03E-EA2A-6947-8AF6-26644038BBC8}" type="slidenum">
              <a:rPr lang="it-IT" sz="1200" u="none" kern="1200" smtClean="0">
                <a:solidFill>
                  <a:schemeClr val="bg1">
                    <a:lumMod val="50000"/>
                  </a:schemeClr>
                </a:solidFill>
                <a:latin typeface="Open Sans Light"/>
                <a:ea typeface="+mn-ea"/>
                <a:cs typeface="Open Sans Light"/>
              </a:rPr>
              <a:t>‹N›</a:t>
            </a:fld>
            <a:endParaRPr lang="it-IT" sz="1200" u="none" kern="1200" dirty="0">
              <a:solidFill>
                <a:schemeClr val="bg1">
                  <a:lumMod val="50000"/>
                </a:schemeClr>
              </a:solidFill>
              <a:latin typeface="Open Sans Light"/>
              <a:ea typeface="+mn-ea"/>
              <a:cs typeface="Open Sans Ligh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09" y="6537116"/>
            <a:ext cx="859925" cy="335225"/>
          </a:xfrm>
          <a:prstGeom prst="rect">
            <a:avLst/>
          </a:prstGeom>
        </p:spPr>
      </p:pic>
      <p:sp>
        <p:nvSpPr>
          <p:cNvPr id="11" name="Segnaposto contenuto 2"/>
          <p:cNvSpPr>
            <a:spLocks noGrp="1"/>
          </p:cNvSpPr>
          <p:nvPr>
            <p:ph idx="1"/>
          </p:nvPr>
        </p:nvSpPr>
        <p:spPr>
          <a:xfrm>
            <a:off x="329885" y="1119235"/>
            <a:ext cx="8656716" cy="539169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rgbClr val="595959"/>
                </a:solidFill>
              </a:defRPr>
            </a:lvl2pPr>
            <a:lvl3pPr marL="796925" indent="-228600">
              <a:buSzPct val="100000"/>
              <a:buFont typeface="Lucida Grande"/>
              <a:buChar char="∙"/>
              <a:defRPr sz="2000">
                <a:solidFill>
                  <a:srgbClr val="595959"/>
                </a:solidFill>
              </a:defRPr>
            </a:lvl3pPr>
            <a:lvl4pPr marL="1165225" indent="-263525">
              <a:buFont typeface="Lucida Grande"/>
              <a:buChar char="▫"/>
              <a:defRPr sz="1800">
                <a:solidFill>
                  <a:srgbClr val="595959"/>
                </a:solidFill>
              </a:defRPr>
            </a:lvl4pPr>
            <a:lvl5pPr marL="1522413" indent="-228600">
              <a:buFont typeface="Arial"/>
              <a:buChar char="∙"/>
              <a:defRPr sz="1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329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e contenuto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541550"/>
            <a:ext cx="9144000" cy="31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9885" y="274638"/>
            <a:ext cx="8356915" cy="715455"/>
          </a:xfrm>
        </p:spPr>
        <p:txBody>
          <a:bodyPr/>
          <a:lstStyle>
            <a:lvl1pPr algn="l">
              <a:defRPr>
                <a:solidFill>
                  <a:srgbClr val="0F506C"/>
                </a:solidFill>
                <a:latin typeface="Open Sans"/>
                <a:cs typeface="Open Sans"/>
              </a:defRPr>
            </a:lvl1pPr>
          </a:lstStyle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886" y="501383"/>
            <a:ext cx="315993" cy="94407"/>
          </a:xfrm>
          <a:prstGeom prst="rect">
            <a:avLst/>
          </a:prstGeom>
          <a:solidFill>
            <a:srgbClr val="123D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61581" y="6562651"/>
            <a:ext cx="83250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it-IT" sz="1200" u="none" dirty="0" err="1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</a:rPr>
              <a:t>COMMitMDE</a:t>
            </a:r>
            <a:r>
              <a:rPr lang="it-IT" sz="1200" u="none" dirty="0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</a:rPr>
              <a:t> @</a:t>
            </a:r>
            <a:r>
              <a:rPr lang="it-IT" sz="1200" u="none" baseline="0" dirty="0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</a:rPr>
              <a:t> MODELS 2016 - http://tinyurl.com/commitmde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602647" y="425302"/>
            <a:ext cx="525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0EF03E-EA2A-6947-8AF6-26644038BBC8}" type="slidenum">
              <a:rPr lang="it-IT" sz="1200" u="none" kern="1200" smtClean="0">
                <a:solidFill>
                  <a:schemeClr val="bg1">
                    <a:lumMod val="50000"/>
                  </a:schemeClr>
                </a:solidFill>
                <a:latin typeface="Open Sans Light"/>
                <a:ea typeface="+mn-ea"/>
                <a:cs typeface="Open Sans Light"/>
              </a:rPr>
              <a:t>‹N›</a:t>
            </a:fld>
            <a:endParaRPr lang="it-IT" sz="1200" u="none" kern="1200" dirty="0">
              <a:solidFill>
                <a:schemeClr val="bg1">
                  <a:lumMod val="50000"/>
                </a:schemeClr>
              </a:solidFill>
              <a:latin typeface="Open Sans Light"/>
              <a:ea typeface="+mn-ea"/>
              <a:cs typeface="Open Sans Ligh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09" y="6537116"/>
            <a:ext cx="859925" cy="335225"/>
          </a:xfrm>
          <a:prstGeom prst="rect">
            <a:avLst/>
          </a:prstGeom>
        </p:spPr>
      </p:pic>
      <p:sp>
        <p:nvSpPr>
          <p:cNvPr id="11" name="Segnaposto contenuto 2"/>
          <p:cNvSpPr>
            <a:spLocks noGrp="1"/>
          </p:cNvSpPr>
          <p:nvPr>
            <p:ph idx="1"/>
          </p:nvPr>
        </p:nvSpPr>
        <p:spPr>
          <a:xfrm>
            <a:off x="329885" y="1119235"/>
            <a:ext cx="8656716" cy="539169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rgbClr val="595959"/>
                </a:solidFill>
              </a:defRPr>
            </a:lvl2pPr>
            <a:lvl3pPr marL="796925" indent="-228600">
              <a:buSzPct val="100000"/>
              <a:buFont typeface="Lucida Grande"/>
              <a:buChar char="∙"/>
              <a:defRPr sz="2000">
                <a:solidFill>
                  <a:srgbClr val="595959"/>
                </a:solidFill>
              </a:defRPr>
            </a:lvl3pPr>
            <a:lvl4pPr marL="1165225" indent="-263525">
              <a:buFont typeface="Lucida Grande"/>
              <a:buChar char="▫"/>
              <a:defRPr sz="1800">
                <a:solidFill>
                  <a:srgbClr val="595959"/>
                </a:solidFill>
              </a:defRPr>
            </a:lvl4pPr>
            <a:lvl5pPr marL="1522413" indent="-228600">
              <a:buFont typeface="Arial"/>
              <a:buChar char="∙"/>
              <a:defRPr sz="1800">
                <a:solidFill>
                  <a:srgbClr val="595959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88311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93724" y="274638"/>
            <a:ext cx="8493076" cy="71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725" y="1119235"/>
            <a:ext cx="8792877" cy="5391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6852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57" r:id="rId2"/>
    <p:sldLayoutId id="2147483758" r:id="rId3"/>
    <p:sldLayoutId id="2147483807" r:id="rId4"/>
    <p:sldLayoutId id="2147483838" r:id="rId5"/>
    <p:sldLayoutId id="2147483867" r:id="rId6"/>
    <p:sldLayoutId id="2147483869" r:id="rId7"/>
    <p:sldLayoutId id="2147483921" r:id="rId8"/>
  </p:sldLayoutIdLst>
  <p:transition spd="med">
    <p:fade thruBlk="1"/>
  </p:transition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 Semibold"/>
          <a:ea typeface="+mj-ea"/>
          <a:cs typeface="Open Sans Semibold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900"/>
        </a:spcAft>
        <a:buFont typeface="Arial"/>
        <a:buNone/>
        <a:defRPr sz="3200" b="0" i="0" kern="1200">
          <a:solidFill>
            <a:schemeClr val="tx1"/>
          </a:solidFill>
          <a:latin typeface="Open Sans Light"/>
          <a:ea typeface="+mn-ea"/>
          <a:cs typeface="Open Sans Light"/>
        </a:defRPr>
      </a:lvl1pPr>
      <a:lvl2pPr marL="442913" indent="-352425" algn="l" defTabSz="457200" rtl="0" eaLnBrk="1" latinLnBrk="0" hangingPunct="1">
        <a:spcBef>
          <a:spcPct val="20000"/>
        </a:spcBef>
        <a:spcAft>
          <a:spcPts val="600"/>
        </a:spcAft>
        <a:buFont typeface="Arial"/>
        <a:buChar char="–"/>
        <a:tabLst>
          <a:tab pos="534988" algn="l"/>
          <a:tab pos="1081088" algn="l"/>
        </a:tabLst>
        <a:defRPr sz="2800" b="0" i="0" kern="1200">
          <a:solidFill>
            <a:schemeClr val="tx1"/>
          </a:solidFill>
          <a:latin typeface="Open Sans Light"/>
          <a:ea typeface="+mn-ea"/>
          <a:cs typeface="Open Sans Light"/>
        </a:defRPr>
      </a:lvl2pPr>
      <a:lvl3pPr marL="796925" indent="-228600" algn="l" defTabSz="457200" rtl="0" eaLnBrk="1" latinLnBrk="0" hangingPunct="1">
        <a:spcBef>
          <a:spcPct val="20000"/>
        </a:spcBef>
        <a:buFont typeface="Arial"/>
        <a:buChar char="•"/>
        <a:tabLst>
          <a:tab pos="1081088" algn="l"/>
        </a:tabLst>
        <a:defRPr sz="2400" b="0" i="0" kern="1200">
          <a:solidFill>
            <a:schemeClr val="tx1"/>
          </a:solidFill>
          <a:latin typeface="Open Sans Light"/>
          <a:ea typeface="+mn-ea"/>
          <a:cs typeface="Open Sans Light"/>
        </a:defRPr>
      </a:lvl3pPr>
      <a:lvl4pPr marL="1165225" indent="-263525" algn="l" defTabSz="457200" rtl="0" eaLnBrk="1" latinLnBrk="0" hangingPunct="1">
        <a:spcBef>
          <a:spcPct val="20000"/>
        </a:spcBef>
        <a:buFont typeface="Arial"/>
        <a:buChar char="–"/>
        <a:tabLst>
          <a:tab pos="1169988" algn="l"/>
        </a:tabLst>
        <a:defRPr sz="2000" b="0" i="0" kern="1200">
          <a:solidFill>
            <a:schemeClr val="tx1"/>
          </a:solidFill>
          <a:latin typeface="Open Sans Light"/>
          <a:ea typeface="+mn-ea"/>
          <a:cs typeface="Open Sans Light"/>
        </a:defRPr>
      </a:lvl4pPr>
      <a:lvl5pPr marL="1522413" indent="-228600" algn="l" defTabSz="522288" rtl="0" eaLnBrk="1" latinLnBrk="0" hangingPunct="1">
        <a:spcBef>
          <a:spcPct val="20000"/>
        </a:spcBef>
        <a:buFont typeface="Arial"/>
        <a:buChar char="»"/>
        <a:tabLst>
          <a:tab pos="1081088" algn="l"/>
        </a:tabLst>
        <a:defRPr sz="2000" b="0" i="0" kern="1200">
          <a:solidFill>
            <a:schemeClr val="tx1"/>
          </a:solidFill>
          <a:latin typeface="Open Sans Light"/>
          <a:ea typeface="+mn-ea"/>
          <a:cs typeface="Open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93724" y="274638"/>
            <a:ext cx="8493076" cy="71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725" y="1119235"/>
            <a:ext cx="8792877" cy="5391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4558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806" r:id="rId2"/>
    <p:sldLayoutId id="2147483808" r:id="rId3"/>
    <p:sldLayoutId id="2147483809" r:id="rId4"/>
    <p:sldLayoutId id="2147483810" r:id="rId5"/>
    <p:sldLayoutId id="2147483790" r:id="rId6"/>
    <p:sldLayoutId id="2147483791" r:id="rId7"/>
    <p:sldLayoutId id="2147483792" r:id="rId8"/>
    <p:sldLayoutId id="2147483811" r:id="rId9"/>
    <p:sldLayoutId id="2147483812" r:id="rId10"/>
    <p:sldLayoutId id="2147483873" r:id="rId11"/>
  </p:sldLayoutIdLst>
  <p:transition spd="med">
    <p:fade thruBlk="1"/>
  </p:transition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 Semibold"/>
          <a:ea typeface="+mj-ea"/>
          <a:cs typeface="Open Sans Semibold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900"/>
        </a:spcAft>
        <a:buFont typeface="Arial"/>
        <a:buNone/>
        <a:defRPr sz="3200" b="0" i="0" kern="1200">
          <a:solidFill>
            <a:schemeClr val="tx1"/>
          </a:solidFill>
          <a:latin typeface="Open Sans Light"/>
          <a:ea typeface="+mn-ea"/>
          <a:cs typeface="Open Sans Light"/>
        </a:defRPr>
      </a:lvl1pPr>
      <a:lvl2pPr marL="442913" indent="-352425" algn="l" defTabSz="457200" rtl="0" eaLnBrk="1" latinLnBrk="0" hangingPunct="1">
        <a:spcBef>
          <a:spcPct val="20000"/>
        </a:spcBef>
        <a:spcAft>
          <a:spcPts val="600"/>
        </a:spcAft>
        <a:buFont typeface="Arial"/>
        <a:buChar char="–"/>
        <a:tabLst>
          <a:tab pos="534988" algn="l"/>
          <a:tab pos="1081088" algn="l"/>
        </a:tabLst>
        <a:defRPr sz="2800" b="0" i="0" kern="1200">
          <a:solidFill>
            <a:schemeClr val="tx1"/>
          </a:solidFill>
          <a:latin typeface="Open Sans Light"/>
          <a:ea typeface="+mn-ea"/>
          <a:cs typeface="Open Sans Light"/>
        </a:defRPr>
      </a:lvl2pPr>
      <a:lvl3pPr marL="796925" indent="-228600" algn="l" defTabSz="457200" rtl="0" eaLnBrk="1" latinLnBrk="0" hangingPunct="1">
        <a:spcBef>
          <a:spcPct val="20000"/>
        </a:spcBef>
        <a:buFont typeface="Arial"/>
        <a:buChar char="•"/>
        <a:tabLst>
          <a:tab pos="1081088" algn="l"/>
        </a:tabLst>
        <a:defRPr sz="2400" b="0" i="0" kern="1200">
          <a:solidFill>
            <a:schemeClr val="tx1"/>
          </a:solidFill>
          <a:latin typeface="Open Sans Light"/>
          <a:ea typeface="+mn-ea"/>
          <a:cs typeface="Open Sans Light"/>
        </a:defRPr>
      </a:lvl3pPr>
      <a:lvl4pPr marL="1165225" indent="-263525" algn="l" defTabSz="457200" rtl="0" eaLnBrk="1" latinLnBrk="0" hangingPunct="1">
        <a:spcBef>
          <a:spcPct val="20000"/>
        </a:spcBef>
        <a:buFont typeface="Arial"/>
        <a:buChar char="–"/>
        <a:tabLst>
          <a:tab pos="1169988" algn="l"/>
        </a:tabLst>
        <a:defRPr sz="2000" b="0" i="0" kern="1200">
          <a:solidFill>
            <a:schemeClr val="tx1"/>
          </a:solidFill>
          <a:latin typeface="Open Sans Light"/>
          <a:ea typeface="+mn-ea"/>
          <a:cs typeface="Open Sans Light"/>
        </a:defRPr>
      </a:lvl4pPr>
      <a:lvl5pPr marL="1522413" indent="-228600" algn="l" defTabSz="522288" rtl="0" eaLnBrk="1" latinLnBrk="0" hangingPunct="1">
        <a:spcBef>
          <a:spcPct val="20000"/>
        </a:spcBef>
        <a:buFont typeface="Arial"/>
        <a:buChar char="»"/>
        <a:tabLst>
          <a:tab pos="1081088" algn="l"/>
        </a:tabLst>
        <a:defRPr sz="2000" b="0" i="0" kern="1200">
          <a:solidFill>
            <a:schemeClr val="tx1"/>
          </a:solidFill>
          <a:latin typeface="Open Sans Light"/>
          <a:ea typeface="+mn-ea"/>
          <a:cs typeface="Open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1438" y="63500"/>
            <a:ext cx="9001125" cy="6731000"/>
          </a:xfrm>
          <a:prstGeom prst="roundRect">
            <a:avLst>
              <a:gd name="adj" fmla="val 23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9219" name="Rectangle 3"/>
          <p:cNvSpPr>
            <a:spLocks noGrp="1"/>
          </p:cNvSpPr>
          <p:nvPr>
            <p:ph type="body" idx="1"/>
          </p:nvPr>
        </p:nvSpPr>
        <p:spPr bwMode="auto">
          <a:xfrm>
            <a:off x="428625" y="571500"/>
            <a:ext cx="81438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</p:nvPr>
        </p:nvSpPr>
        <p:spPr>
          <a:xfrm>
            <a:off x="7200900" y="271463"/>
            <a:ext cx="1371600" cy="228600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336699">
                    <a:tint val="65000"/>
                  </a:srgbClr>
                </a:solidFill>
                <a:latin typeface="Calibri"/>
              </a:defRPr>
            </a:lvl1pPr>
            <a:extLst/>
          </a:lstStyle>
          <a:p>
            <a:pPr>
              <a:defRPr/>
            </a:pPr>
            <a:fld id="{F69930B7-9036-4F1B-8CFB-D8DE9BA55EBE}" type="datetime1">
              <a:rPr lang="en-US"/>
              <a:pPr>
                <a:defRPr/>
              </a:pPr>
              <a:t>5/19/2021</a:t>
            </a:fld>
            <a:endParaRPr lang="en-US" dirty="0"/>
          </a:p>
        </p:txBody>
      </p:sp>
      <p:sp>
        <p:nvSpPr>
          <p:cNvPr id="15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15888" y="120650"/>
            <a:ext cx="473075" cy="304800"/>
          </a:xfrm>
          <a:prstGeom prst="rect">
            <a:avLst/>
          </a:prstGeom>
        </p:spPr>
        <p:txBody>
          <a:bodyPr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b="0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Calibri"/>
              </a:defRPr>
            </a:lvl1pPr>
            <a:extLst/>
          </a:lstStyle>
          <a:p>
            <a:pPr>
              <a:defRPr/>
            </a:pPr>
            <a:fld id="{6E5505A7-3810-4120-AB1E-35CB4414770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88424" y="5949280"/>
            <a:ext cx="665741" cy="62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5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6" r:id="rId20"/>
  </p:sldLayoutIdLst>
  <p:transition spd="med"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cap="sm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9pPr>
      <a:extLst/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03238" indent="-17938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defRPr sz="2400" kern="100">
          <a:solidFill>
            <a:schemeClr val="tx1"/>
          </a:solidFill>
          <a:latin typeface="+mn-lt"/>
          <a:ea typeface="+mn-ea"/>
          <a:cs typeface="+mn-cs"/>
        </a:defRPr>
      </a:lvl2pPr>
      <a:lvl3pPr marL="827088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006475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1438" y="63500"/>
            <a:ext cx="9001125" cy="6731000"/>
          </a:xfrm>
          <a:prstGeom prst="roundRect">
            <a:avLst>
              <a:gd name="adj" fmla="val 23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 bwMode="auto">
          <a:xfrm>
            <a:off x="428625" y="571500"/>
            <a:ext cx="81438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</p:nvPr>
        </p:nvSpPr>
        <p:spPr>
          <a:xfrm>
            <a:off x="7200900" y="271463"/>
            <a:ext cx="1371600" cy="228600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336699">
                    <a:tint val="65000"/>
                  </a:srgbClr>
                </a:solidFill>
                <a:latin typeface="Calibri"/>
              </a:defRPr>
            </a:lvl1pPr>
            <a:extLst/>
          </a:lstStyle>
          <a:p>
            <a:pPr>
              <a:defRPr/>
            </a:pPr>
            <a:fld id="{0C57B112-392E-4184-9A3C-B10050DBE8F7}" type="datetime1">
              <a:rPr lang="en-US" smtClean="0"/>
              <a:t>5/19/2021</a:t>
            </a:fld>
            <a:endParaRPr lang="en-US" dirty="0"/>
          </a:p>
        </p:txBody>
      </p:sp>
      <p:sp>
        <p:nvSpPr>
          <p:cNvPr id="15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15888" y="120650"/>
            <a:ext cx="473075" cy="304800"/>
          </a:xfrm>
          <a:prstGeom prst="rect">
            <a:avLst/>
          </a:prstGeom>
        </p:spPr>
        <p:txBody>
          <a:bodyPr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b="0" cap="none" spc="0">
                <a:ln w="3175">
                  <a:noFill/>
                  <a:prstDash val="solid"/>
                  <a:miter lim="800000"/>
                </a:ln>
                <a:solidFill>
                  <a:prstClr val="white">
                    <a:lumMod val="85000"/>
                  </a:prstClr>
                </a:solidFill>
                <a:effectLst/>
                <a:latin typeface="Calibri"/>
              </a:defRPr>
            </a:lvl1pPr>
            <a:extLst/>
          </a:lstStyle>
          <a:p>
            <a:pPr>
              <a:defRPr/>
            </a:pPr>
            <a:fld id="{FCBCC5C2-3EC6-494E-AB57-1921E2D26B8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7" name="Rectangle 9"/>
          <p:cNvSpPr>
            <a:spLocks noGrp="1"/>
          </p:cNvSpPr>
          <p:nvPr>
            <p:ph type="ftr" sz="quarter" idx="3"/>
          </p:nvPr>
        </p:nvSpPr>
        <p:spPr>
          <a:xfrm>
            <a:off x="0" y="6307138"/>
            <a:ext cx="9144000" cy="782637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540000" tIns="7200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 cap="all" spc="0">
                <a:ln w="3175" cmpd="sng">
                  <a:noFill/>
                  <a:prstDash val="solid"/>
                </a:ln>
                <a:solidFill>
                  <a:srgbClr val="6684A2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</a:defRPr>
            </a:lvl1pPr>
            <a:extLst/>
          </a:lstStyle>
          <a:p>
            <a:pPr>
              <a:defRPr/>
            </a:pPr>
            <a:r>
              <a:rPr lang="en-US"/>
              <a:t>Model Differences and Evolution</a:t>
            </a:r>
            <a:endParaRPr lang="en-US" b="0" cap="none"/>
          </a:p>
        </p:txBody>
      </p:sp>
      <p:pic>
        <p:nvPicPr>
          <p:cNvPr id="8" name="Picture 2" descr="E:\UNI\misc\logoDISIM.png"/>
          <p:cNvPicPr>
            <a:picLocks noChangeAspect="1" noChangeArrowheads="1"/>
          </p:cNvPicPr>
          <p:nvPr userDrawn="1"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190368"/>
            <a:ext cx="2133600" cy="59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68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2" r:id="rId20"/>
    <p:sldLayoutId id="2147483863" r:id="rId21"/>
    <p:sldLayoutId id="2147483864" r:id="rId22"/>
    <p:sldLayoutId id="2147483865" r:id="rId23"/>
    <p:sldLayoutId id="2147483866" r:id="rId24"/>
  </p:sldLayoutIdLst>
  <p:transition spd="med">
    <p:fade thruBlk="1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cap="sm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0323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defRPr sz="2400" kern="100">
          <a:solidFill>
            <a:schemeClr val="tx1"/>
          </a:solidFill>
          <a:latin typeface="+mn-lt"/>
          <a:ea typeface="+mn-ea"/>
          <a:cs typeface="+mn-cs"/>
        </a:defRPr>
      </a:lvl2pPr>
      <a:lvl3pPr marL="827088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006475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dblp.org/db/journals/sigsoft/sigsoft46.html#DugdaleMM21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blp.org/pid/204/5530.html" TargetMode="External"/><Relationship Id="rId5" Type="http://schemas.openxmlformats.org/officeDocument/2006/relationships/hyperlink" Target="https://dblp.org/db/conf/icse/icse2020seis.html#DugdaleMM20" TargetMode="External"/><Relationship Id="rId4" Type="http://schemas.openxmlformats.org/officeDocument/2006/relationships/hyperlink" Target="https://dblp.org/pid/d/JulieDugdale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jpe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5" Type="http://schemas.openxmlformats.org/officeDocument/2006/relationships/image" Target="../media/image40.jpeg"/><Relationship Id="rId2" Type="http://schemas.openxmlformats.org/officeDocument/2006/relationships/image" Target="../media/image17.jpe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jpeg"/><Relationship Id="rId19" Type="http://schemas.openxmlformats.org/officeDocument/2006/relationships/image" Target="../media/image34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png"/><Relationship Id="rId22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image" Target="../media/image45.jpeg"/><Relationship Id="rId5" Type="http://schemas.openxmlformats.org/officeDocument/2006/relationships/image" Target="../media/image4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blp.org/pid/13/2872.html" TargetMode="External"/><Relationship Id="rId7" Type="http://schemas.openxmlformats.org/officeDocument/2006/relationships/hyperlink" Target="https://dblp.org/db/conf/icsa/icsa2020c.html#SanctisMV20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blp.org/pid/121/1954.html" TargetMode="External"/><Relationship Id="rId5" Type="http://schemas.openxmlformats.org/officeDocument/2006/relationships/hyperlink" Target="https://dblp.org/db/conf/icsa/icsa2020.html#CamaraMV20" TargetMode="External"/><Relationship Id="rId4" Type="http://schemas.openxmlformats.org/officeDocument/2006/relationships/hyperlink" Target="https://dblp.org/pid/241/0360.html" TargetMode="Externa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50.png"/><Relationship Id="rId3" Type="http://schemas.openxmlformats.org/officeDocument/2006/relationships/image" Target="../media/image18.jpeg"/><Relationship Id="rId21" Type="http://schemas.openxmlformats.org/officeDocument/2006/relationships/image" Target="../media/image36.png"/><Relationship Id="rId34" Type="http://schemas.openxmlformats.org/officeDocument/2006/relationships/image" Target="../media/image5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5" Type="http://schemas.openxmlformats.org/officeDocument/2006/relationships/image" Target="../media/image40.jpeg"/><Relationship Id="rId33" Type="http://schemas.openxmlformats.org/officeDocument/2006/relationships/image" Target="../media/image57.png"/><Relationship Id="rId2" Type="http://schemas.openxmlformats.org/officeDocument/2006/relationships/image" Target="../media/image17.jpe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5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52.png"/><Relationship Id="rId10" Type="http://schemas.openxmlformats.org/officeDocument/2006/relationships/image" Target="../media/image25.jpeg"/><Relationship Id="rId19" Type="http://schemas.openxmlformats.org/officeDocument/2006/relationships/image" Target="../media/image34.png"/><Relationship Id="rId31" Type="http://schemas.openxmlformats.org/officeDocument/2006/relationships/image" Target="../media/image5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png"/><Relationship Id="rId22" Type="http://schemas.openxmlformats.org/officeDocument/2006/relationships/image" Target="../media/image37.jpeg"/><Relationship Id="rId27" Type="http://schemas.openxmlformats.org/officeDocument/2006/relationships/image" Target="../media/image51.jpe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8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0" y="476672"/>
            <a:ext cx="92525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0" dirty="0"/>
              <a:t>Software Engineering with </a:t>
            </a:r>
            <a:r>
              <a:rPr lang="it-IT" sz="6000" dirty="0" err="1"/>
              <a:t>Humans</a:t>
            </a:r>
            <a:r>
              <a:rPr lang="it-IT" sz="6000" dirty="0"/>
              <a:t> and Machine Learning</a:t>
            </a:r>
            <a:br>
              <a:rPr lang="en-US" sz="4800" dirty="0"/>
            </a:br>
            <a:br>
              <a:rPr lang="en-US" sz="4800" dirty="0"/>
            </a:br>
            <a:r>
              <a:rPr lang="it-IT" sz="2400" dirty="0" err="1">
                <a:solidFill>
                  <a:schemeClr val="bg1"/>
                </a:solidFill>
              </a:rPr>
              <a:t>May</a:t>
            </a:r>
            <a:r>
              <a:rPr lang="it-IT" sz="2400" dirty="0">
                <a:solidFill>
                  <a:schemeClr val="bg1"/>
                </a:solidFill>
              </a:rPr>
              <a:t> 2021</a:t>
            </a:r>
            <a:br>
              <a:rPr lang="it-IT" sz="2400" dirty="0">
                <a:solidFill>
                  <a:schemeClr val="bg1"/>
                </a:solidFill>
              </a:rPr>
            </a:br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5661166"/>
            <a:ext cx="953449" cy="1190625"/>
          </a:xfrm>
          <a:prstGeom prst="rect">
            <a:avLst/>
          </a:prstGeom>
        </p:spPr>
      </p:pic>
      <p:sp>
        <p:nvSpPr>
          <p:cNvPr id="7" name="Sottotitolo 5"/>
          <p:cNvSpPr>
            <a:spLocks noGrp="1"/>
          </p:cNvSpPr>
          <p:nvPr>
            <p:ph type="subTitle" idx="1"/>
          </p:nvPr>
        </p:nvSpPr>
        <p:spPr>
          <a:xfrm>
            <a:off x="395536" y="4725144"/>
            <a:ext cx="8666840" cy="1872208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123D58"/>
                </a:solidFill>
              </a:rPr>
              <a:t>Prof. Henry Muccini, </a:t>
            </a:r>
            <a:r>
              <a:rPr lang="it-IT" sz="3600" dirty="0" err="1">
                <a:solidFill>
                  <a:srgbClr val="123D58"/>
                </a:solidFill>
              </a:rPr>
              <a:t>Ph.D</a:t>
            </a:r>
            <a:r>
              <a:rPr lang="it-IT" sz="3600" dirty="0">
                <a:solidFill>
                  <a:srgbClr val="123D58"/>
                </a:solidFill>
              </a:rPr>
              <a:t>.</a:t>
            </a:r>
            <a:br>
              <a:rPr lang="it-IT" sz="3600" baseline="30000" dirty="0">
                <a:solidFill>
                  <a:srgbClr val="FF0000"/>
                </a:solidFill>
              </a:rPr>
            </a:br>
            <a:r>
              <a:rPr lang="en-US" dirty="0"/>
              <a:t>Head of the Study Programs in Computer Science </a:t>
            </a:r>
            <a:br>
              <a:rPr lang="en-US" dirty="0"/>
            </a:br>
            <a:r>
              <a:rPr lang="en-US" dirty="0"/>
              <a:t>University of L’ Aquila, L’Aquila, Italy</a:t>
            </a:r>
          </a:p>
          <a:p>
            <a:pPr algn="ctr"/>
            <a:r>
              <a:rPr lang="it-IT" dirty="0"/>
              <a:t>henry.muccini@univaq.it - @muccinihenry </a:t>
            </a:r>
          </a:p>
        </p:txBody>
      </p:sp>
    </p:spTree>
    <p:extLst>
      <p:ext uri="{BB962C8B-B14F-4D97-AF65-F5344CB8AC3E}">
        <p14:creationId xmlns:p14="http://schemas.microsoft.com/office/powerpoint/2010/main" val="68833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AC06A-F13A-4F95-9075-7AD4BC54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Architecting the </a:t>
            </a:r>
            <a:r>
              <a:rPr lang="it-IT" dirty="0" err="1"/>
              <a:t>IoB</a:t>
            </a:r>
            <a:endParaRPr lang="it-IT" dirty="0"/>
          </a:p>
        </p:txBody>
      </p:sp>
      <p:pic>
        <p:nvPicPr>
          <p:cNvPr id="6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276123A7-AA3F-4CC4-8E9E-BEC45B0D5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1124744"/>
            <a:ext cx="7452320" cy="35328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7038A19-C3FC-4DC0-9C7B-841A54CD12DF}"/>
              </a:ext>
            </a:extLst>
          </p:cNvPr>
          <p:cNvSpPr txBox="1"/>
          <p:nvPr/>
        </p:nvSpPr>
        <p:spPr>
          <a:xfrm>
            <a:off x="251520" y="4792248"/>
            <a:ext cx="87129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Designing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 Internet of </a:t>
            </a:r>
            <a:r>
              <a:rPr lang="it-IT" sz="1200" b="1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Behaviors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 Systems: From </a:t>
            </a:r>
            <a:r>
              <a:rPr lang="it-IT" sz="1200" b="1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Experts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’ </a:t>
            </a:r>
            <a:r>
              <a:rPr lang="it-IT" sz="1200" b="1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View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 to a </a:t>
            </a:r>
            <a:r>
              <a:rPr lang="it-IT" sz="1200" b="1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Conceptual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 Model. </a:t>
            </a:r>
            <a:r>
              <a:rPr lang="it-IT" sz="12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Submitted</a:t>
            </a:r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 for </a:t>
            </a:r>
            <a:r>
              <a:rPr lang="it-IT" sz="12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publication</a:t>
            </a:r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.</a:t>
            </a:r>
          </a:p>
          <a:p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Mahyar T. </a:t>
            </a:r>
            <a:r>
              <a:rPr lang="it-IT" sz="12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Moghaddam</a:t>
            </a:r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, Henry Muccini, and Julie </a:t>
            </a:r>
            <a:r>
              <a:rPr lang="it-IT" sz="12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Dugdale</a:t>
            </a:r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. </a:t>
            </a:r>
            <a:endParaRPr lang="it-IT" sz="1200" u="none" dirty="0">
              <a:solidFill>
                <a:srgbClr val="0F506C"/>
              </a:solidFill>
              <a:latin typeface="Open Sans"/>
              <a:ea typeface="+mj-ea"/>
              <a:cs typeface="Open San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it-IT" sz="1200" b="1" u="none" dirty="0">
              <a:solidFill>
                <a:srgbClr val="0F506C"/>
              </a:solidFill>
              <a:latin typeface="Open Sans"/>
              <a:ea typeface="+mj-ea"/>
              <a:cs typeface="Open Sans"/>
            </a:endParaRPr>
          </a:p>
          <a:p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Human </a:t>
            </a:r>
            <a:r>
              <a:rPr lang="it-IT" sz="1200" b="1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behaviour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 </a:t>
            </a:r>
            <a:r>
              <a:rPr lang="it-IT" sz="1200" b="1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centered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 design: </a:t>
            </a:r>
            <a:r>
              <a:rPr lang="it-IT" sz="1200" b="1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developing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 a software system for cultural </a:t>
            </a:r>
            <a:r>
              <a:rPr lang="it-IT" sz="1200" b="1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heritage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. 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ICSE-SEIS 2020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: 85-94</a:t>
            </a:r>
            <a:b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</a:br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Julie </a:t>
            </a:r>
            <a:r>
              <a:rPr lang="it-IT" sz="12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Dugdale</a:t>
            </a:r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, </a:t>
            </a:r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Mahyar </a:t>
            </a:r>
            <a:r>
              <a:rPr lang="it-IT" sz="12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Tourchi</a:t>
            </a:r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2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Moghaddam</a:t>
            </a:r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, Henry Muccini.</a:t>
            </a:r>
            <a:b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</a:br>
            <a:endParaRPr lang="it-IT" sz="1200" u="none" dirty="0">
              <a:solidFill>
                <a:srgbClr val="0F506C"/>
              </a:solidFill>
              <a:latin typeface="Open Sans"/>
              <a:ea typeface="+mj-ea"/>
              <a:cs typeface="Open Sans"/>
            </a:endParaRPr>
          </a:p>
          <a:p>
            <a:endParaRPr lang="it-IT" sz="1200" u="none" dirty="0">
              <a:solidFill>
                <a:srgbClr val="0F506C"/>
              </a:solidFill>
              <a:latin typeface="Open Sans"/>
              <a:ea typeface="+mj-ea"/>
              <a:cs typeface="Open San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IoT4Emergency: Internet of </a:t>
            </a:r>
            <a:r>
              <a:rPr lang="it-IT" sz="1200" b="1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Things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 for Emergency Management. 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ACM SIGSOFT </a:t>
            </a:r>
            <a:r>
              <a:rPr lang="it-IT" sz="1200" b="1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Softw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Eng. Notes 46(1)</a:t>
            </a:r>
            <a:r>
              <a:rPr lang="it-IT" sz="1200" b="1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: 33-36 (2021). </a:t>
            </a:r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Julie </a:t>
            </a:r>
            <a:r>
              <a:rPr lang="it-IT" sz="12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Dugdale</a:t>
            </a:r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, </a:t>
            </a:r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Mahyar </a:t>
            </a:r>
            <a:r>
              <a:rPr lang="it-IT" sz="12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Tourchi</a:t>
            </a:r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2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Moghaddam</a:t>
            </a:r>
            <a:r>
              <a:rPr lang="it-IT" sz="12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, Henry Muccini.</a:t>
            </a:r>
          </a:p>
        </p:txBody>
      </p:sp>
    </p:spTree>
    <p:extLst>
      <p:ext uri="{BB962C8B-B14F-4D97-AF65-F5344CB8AC3E}">
        <p14:creationId xmlns:p14="http://schemas.microsoft.com/office/powerpoint/2010/main" val="37021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0" y="476672"/>
            <a:ext cx="92525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0" dirty="0"/>
              <a:t>Software Engineering with </a:t>
            </a:r>
            <a:r>
              <a:rPr lang="it-IT" sz="6000" dirty="0" err="1"/>
              <a:t>Humans</a:t>
            </a:r>
            <a:r>
              <a:rPr lang="it-IT" sz="6000" dirty="0"/>
              <a:t> and Machine Learning</a:t>
            </a:r>
            <a:br>
              <a:rPr lang="en-US" sz="4800" dirty="0"/>
            </a:br>
            <a:br>
              <a:rPr lang="en-US" sz="4800" dirty="0"/>
            </a:br>
            <a:r>
              <a:rPr lang="it-IT" sz="2400" dirty="0" err="1">
                <a:solidFill>
                  <a:schemeClr val="bg1"/>
                </a:solidFill>
              </a:rPr>
              <a:t>May</a:t>
            </a:r>
            <a:r>
              <a:rPr lang="it-IT" sz="2400" dirty="0">
                <a:solidFill>
                  <a:schemeClr val="bg1"/>
                </a:solidFill>
              </a:rPr>
              <a:t> 2021</a:t>
            </a:r>
            <a:br>
              <a:rPr lang="it-IT" sz="2400" dirty="0">
                <a:solidFill>
                  <a:schemeClr val="bg1"/>
                </a:solidFill>
              </a:rPr>
            </a:br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5661166"/>
            <a:ext cx="953449" cy="1190625"/>
          </a:xfrm>
          <a:prstGeom prst="rect">
            <a:avLst/>
          </a:prstGeom>
        </p:spPr>
      </p:pic>
      <p:sp>
        <p:nvSpPr>
          <p:cNvPr id="7" name="Sottotitolo 5"/>
          <p:cNvSpPr>
            <a:spLocks noGrp="1"/>
          </p:cNvSpPr>
          <p:nvPr>
            <p:ph type="subTitle" idx="1"/>
          </p:nvPr>
        </p:nvSpPr>
        <p:spPr>
          <a:xfrm>
            <a:off x="395536" y="5013176"/>
            <a:ext cx="8666840" cy="1584176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123D58"/>
                </a:solidFill>
              </a:rPr>
              <a:t>Prof. Henry Muccini, </a:t>
            </a:r>
            <a:r>
              <a:rPr lang="it-IT" sz="4000" dirty="0" err="1">
                <a:solidFill>
                  <a:srgbClr val="123D58"/>
                </a:solidFill>
              </a:rPr>
              <a:t>Ph.D</a:t>
            </a:r>
            <a:r>
              <a:rPr lang="it-IT" sz="4000" dirty="0">
                <a:solidFill>
                  <a:srgbClr val="123D58"/>
                </a:solidFill>
              </a:rPr>
              <a:t>.</a:t>
            </a:r>
            <a:br>
              <a:rPr lang="it-IT" sz="4000" baseline="30000" dirty="0">
                <a:solidFill>
                  <a:srgbClr val="FF0000"/>
                </a:solidFill>
              </a:rPr>
            </a:br>
            <a:r>
              <a:rPr lang="it-IT" sz="3600" dirty="0"/>
              <a:t>henry.muccini@univaq.it</a:t>
            </a:r>
          </a:p>
        </p:txBody>
      </p:sp>
    </p:spTree>
    <p:extLst>
      <p:ext uri="{BB962C8B-B14F-4D97-AF65-F5344CB8AC3E}">
        <p14:creationId xmlns:p14="http://schemas.microsoft.com/office/powerpoint/2010/main" val="24015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132EA2-0537-4FE9-B02A-81F52D796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Who </a:t>
            </a:r>
            <a:r>
              <a:rPr lang="it-IT" dirty="0" err="1"/>
              <a:t>am</a:t>
            </a:r>
            <a:r>
              <a:rPr lang="it-IT" dirty="0"/>
              <a:t> I?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2ACFB4-9DEE-4B3D-A7B7-2B9D28D59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7656" y="3873029"/>
            <a:ext cx="2891376" cy="2381773"/>
          </a:xfrm>
        </p:spPr>
        <p:txBody>
          <a:bodyPr>
            <a:normAutofit/>
          </a:bodyPr>
          <a:lstStyle/>
          <a:p>
            <a:r>
              <a:rPr lang="it-IT" sz="2400" dirty="0"/>
              <a:t>Start-up</a:t>
            </a:r>
          </a:p>
          <a:p>
            <a:r>
              <a:rPr lang="it-IT" sz="2400" dirty="0"/>
              <a:t>Spin-off company of the University of L’Aquila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BC253FC-D5B1-48CD-AE67-A4E333B52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245" y="516675"/>
            <a:ext cx="5218613" cy="290577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069009D-38B1-48E0-A687-DB72B1597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709783"/>
            <a:ext cx="5940152" cy="2822300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CCCB2B8-37C5-473D-BC70-422C84AB16B9}"/>
              </a:ext>
            </a:extLst>
          </p:cNvPr>
          <p:cNvSpPr txBox="1">
            <a:spLocks/>
          </p:cNvSpPr>
          <p:nvPr/>
        </p:nvSpPr>
        <p:spPr>
          <a:xfrm>
            <a:off x="307437" y="1151917"/>
            <a:ext cx="2891376" cy="2142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None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442913" indent="-352425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–"/>
              <a:tabLst>
                <a:tab pos="534988" algn="l"/>
                <a:tab pos="1081088" algn="l"/>
              </a:tabLst>
              <a:defRPr sz="2400" b="0" i="0" kern="120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2pPr>
            <a:lvl3pPr marL="796925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∙"/>
              <a:tabLst>
                <a:tab pos="1081088" algn="l"/>
              </a:tabLst>
              <a:defRPr sz="2000" b="0" i="0" kern="120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3pPr>
            <a:lvl4pPr marL="1165225" indent="-263525" algn="l" defTabSz="457200" rtl="0" eaLnBrk="1" latinLnBrk="0" hangingPunct="1">
              <a:spcBef>
                <a:spcPct val="20000"/>
              </a:spcBef>
              <a:buFont typeface="Lucida Grande"/>
              <a:buChar char="▫"/>
              <a:tabLst>
                <a:tab pos="1169988" algn="l"/>
              </a:tabLst>
              <a:defRPr sz="1800" b="0" i="0" kern="120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4pPr>
            <a:lvl5pPr marL="1522413" indent="-228600" algn="l" defTabSz="522288" rtl="0" eaLnBrk="1" latinLnBrk="0" hangingPunct="1">
              <a:spcBef>
                <a:spcPct val="20000"/>
              </a:spcBef>
              <a:buFont typeface="Arial"/>
              <a:buChar char="∙"/>
              <a:tabLst>
                <a:tab pos="1081088" algn="l"/>
              </a:tabLst>
              <a:defRPr sz="1800" b="0" i="0" kern="120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it-IT" sz="2400" u="none" dirty="0"/>
              <a:t>Professor in Software Engineering</a:t>
            </a:r>
          </a:p>
          <a:p>
            <a:pPr fontAlgn="auto"/>
            <a:r>
              <a:rPr lang="it-IT" sz="2400" u="none" dirty="0"/>
              <a:t>@Department of Engineering, and Computer Science, and </a:t>
            </a:r>
            <a:r>
              <a:rPr lang="it-IT" sz="2400" u="none" dirty="0" err="1"/>
              <a:t>Mathematics</a:t>
            </a:r>
            <a:endParaRPr lang="it-IT" sz="2400" u="none" dirty="0"/>
          </a:p>
        </p:txBody>
      </p:sp>
    </p:spTree>
    <p:extLst>
      <p:ext uri="{BB962C8B-B14F-4D97-AF65-F5344CB8AC3E}">
        <p14:creationId xmlns:p14="http://schemas.microsoft.com/office/powerpoint/2010/main" val="39671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132EA2-0537-4FE9-B02A-81F52D796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Who </a:t>
            </a:r>
            <a:r>
              <a:rPr lang="it-IT" dirty="0" err="1"/>
              <a:t>am</a:t>
            </a:r>
            <a:r>
              <a:rPr lang="it-IT" dirty="0"/>
              <a:t> I?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2ACFB4-9DEE-4B3D-A7B7-2B9D28D59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7656" y="3873029"/>
            <a:ext cx="2891376" cy="2381773"/>
          </a:xfrm>
        </p:spPr>
        <p:txBody>
          <a:bodyPr>
            <a:normAutofit/>
          </a:bodyPr>
          <a:lstStyle/>
          <a:p>
            <a:r>
              <a:rPr lang="it-IT" sz="2400" dirty="0"/>
              <a:t>Start-up</a:t>
            </a:r>
          </a:p>
          <a:p>
            <a:r>
              <a:rPr lang="it-IT" sz="2400" dirty="0"/>
              <a:t>Spin-off company of the University of L’Aquila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CCCB2B8-37C5-473D-BC70-422C84AB16B9}"/>
              </a:ext>
            </a:extLst>
          </p:cNvPr>
          <p:cNvSpPr txBox="1">
            <a:spLocks/>
          </p:cNvSpPr>
          <p:nvPr/>
        </p:nvSpPr>
        <p:spPr>
          <a:xfrm>
            <a:off x="307437" y="1151917"/>
            <a:ext cx="2891376" cy="2142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None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442913" indent="-352425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–"/>
              <a:tabLst>
                <a:tab pos="534988" algn="l"/>
                <a:tab pos="1081088" algn="l"/>
              </a:tabLst>
              <a:defRPr sz="2400" b="0" i="0" kern="120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2pPr>
            <a:lvl3pPr marL="796925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∙"/>
              <a:tabLst>
                <a:tab pos="1081088" algn="l"/>
              </a:tabLst>
              <a:defRPr sz="2000" b="0" i="0" kern="120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3pPr>
            <a:lvl4pPr marL="1165225" indent="-263525" algn="l" defTabSz="457200" rtl="0" eaLnBrk="1" latinLnBrk="0" hangingPunct="1">
              <a:spcBef>
                <a:spcPct val="20000"/>
              </a:spcBef>
              <a:buFont typeface="Lucida Grande"/>
              <a:buChar char="▫"/>
              <a:tabLst>
                <a:tab pos="1169988" algn="l"/>
              </a:tabLst>
              <a:defRPr sz="1800" b="0" i="0" kern="120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4pPr>
            <a:lvl5pPr marL="1522413" indent="-228600" algn="l" defTabSz="522288" rtl="0" eaLnBrk="1" latinLnBrk="0" hangingPunct="1">
              <a:spcBef>
                <a:spcPct val="20000"/>
              </a:spcBef>
              <a:buFont typeface="Arial"/>
              <a:buChar char="∙"/>
              <a:tabLst>
                <a:tab pos="1081088" algn="l"/>
              </a:tabLst>
              <a:defRPr sz="1800" b="0" i="0" kern="120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it-IT" sz="2400" u="none" dirty="0"/>
              <a:t>Professor in Software Engineering </a:t>
            </a:r>
          </a:p>
          <a:p>
            <a:pPr fontAlgn="auto"/>
            <a:r>
              <a:rPr lang="it-IT" sz="2400" u="none" dirty="0"/>
              <a:t>@Department of Engineering, and Computer Science, and </a:t>
            </a:r>
            <a:r>
              <a:rPr lang="it-IT" sz="2400" u="none" dirty="0" err="1"/>
              <a:t>Mathematics</a:t>
            </a:r>
            <a:endParaRPr lang="it-IT" sz="2400" u="non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5025B61-D66E-4998-B84A-D800114BA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32365"/>
            <a:ext cx="4661017" cy="295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46525B3-BF75-4B46-99F7-8AB93A436F6E}"/>
              </a:ext>
            </a:extLst>
          </p:cNvPr>
          <p:cNvSpPr txBox="1"/>
          <p:nvPr/>
        </p:nvSpPr>
        <p:spPr>
          <a:xfrm>
            <a:off x="3912735" y="112814"/>
            <a:ext cx="4619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u="none" dirty="0">
                <a:solidFill>
                  <a:srgbClr val="0F506C"/>
                </a:solidFill>
                <a:latin typeface="Open Sans"/>
                <a:ea typeface="+mj-ea"/>
              </a:rPr>
              <a:t>Architecting </a:t>
            </a:r>
            <a:r>
              <a:rPr lang="it-IT" u="none" dirty="0" err="1">
                <a:solidFill>
                  <a:srgbClr val="0F506C"/>
                </a:solidFill>
                <a:latin typeface="Open Sans"/>
                <a:ea typeface="+mj-ea"/>
              </a:rPr>
              <a:t>complex</a:t>
            </a:r>
            <a:r>
              <a:rPr lang="it-IT" u="none" dirty="0">
                <a:solidFill>
                  <a:srgbClr val="0F506C"/>
                </a:solidFill>
                <a:latin typeface="Open Sans"/>
                <a:ea typeface="+mj-ea"/>
              </a:rPr>
              <a:t> systems</a:t>
            </a:r>
          </a:p>
        </p:txBody>
      </p:sp>
      <p:sp>
        <p:nvSpPr>
          <p:cNvPr id="18" name="AutoShape 6" descr="Le Gallerie degli Uffizi">
            <a:extLst>
              <a:ext uri="{FF2B5EF4-FFF2-40B4-BE49-F238E27FC236}">
                <a16:creationId xmlns:a16="http://schemas.microsoft.com/office/drawing/2014/main" id="{97ED8A47-2101-4CB8-9BFE-A46E783F17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F12AA56-43BB-4FDE-9471-E7A813BB3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85" y="4438259"/>
            <a:ext cx="2352675" cy="962025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4610D3C-1C9E-45BE-9A1A-4367D6A310E4}"/>
              </a:ext>
            </a:extLst>
          </p:cNvPr>
          <p:cNvSpPr txBox="1"/>
          <p:nvPr/>
        </p:nvSpPr>
        <p:spPr>
          <a:xfrm>
            <a:off x="288387" y="3875907"/>
            <a:ext cx="4619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u="none" dirty="0">
                <a:solidFill>
                  <a:srgbClr val="0F506C"/>
                </a:solidFill>
                <a:latin typeface="Open Sans"/>
                <a:ea typeface="+mj-ea"/>
              </a:rPr>
              <a:t>Multi-site </a:t>
            </a:r>
            <a:r>
              <a:rPr lang="it-IT" u="none" dirty="0" err="1">
                <a:solidFill>
                  <a:srgbClr val="0F506C"/>
                </a:solidFill>
                <a:latin typeface="Open Sans"/>
                <a:ea typeface="+mj-ea"/>
              </a:rPr>
              <a:t>crowd</a:t>
            </a:r>
            <a:r>
              <a:rPr lang="it-IT" u="none" dirty="0">
                <a:solidFill>
                  <a:srgbClr val="0F506C"/>
                </a:solidFill>
                <a:latin typeface="Open Sans"/>
                <a:ea typeface="+mj-ea"/>
              </a:rPr>
              <a:t> management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4E00D810-0ED4-499E-BE3E-08F6373DD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871" y="4541091"/>
            <a:ext cx="1575792" cy="1671877"/>
          </a:xfrm>
          <a:prstGeom prst="rect">
            <a:avLst/>
          </a:prstGeom>
        </p:spPr>
      </p:pic>
      <p:sp>
        <p:nvSpPr>
          <p:cNvPr id="24" name="AutoShape 10" descr="Cover art">
            <a:extLst>
              <a:ext uri="{FF2B5EF4-FFF2-40B4-BE49-F238E27FC236}">
                <a16:creationId xmlns:a16="http://schemas.microsoft.com/office/drawing/2014/main" id="{FB29C0A7-B9C9-4455-92F4-52558893AD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C23AE225-B284-4907-A840-A555CB9BF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64" y="5510843"/>
            <a:ext cx="876959" cy="876959"/>
          </a:xfrm>
          <a:prstGeom prst="rect">
            <a:avLst/>
          </a:prstGeom>
        </p:spPr>
      </p:pic>
      <p:sp>
        <p:nvSpPr>
          <p:cNvPr id="26" name="AutoShape 12" descr="Cover art">
            <a:extLst>
              <a:ext uri="{FF2B5EF4-FFF2-40B4-BE49-F238E27FC236}">
                <a16:creationId xmlns:a16="http://schemas.microsoft.com/office/drawing/2014/main" id="{C4530F90-3662-4B0E-9F9E-81532FBCDF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2960EC3F-E8B0-4908-BBB1-AE895DCD4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7593" y="5557629"/>
            <a:ext cx="836175" cy="83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1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magine 4" descr="../../../../Downloads/images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53" y="503880"/>
            <a:ext cx="815877" cy="45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Immagine 6" descr="../../../../Downloads/panasonic_wv_spw631l_super_dynamic_hd_wp_10963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72"/>
          <a:stretch/>
        </p:blipFill>
        <p:spPr bwMode="auto">
          <a:xfrm>
            <a:off x="3264867" y="586513"/>
            <a:ext cx="601107" cy="3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Immagine 7" descr="../../Downloads/i_SD22204T-G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4"/>
          <a:stretch/>
        </p:blipFill>
        <p:spPr bwMode="auto">
          <a:xfrm>
            <a:off x="2195765" y="566102"/>
            <a:ext cx="714515" cy="3615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4" name="Immagine 12" descr="../../../../Downloads/Impinj_Speedway_Revolution_R420_Reader_2_port__73229.1453405918.480.480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7"/>
          <a:stretch/>
        </p:blipFill>
        <p:spPr bwMode="auto">
          <a:xfrm>
            <a:off x="4200972" y="534698"/>
            <a:ext cx="1195244" cy="3397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5" name="Immagine 13" descr="../../../../Downloads/ugrokit_grokker__52441.1439408405.1280.12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10" y="6055843"/>
            <a:ext cx="716021" cy="39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Immagine 14" descr="../../../../Downloads/RFMAX_RHCP.LCHP_Indoor_RFID_Antenna_FCC.ETSI__45336.1454531747.480.480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42" y="5911827"/>
            <a:ext cx="841960" cy="5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Immagine 9" descr="/Users/Francesco/Downloads/Telecamera-3D-v2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45" b="11391"/>
          <a:stretch/>
        </p:blipFill>
        <p:spPr bwMode="auto">
          <a:xfrm rot="10800000">
            <a:off x="5926247" y="457551"/>
            <a:ext cx="768963" cy="477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1" name="Picture 2" descr="Image result for Bea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47178"/>
            <a:ext cx="1558046" cy="66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Immagine 15" descr="../../../../Desktop/Antenna_DogBone_Monza4-bf1b7c91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9" b="17186"/>
          <a:stretch/>
        </p:blipFill>
        <p:spPr bwMode="auto">
          <a:xfrm>
            <a:off x="426250" y="5872731"/>
            <a:ext cx="1129894" cy="4844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3" name="Immagine 16" descr="C:\Users\Henry\Desktop\download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59" y="5811962"/>
            <a:ext cx="743609" cy="68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Picture 2" descr="Crazyflie 2.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42" y="5770882"/>
            <a:ext cx="731243" cy="7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Immagin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6336" y="5791417"/>
            <a:ext cx="1080120" cy="805935"/>
          </a:xfrm>
          <a:prstGeom prst="rect">
            <a:avLst/>
          </a:prstGeom>
        </p:spPr>
      </p:pic>
      <p:pic>
        <p:nvPicPr>
          <p:cNvPr id="179" name="Immagine 178">
            <a:extLst>
              <a:ext uri="{FF2B5EF4-FFF2-40B4-BE49-F238E27FC236}">
                <a16:creationId xmlns:a16="http://schemas.microsoft.com/office/drawing/2014/main" id="{93F2220F-A674-4A20-A631-B6C1B548F5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899" y="1334741"/>
            <a:ext cx="9144000" cy="4297867"/>
          </a:xfrm>
          <a:prstGeom prst="rect">
            <a:avLst/>
          </a:prstGeom>
        </p:spPr>
      </p:pic>
      <p:pic>
        <p:nvPicPr>
          <p:cNvPr id="2052" name="Picture 4" descr="Image result for office building ico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837" y="1578675"/>
            <a:ext cx="2633064" cy="18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Immagine 8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15201" y="3282126"/>
            <a:ext cx="277132" cy="113720"/>
          </a:xfrm>
          <a:prstGeom prst="rect">
            <a:avLst/>
          </a:prstGeom>
        </p:spPr>
      </p:pic>
      <p:grpSp>
        <p:nvGrpSpPr>
          <p:cNvPr id="148" name="Gruppo 147"/>
          <p:cNvGrpSpPr/>
          <p:nvPr/>
        </p:nvGrpSpPr>
        <p:grpSpPr>
          <a:xfrm>
            <a:off x="6304981" y="3759139"/>
            <a:ext cx="1328972" cy="1287905"/>
            <a:chOff x="3010429" y="993646"/>
            <a:chExt cx="4948891" cy="4876801"/>
          </a:xfrm>
        </p:grpSpPr>
        <p:pic>
          <p:nvPicPr>
            <p:cNvPr id="149" name="Picture 6" descr="Image result for office building icon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521" y="993646"/>
              <a:ext cx="4876799" cy="487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Immagine 14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010429" y="5302641"/>
              <a:ext cx="1031999" cy="430615"/>
            </a:xfrm>
            <a:prstGeom prst="rect">
              <a:avLst/>
            </a:prstGeom>
          </p:spPr>
        </p:pic>
      </p:grpSp>
      <p:pic>
        <p:nvPicPr>
          <p:cNvPr id="2050" name="Picture 2" descr="Image result for office building ico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09" y="3997128"/>
            <a:ext cx="1685161" cy="159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Immagine 1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69556" y="5252678"/>
            <a:ext cx="277132" cy="113720"/>
          </a:xfrm>
          <a:prstGeom prst="rect">
            <a:avLst/>
          </a:prstGeom>
        </p:spPr>
      </p:pic>
      <p:grpSp>
        <p:nvGrpSpPr>
          <p:cNvPr id="93" name="Group 92"/>
          <p:cNvGrpSpPr/>
          <p:nvPr/>
        </p:nvGrpSpPr>
        <p:grpSpPr>
          <a:xfrm>
            <a:off x="532978" y="2046545"/>
            <a:ext cx="1296567" cy="1514939"/>
            <a:chOff x="2109205" y="1010453"/>
            <a:chExt cx="3315220" cy="2959630"/>
          </a:xfrm>
        </p:grpSpPr>
        <p:pic>
          <p:nvPicPr>
            <p:cNvPr id="132" name="Picture 6" descr="Image result for office building icon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45" y="1010453"/>
              <a:ext cx="3293980" cy="2959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Immagine 10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109205" y="3611114"/>
              <a:ext cx="697052" cy="261331"/>
            </a:xfrm>
            <a:prstGeom prst="rect">
              <a:avLst/>
            </a:prstGeom>
          </p:spPr>
        </p:pic>
      </p:grpSp>
      <p:sp>
        <p:nvSpPr>
          <p:cNvPr id="94" name="Rectangle: Rounded Corners 93"/>
          <p:cNvSpPr/>
          <p:nvPr/>
        </p:nvSpPr>
        <p:spPr>
          <a:xfrm>
            <a:off x="239499" y="2022047"/>
            <a:ext cx="1754179" cy="1682659"/>
          </a:xfrm>
          <a:prstGeom prst="round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Rectangle 94"/>
          <p:cNvSpPr/>
          <p:nvPr/>
        </p:nvSpPr>
        <p:spPr>
          <a:xfrm>
            <a:off x="2523434" y="3766241"/>
            <a:ext cx="146065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900"/>
              </a:spcAft>
            </a:pPr>
            <a:r>
              <a:rPr lang="it-IT" sz="1050" u="none" dirty="0">
                <a:solidFill>
                  <a:prstClr val="black">
                    <a:lumMod val="65000"/>
                    <a:lumOff val="35000"/>
                  </a:prstClr>
                </a:solidFill>
                <a:latin typeface="Open Sans Light"/>
                <a:cs typeface="Open Sans Light"/>
              </a:rPr>
              <a:t>Cyber Physical Space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231443" y="2072958"/>
            <a:ext cx="1743393" cy="1538357"/>
            <a:chOff x="1229208" y="1676034"/>
            <a:chExt cx="6584002" cy="3867192"/>
          </a:xfrm>
        </p:grpSpPr>
        <p:pic>
          <p:nvPicPr>
            <p:cNvPr id="97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229208" y="3888413"/>
              <a:ext cx="438099" cy="417879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98" name="Immagine 1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920149" y="4137342"/>
              <a:ext cx="357965" cy="423714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99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177217" y="2294517"/>
              <a:ext cx="440577" cy="42024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692765" y="4327251"/>
              <a:ext cx="374232" cy="353172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101" name="Picture 4" descr="Risultati immagini per people counters icon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3985" y="3407804"/>
              <a:ext cx="339657" cy="339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7268500" y="1676034"/>
              <a:ext cx="446307" cy="425708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03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7366903" y="5117518"/>
              <a:ext cx="446307" cy="425708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5400000">
              <a:off x="6039755" y="3299323"/>
              <a:ext cx="374232" cy="353172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cxnSp>
          <p:nvCxnSpPr>
            <p:cNvPr id="105" name="Connettore 1 23"/>
            <p:cNvCxnSpPr>
              <a:cxnSpLocks/>
              <a:endCxn id="106" idx="1"/>
            </p:cNvCxnSpPr>
            <p:nvPr/>
          </p:nvCxnSpPr>
          <p:spPr>
            <a:xfrm flipV="1">
              <a:off x="1697731" y="3631185"/>
              <a:ext cx="2301499" cy="47857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999230" y="3367513"/>
              <a:ext cx="527344" cy="527344"/>
            </a:xfrm>
            <a:prstGeom prst="rect">
              <a:avLst/>
            </a:prstGeom>
          </p:spPr>
        </p:pic>
        <p:cxnSp>
          <p:nvCxnSpPr>
            <p:cNvPr id="107" name="Connettore 1 23"/>
            <p:cNvCxnSpPr>
              <a:cxnSpLocks/>
            </p:cNvCxnSpPr>
            <p:nvPr/>
          </p:nvCxnSpPr>
          <p:spPr>
            <a:xfrm>
              <a:off x="3377819" y="2733286"/>
              <a:ext cx="621411" cy="69644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23"/>
            <p:cNvCxnSpPr>
              <a:cxnSpLocks/>
              <a:stCxn id="102" idx="3"/>
            </p:cNvCxnSpPr>
            <p:nvPr/>
          </p:nvCxnSpPr>
          <p:spPr>
            <a:xfrm flipH="1">
              <a:off x="4526574" y="1888888"/>
              <a:ext cx="2741926" cy="147862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23"/>
            <p:cNvCxnSpPr>
              <a:cxnSpLocks/>
            </p:cNvCxnSpPr>
            <p:nvPr/>
          </p:nvCxnSpPr>
          <p:spPr>
            <a:xfrm>
              <a:off x="4556998" y="3876313"/>
              <a:ext cx="2809905" cy="13143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23"/>
            <p:cNvCxnSpPr>
              <a:cxnSpLocks/>
              <a:stCxn id="124" idx="2"/>
            </p:cNvCxnSpPr>
            <p:nvPr/>
          </p:nvCxnSpPr>
          <p:spPr>
            <a:xfrm flipH="1" flipV="1">
              <a:off x="3065792" y="4503837"/>
              <a:ext cx="1256992" cy="54762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5400000">
              <a:off x="4312254" y="4874877"/>
              <a:ext cx="374232" cy="353172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cxnSp>
          <p:nvCxnSpPr>
            <p:cNvPr id="125" name="Connettore 1 23"/>
            <p:cNvCxnSpPr>
              <a:cxnSpLocks/>
              <a:stCxn id="98" idx="1"/>
              <a:endCxn id="100" idx="3"/>
            </p:cNvCxnSpPr>
            <p:nvPr/>
          </p:nvCxnSpPr>
          <p:spPr>
            <a:xfrm flipH="1">
              <a:off x="3066997" y="4349199"/>
              <a:ext cx="853152" cy="15463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23"/>
            <p:cNvCxnSpPr>
              <a:cxnSpLocks/>
              <a:endCxn id="124" idx="1"/>
            </p:cNvCxnSpPr>
            <p:nvPr/>
          </p:nvCxnSpPr>
          <p:spPr>
            <a:xfrm>
              <a:off x="4308538" y="4426518"/>
              <a:ext cx="190832" cy="43782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23"/>
            <p:cNvCxnSpPr>
              <a:cxnSpLocks/>
              <a:stCxn id="129" idx="1"/>
            </p:cNvCxnSpPr>
            <p:nvPr/>
          </p:nvCxnSpPr>
          <p:spPr>
            <a:xfrm flipH="1" flipV="1">
              <a:off x="4651771" y="5016748"/>
              <a:ext cx="1070046" cy="4475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721817" y="4797832"/>
              <a:ext cx="527344" cy="527344"/>
            </a:xfrm>
            <a:prstGeom prst="rect">
              <a:avLst/>
            </a:prstGeom>
          </p:spPr>
        </p:pic>
        <p:cxnSp>
          <p:nvCxnSpPr>
            <p:cNvPr id="130" name="Connettore 1 23"/>
            <p:cNvCxnSpPr>
              <a:cxnSpLocks/>
              <a:endCxn id="104" idx="2"/>
            </p:cNvCxnSpPr>
            <p:nvPr/>
          </p:nvCxnSpPr>
          <p:spPr>
            <a:xfrm flipV="1">
              <a:off x="5305550" y="3475909"/>
              <a:ext cx="744735" cy="1273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23"/>
            <p:cNvCxnSpPr>
              <a:cxnSpLocks/>
              <a:stCxn id="129" idx="0"/>
            </p:cNvCxnSpPr>
            <p:nvPr/>
          </p:nvCxnSpPr>
          <p:spPr>
            <a:xfrm flipV="1">
              <a:off x="5985489" y="3628310"/>
              <a:ext cx="217196" cy="116952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4" name="Immagine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3430712" y="1919717"/>
            <a:ext cx="118179" cy="169345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74961" y="3264208"/>
            <a:ext cx="139637" cy="209776"/>
          </a:xfrm>
          <a:prstGeom prst="rect">
            <a:avLst/>
          </a:prstGeom>
        </p:spPr>
      </p:pic>
      <p:sp>
        <p:nvSpPr>
          <p:cNvPr id="136" name="Rectangle: Rounded Corners 135"/>
          <p:cNvSpPr/>
          <p:nvPr/>
        </p:nvSpPr>
        <p:spPr>
          <a:xfrm>
            <a:off x="2671799" y="4056850"/>
            <a:ext cx="1719671" cy="1489405"/>
          </a:xfrm>
          <a:prstGeom prst="round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7" name="Rectangle: Rounded Corners 136"/>
          <p:cNvSpPr/>
          <p:nvPr/>
        </p:nvSpPr>
        <p:spPr>
          <a:xfrm>
            <a:off x="6191483" y="3691672"/>
            <a:ext cx="1497856" cy="1599441"/>
          </a:xfrm>
          <a:prstGeom prst="round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8" name="Rectangle: Rounded Corners 137"/>
          <p:cNvSpPr/>
          <p:nvPr/>
        </p:nvSpPr>
        <p:spPr>
          <a:xfrm>
            <a:off x="6901373" y="1706749"/>
            <a:ext cx="1837268" cy="1669535"/>
          </a:xfrm>
          <a:prstGeom prst="round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9" name="Group 138"/>
          <p:cNvGrpSpPr/>
          <p:nvPr/>
        </p:nvGrpSpPr>
        <p:grpSpPr>
          <a:xfrm>
            <a:off x="2641061" y="4035933"/>
            <a:ext cx="1631044" cy="1538357"/>
            <a:chOff x="1653500" y="1676034"/>
            <a:chExt cx="6159710" cy="3867192"/>
          </a:xfrm>
        </p:grpSpPr>
        <p:pic>
          <p:nvPicPr>
            <p:cNvPr id="140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653500" y="3888414"/>
              <a:ext cx="438098" cy="417879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41" name="Immagine 1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920149" y="4137342"/>
              <a:ext cx="357965" cy="423714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42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177217" y="2294517"/>
              <a:ext cx="440577" cy="42024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692765" y="4327251"/>
              <a:ext cx="374232" cy="353172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144" name="Picture 4" descr="Risultati immagini per people counters icon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3985" y="3407804"/>
              <a:ext cx="339657" cy="339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7268500" y="1676034"/>
              <a:ext cx="446307" cy="425708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46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7366903" y="5117518"/>
              <a:ext cx="446307" cy="425708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5400000">
              <a:off x="6039755" y="3299323"/>
              <a:ext cx="374232" cy="353172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cxnSp>
          <p:nvCxnSpPr>
            <p:cNvPr id="154" name="Connettore 1 23"/>
            <p:cNvCxnSpPr>
              <a:cxnSpLocks/>
              <a:stCxn id="140" idx="3"/>
              <a:endCxn id="155" idx="1"/>
            </p:cNvCxnSpPr>
            <p:nvPr/>
          </p:nvCxnSpPr>
          <p:spPr>
            <a:xfrm flipV="1">
              <a:off x="2091598" y="3631185"/>
              <a:ext cx="1907631" cy="46617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999230" y="3367513"/>
              <a:ext cx="527344" cy="527344"/>
            </a:xfrm>
            <a:prstGeom prst="rect">
              <a:avLst/>
            </a:prstGeom>
          </p:spPr>
        </p:pic>
        <p:cxnSp>
          <p:nvCxnSpPr>
            <p:cNvPr id="156" name="Connettore 1 23"/>
            <p:cNvCxnSpPr>
              <a:cxnSpLocks/>
            </p:cNvCxnSpPr>
            <p:nvPr/>
          </p:nvCxnSpPr>
          <p:spPr>
            <a:xfrm>
              <a:off x="3377819" y="2733286"/>
              <a:ext cx="621411" cy="69644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23"/>
            <p:cNvCxnSpPr>
              <a:cxnSpLocks/>
              <a:stCxn id="145" idx="3"/>
            </p:cNvCxnSpPr>
            <p:nvPr/>
          </p:nvCxnSpPr>
          <p:spPr>
            <a:xfrm flipH="1">
              <a:off x="4526574" y="1888888"/>
              <a:ext cx="2741926" cy="147862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23"/>
            <p:cNvCxnSpPr>
              <a:cxnSpLocks/>
            </p:cNvCxnSpPr>
            <p:nvPr/>
          </p:nvCxnSpPr>
          <p:spPr>
            <a:xfrm>
              <a:off x="4556998" y="3876313"/>
              <a:ext cx="2809905" cy="13143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23"/>
            <p:cNvCxnSpPr>
              <a:cxnSpLocks/>
              <a:stCxn id="160" idx="2"/>
            </p:cNvCxnSpPr>
            <p:nvPr/>
          </p:nvCxnSpPr>
          <p:spPr>
            <a:xfrm flipH="1" flipV="1">
              <a:off x="3065792" y="4503837"/>
              <a:ext cx="1256992" cy="54762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5400000">
              <a:off x="4312254" y="4874877"/>
              <a:ext cx="374232" cy="353172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cxnSp>
          <p:nvCxnSpPr>
            <p:cNvPr id="161" name="Connettore 1 23"/>
            <p:cNvCxnSpPr>
              <a:cxnSpLocks/>
              <a:stCxn id="141" idx="1"/>
              <a:endCxn id="143" idx="3"/>
            </p:cNvCxnSpPr>
            <p:nvPr/>
          </p:nvCxnSpPr>
          <p:spPr>
            <a:xfrm flipH="1">
              <a:off x="3066997" y="4349199"/>
              <a:ext cx="853152" cy="15463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23"/>
            <p:cNvCxnSpPr>
              <a:cxnSpLocks/>
              <a:endCxn id="160" idx="1"/>
            </p:cNvCxnSpPr>
            <p:nvPr/>
          </p:nvCxnSpPr>
          <p:spPr>
            <a:xfrm>
              <a:off x="4308538" y="4426518"/>
              <a:ext cx="190832" cy="43782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23"/>
            <p:cNvCxnSpPr>
              <a:cxnSpLocks/>
              <a:stCxn id="164" idx="1"/>
            </p:cNvCxnSpPr>
            <p:nvPr/>
          </p:nvCxnSpPr>
          <p:spPr>
            <a:xfrm flipH="1" flipV="1">
              <a:off x="4651771" y="5016748"/>
              <a:ext cx="1070046" cy="4475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721817" y="4797832"/>
              <a:ext cx="527344" cy="527344"/>
            </a:xfrm>
            <a:prstGeom prst="rect">
              <a:avLst/>
            </a:prstGeom>
          </p:spPr>
        </p:pic>
        <p:cxnSp>
          <p:nvCxnSpPr>
            <p:cNvPr id="165" name="Connettore 1 23"/>
            <p:cNvCxnSpPr>
              <a:cxnSpLocks/>
              <a:endCxn id="147" idx="2"/>
            </p:cNvCxnSpPr>
            <p:nvPr/>
          </p:nvCxnSpPr>
          <p:spPr>
            <a:xfrm flipV="1">
              <a:off x="5305550" y="3475909"/>
              <a:ext cx="744735" cy="1273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23"/>
            <p:cNvCxnSpPr>
              <a:cxnSpLocks/>
              <a:stCxn id="164" idx="0"/>
            </p:cNvCxnSpPr>
            <p:nvPr/>
          </p:nvCxnSpPr>
          <p:spPr>
            <a:xfrm flipV="1">
              <a:off x="5985489" y="3628310"/>
              <a:ext cx="217196" cy="116952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/>
          <p:nvPr/>
        </p:nvGrpSpPr>
        <p:grpSpPr>
          <a:xfrm>
            <a:off x="6902326" y="1759446"/>
            <a:ext cx="1743393" cy="1538357"/>
            <a:chOff x="1229208" y="1676034"/>
            <a:chExt cx="6584002" cy="3867192"/>
          </a:xfrm>
        </p:grpSpPr>
        <p:pic>
          <p:nvPicPr>
            <p:cNvPr id="168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229208" y="3888413"/>
              <a:ext cx="438099" cy="417879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69" name="Immagine 1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920149" y="4137342"/>
              <a:ext cx="357965" cy="423714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70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177217" y="2294517"/>
              <a:ext cx="440577" cy="42024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692765" y="4327251"/>
              <a:ext cx="374232" cy="353172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172" name="Picture 4" descr="Risultati immagini per people counters icon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3985" y="3407804"/>
              <a:ext cx="339657" cy="339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3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7268500" y="1676034"/>
              <a:ext cx="446307" cy="425708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74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7366903" y="5117518"/>
              <a:ext cx="446307" cy="425708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5400000">
              <a:off x="6039755" y="3299323"/>
              <a:ext cx="374232" cy="353172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cxnSp>
          <p:nvCxnSpPr>
            <p:cNvPr id="189" name="Connettore 1 23"/>
            <p:cNvCxnSpPr>
              <a:cxnSpLocks/>
              <a:endCxn id="197" idx="1"/>
            </p:cNvCxnSpPr>
            <p:nvPr/>
          </p:nvCxnSpPr>
          <p:spPr>
            <a:xfrm flipV="1">
              <a:off x="1697731" y="3631185"/>
              <a:ext cx="2301499" cy="47857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999230" y="3367513"/>
              <a:ext cx="527344" cy="527344"/>
            </a:xfrm>
            <a:prstGeom prst="rect">
              <a:avLst/>
            </a:prstGeom>
          </p:spPr>
        </p:pic>
        <p:cxnSp>
          <p:nvCxnSpPr>
            <p:cNvPr id="198" name="Connettore 1 23"/>
            <p:cNvCxnSpPr>
              <a:cxnSpLocks/>
            </p:cNvCxnSpPr>
            <p:nvPr/>
          </p:nvCxnSpPr>
          <p:spPr>
            <a:xfrm>
              <a:off x="3377819" y="2733286"/>
              <a:ext cx="621411" cy="69644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23"/>
            <p:cNvCxnSpPr>
              <a:cxnSpLocks/>
              <a:stCxn id="173" idx="3"/>
            </p:cNvCxnSpPr>
            <p:nvPr/>
          </p:nvCxnSpPr>
          <p:spPr>
            <a:xfrm flipH="1">
              <a:off x="4526574" y="1888888"/>
              <a:ext cx="2741926" cy="147862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3"/>
            <p:cNvCxnSpPr>
              <a:cxnSpLocks/>
            </p:cNvCxnSpPr>
            <p:nvPr/>
          </p:nvCxnSpPr>
          <p:spPr>
            <a:xfrm>
              <a:off x="4556998" y="3876313"/>
              <a:ext cx="2809905" cy="13143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3"/>
            <p:cNvCxnSpPr>
              <a:cxnSpLocks/>
              <a:stCxn id="207" idx="2"/>
            </p:cNvCxnSpPr>
            <p:nvPr/>
          </p:nvCxnSpPr>
          <p:spPr>
            <a:xfrm flipH="1" flipV="1">
              <a:off x="3065792" y="4503837"/>
              <a:ext cx="1256992" cy="54762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5400000">
              <a:off x="4312254" y="4874877"/>
              <a:ext cx="374232" cy="353172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cxnSp>
          <p:nvCxnSpPr>
            <p:cNvPr id="211" name="Connettore 1 23"/>
            <p:cNvCxnSpPr>
              <a:cxnSpLocks/>
              <a:stCxn id="169" idx="1"/>
              <a:endCxn id="171" idx="3"/>
            </p:cNvCxnSpPr>
            <p:nvPr/>
          </p:nvCxnSpPr>
          <p:spPr>
            <a:xfrm flipH="1">
              <a:off x="3066997" y="4349199"/>
              <a:ext cx="853152" cy="15463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3"/>
            <p:cNvCxnSpPr>
              <a:cxnSpLocks/>
              <a:endCxn id="207" idx="1"/>
            </p:cNvCxnSpPr>
            <p:nvPr/>
          </p:nvCxnSpPr>
          <p:spPr>
            <a:xfrm>
              <a:off x="4308538" y="4426518"/>
              <a:ext cx="190832" cy="43782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3"/>
            <p:cNvCxnSpPr>
              <a:cxnSpLocks/>
              <a:stCxn id="214" idx="1"/>
            </p:cNvCxnSpPr>
            <p:nvPr/>
          </p:nvCxnSpPr>
          <p:spPr>
            <a:xfrm flipH="1" flipV="1">
              <a:off x="4651771" y="5016748"/>
              <a:ext cx="1070046" cy="4475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721817" y="4797832"/>
              <a:ext cx="527344" cy="527344"/>
            </a:xfrm>
            <a:prstGeom prst="rect">
              <a:avLst/>
            </a:prstGeom>
          </p:spPr>
        </p:pic>
        <p:cxnSp>
          <p:nvCxnSpPr>
            <p:cNvPr id="215" name="Connettore 1 23"/>
            <p:cNvCxnSpPr>
              <a:cxnSpLocks/>
              <a:endCxn id="176" idx="2"/>
            </p:cNvCxnSpPr>
            <p:nvPr/>
          </p:nvCxnSpPr>
          <p:spPr>
            <a:xfrm flipV="1">
              <a:off x="5305550" y="3475909"/>
              <a:ext cx="744735" cy="1273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3"/>
            <p:cNvCxnSpPr>
              <a:cxnSpLocks/>
              <a:stCxn id="214" idx="0"/>
            </p:cNvCxnSpPr>
            <p:nvPr/>
          </p:nvCxnSpPr>
          <p:spPr>
            <a:xfrm flipV="1">
              <a:off x="5985489" y="3628310"/>
              <a:ext cx="217196" cy="116952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/>
        </p:nvGrpSpPr>
        <p:grpSpPr>
          <a:xfrm>
            <a:off x="6155776" y="3683809"/>
            <a:ext cx="1612464" cy="1538357"/>
            <a:chOff x="1723667" y="1676034"/>
            <a:chExt cx="6089543" cy="3867192"/>
          </a:xfrm>
        </p:grpSpPr>
        <p:pic>
          <p:nvPicPr>
            <p:cNvPr id="218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723667" y="3888414"/>
              <a:ext cx="438098" cy="417879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219" name="Immagine 1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920149" y="4137342"/>
              <a:ext cx="357965" cy="423714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220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177217" y="2294517"/>
              <a:ext cx="440577" cy="42024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692765" y="4327251"/>
              <a:ext cx="374232" cy="353172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222" name="Picture 4" descr="Risultati immagini per people counters icon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3985" y="3407804"/>
              <a:ext cx="339657" cy="339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3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7268500" y="1676034"/>
              <a:ext cx="446307" cy="425708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224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7366903" y="5117518"/>
              <a:ext cx="446307" cy="425708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5400000">
              <a:off x="6039755" y="3299323"/>
              <a:ext cx="374232" cy="353172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cxnSp>
          <p:nvCxnSpPr>
            <p:cNvPr id="227" name="Connettore 1 23"/>
            <p:cNvCxnSpPr>
              <a:cxnSpLocks/>
              <a:stCxn id="218" idx="3"/>
              <a:endCxn id="228" idx="1"/>
            </p:cNvCxnSpPr>
            <p:nvPr/>
          </p:nvCxnSpPr>
          <p:spPr>
            <a:xfrm flipV="1">
              <a:off x="2161765" y="3631185"/>
              <a:ext cx="1837467" cy="46617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8" name="Picture 22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999230" y="3367513"/>
              <a:ext cx="527344" cy="527344"/>
            </a:xfrm>
            <a:prstGeom prst="rect">
              <a:avLst/>
            </a:prstGeom>
          </p:spPr>
        </p:pic>
        <p:cxnSp>
          <p:nvCxnSpPr>
            <p:cNvPr id="229" name="Connettore 1 23"/>
            <p:cNvCxnSpPr>
              <a:cxnSpLocks/>
            </p:cNvCxnSpPr>
            <p:nvPr/>
          </p:nvCxnSpPr>
          <p:spPr>
            <a:xfrm>
              <a:off x="3377819" y="2733286"/>
              <a:ext cx="621411" cy="69644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3"/>
            <p:cNvCxnSpPr>
              <a:cxnSpLocks/>
              <a:stCxn id="223" idx="3"/>
            </p:cNvCxnSpPr>
            <p:nvPr/>
          </p:nvCxnSpPr>
          <p:spPr>
            <a:xfrm flipH="1">
              <a:off x="4526574" y="1888888"/>
              <a:ext cx="2741926" cy="147862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"/>
            <p:cNvCxnSpPr>
              <a:cxnSpLocks/>
            </p:cNvCxnSpPr>
            <p:nvPr/>
          </p:nvCxnSpPr>
          <p:spPr>
            <a:xfrm>
              <a:off x="4556998" y="3876313"/>
              <a:ext cx="2809905" cy="13143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"/>
            <p:cNvCxnSpPr>
              <a:cxnSpLocks/>
              <a:stCxn id="233" idx="2"/>
            </p:cNvCxnSpPr>
            <p:nvPr/>
          </p:nvCxnSpPr>
          <p:spPr>
            <a:xfrm flipH="1" flipV="1">
              <a:off x="3065792" y="4503837"/>
              <a:ext cx="1256992" cy="54762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5400000">
              <a:off x="4312254" y="4874877"/>
              <a:ext cx="374232" cy="353172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cxnSp>
          <p:nvCxnSpPr>
            <p:cNvPr id="234" name="Connettore 1 23"/>
            <p:cNvCxnSpPr>
              <a:cxnSpLocks/>
              <a:stCxn id="219" idx="1"/>
              <a:endCxn id="221" idx="3"/>
            </p:cNvCxnSpPr>
            <p:nvPr/>
          </p:nvCxnSpPr>
          <p:spPr>
            <a:xfrm flipH="1">
              <a:off x="3066997" y="4349199"/>
              <a:ext cx="853152" cy="15463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"/>
            <p:cNvCxnSpPr>
              <a:cxnSpLocks/>
              <a:endCxn id="233" idx="1"/>
            </p:cNvCxnSpPr>
            <p:nvPr/>
          </p:nvCxnSpPr>
          <p:spPr>
            <a:xfrm>
              <a:off x="4308538" y="4426518"/>
              <a:ext cx="190832" cy="43782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"/>
            <p:cNvCxnSpPr>
              <a:cxnSpLocks/>
              <a:stCxn id="237" idx="1"/>
            </p:cNvCxnSpPr>
            <p:nvPr/>
          </p:nvCxnSpPr>
          <p:spPr>
            <a:xfrm flipH="1" flipV="1">
              <a:off x="4651771" y="5016748"/>
              <a:ext cx="1070046" cy="4475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7" name="Picture 23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721817" y="4797832"/>
              <a:ext cx="527344" cy="527344"/>
            </a:xfrm>
            <a:prstGeom prst="rect">
              <a:avLst/>
            </a:prstGeom>
          </p:spPr>
        </p:pic>
        <p:cxnSp>
          <p:nvCxnSpPr>
            <p:cNvPr id="238" name="Connettore 1 23"/>
            <p:cNvCxnSpPr>
              <a:cxnSpLocks/>
              <a:endCxn id="225" idx="2"/>
            </p:cNvCxnSpPr>
            <p:nvPr/>
          </p:nvCxnSpPr>
          <p:spPr>
            <a:xfrm flipV="1">
              <a:off x="5305550" y="3475909"/>
              <a:ext cx="744735" cy="1273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"/>
            <p:cNvCxnSpPr>
              <a:cxnSpLocks/>
              <a:stCxn id="237" idx="0"/>
            </p:cNvCxnSpPr>
            <p:nvPr/>
          </p:nvCxnSpPr>
          <p:spPr>
            <a:xfrm flipV="1">
              <a:off x="5985489" y="3628310"/>
              <a:ext cx="217196" cy="116952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6" name="Immagine 16" descr="C:\Users\Henry\Desktop\download.png"/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13" y="1925041"/>
            <a:ext cx="296969" cy="310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Immagine 16" descr="C:\Users\Henry\Desktop\download.png"/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952" y="4629949"/>
            <a:ext cx="296969" cy="310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Immagine 13" descr="../../../../Downloads/ugrokit_grokker__52441.1439408405.1280.1280.jpg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595" y="2848882"/>
            <a:ext cx="470688" cy="26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Immagine 9">
            <a:extLst>
              <a:ext uri="{FF2B5EF4-FFF2-40B4-BE49-F238E27FC236}">
                <a16:creationId xmlns:a16="http://schemas.microsoft.com/office/drawing/2014/main" id="{4D9BD421-038C-49FA-8983-21AD7EA7971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2701077" y="3826402"/>
            <a:ext cx="118179" cy="169345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</p:pic>
      <p:pic>
        <p:nvPicPr>
          <p:cNvPr id="152" name="Immagine 9">
            <a:extLst>
              <a:ext uri="{FF2B5EF4-FFF2-40B4-BE49-F238E27FC236}">
                <a16:creationId xmlns:a16="http://schemas.microsoft.com/office/drawing/2014/main" id="{62D7141C-993F-4560-A0D8-329AD97C2CA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3430711" y="3342161"/>
            <a:ext cx="118179" cy="169345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</p:pic>
      <p:pic>
        <p:nvPicPr>
          <p:cNvPr id="153" name="Immagine 9">
            <a:extLst>
              <a:ext uri="{FF2B5EF4-FFF2-40B4-BE49-F238E27FC236}">
                <a16:creationId xmlns:a16="http://schemas.microsoft.com/office/drawing/2014/main" id="{B6E2314F-8B93-41A4-BBAD-82B76B4B3D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4634275" y="2745823"/>
            <a:ext cx="118179" cy="169345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</p:pic>
      <p:pic>
        <p:nvPicPr>
          <p:cNvPr id="175" name="Immagine 9">
            <a:extLst>
              <a:ext uri="{FF2B5EF4-FFF2-40B4-BE49-F238E27FC236}">
                <a16:creationId xmlns:a16="http://schemas.microsoft.com/office/drawing/2014/main" id="{466395F5-81FF-49D7-AA41-0C564BA4403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291248" y="4410625"/>
            <a:ext cx="118179" cy="169345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</p:pic>
      <p:pic>
        <p:nvPicPr>
          <p:cNvPr id="177" name="Immagine 9">
            <a:extLst>
              <a:ext uri="{FF2B5EF4-FFF2-40B4-BE49-F238E27FC236}">
                <a16:creationId xmlns:a16="http://schemas.microsoft.com/office/drawing/2014/main" id="{69BA366D-45B0-4B9D-A91D-77BCB5BEBAD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2669221" y="4841468"/>
            <a:ext cx="118179" cy="169345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</p:pic>
      <p:pic>
        <p:nvPicPr>
          <p:cNvPr id="178" name="Immagine 9">
            <a:extLst>
              <a:ext uri="{FF2B5EF4-FFF2-40B4-BE49-F238E27FC236}">
                <a16:creationId xmlns:a16="http://schemas.microsoft.com/office/drawing/2014/main" id="{CA498A9E-F11D-4843-A6DD-19243ED6CC1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5838595" y="1537404"/>
            <a:ext cx="118179" cy="169345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8704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/>
      <p:bldP spid="136" grpId="0" animBg="1"/>
      <p:bldP spid="137" grpId="0" animBg="1"/>
      <p:bldP spid="1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640EB3-C8EB-4FC2-9213-11013735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Adaptive</a:t>
            </a:r>
            <a:r>
              <a:rPr lang="it-IT" dirty="0"/>
              <a:t> Software Architecture &amp; Machine Learning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01F2DC08-A975-48A7-B158-A1CB4D3EFD40}"/>
              </a:ext>
            </a:extLst>
          </p:cNvPr>
          <p:cNvGrpSpPr/>
          <p:nvPr/>
        </p:nvGrpSpPr>
        <p:grpSpPr>
          <a:xfrm>
            <a:off x="2123728" y="2636912"/>
            <a:ext cx="4608512" cy="1974567"/>
            <a:chOff x="0" y="1280066"/>
            <a:chExt cx="9144000" cy="429786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0F27D85-E997-4817-A98B-BCC080873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80066"/>
              <a:ext cx="9144000" cy="4297867"/>
            </a:xfrm>
            <a:prstGeom prst="rect">
              <a:avLst/>
            </a:prstGeom>
          </p:spPr>
        </p:pic>
        <p:pic>
          <p:nvPicPr>
            <p:cNvPr id="6" name="Picture 4" descr="Image result for office building icon">
              <a:extLst>
                <a:ext uri="{FF2B5EF4-FFF2-40B4-BE49-F238E27FC236}">
                  <a16:creationId xmlns:a16="http://schemas.microsoft.com/office/drawing/2014/main" id="{0C60152D-BDFC-4BCD-8E58-22D59EFC8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736" y="1524000"/>
              <a:ext cx="2633064" cy="1874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D6EF217-3726-4111-B50D-4A6B57350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5100" y="3227451"/>
              <a:ext cx="277132" cy="113720"/>
            </a:xfrm>
            <a:prstGeom prst="rect">
              <a:avLst/>
            </a:prstGeom>
          </p:spPr>
        </p:pic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A523A22C-602E-448E-B443-3A0E1BF37F4A}"/>
                </a:ext>
              </a:extLst>
            </p:cNvPr>
            <p:cNvGrpSpPr/>
            <p:nvPr/>
          </p:nvGrpSpPr>
          <p:grpSpPr>
            <a:xfrm>
              <a:off x="6314880" y="3704464"/>
              <a:ext cx="1328972" cy="1287905"/>
              <a:chOff x="3010429" y="993646"/>
              <a:chExt cx="4948891" cy="4876801"/>
            </a:xfrm>
          </p:grpSpPr>
          <p:pic>
            <p:nvPicPr>
              <p:cNvPr id="118" name="Picture 6" descr="Image result for office building icon">
                <a:extLst>
                  <a:ext uri="{FF2B5EF4-FFF2-40B4-BE49-F238E27FC236}">
                    <a16:creationId xmlns:a16="http://schemas.microsoft.com/office/drawing/2014/main" id="{AB2768B4-BDEF-481A-A104-BC42AAA922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2521" y="993646"/>
                <a:ext cx="4876799" cy="4876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Immagine 118">
                <a:extLst>
                  <a:ext uri="{FF2B5EF4-FFF2-40B4-BE49-F238E27FC236}">
                    <a16:creationId xmlns:a16="http://schemas.microsoft.com/office/drawing/2014/main" id="{7E2A480F-BCEC-439C-B4AD-620ECC559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0429" y="5302641"/>
                <a:ext cx="1031999" cy="430615"/>
              </a:xfrm>
              <a:prstGeom prst="rect">
                <a:avLst/>
              </a:prstGeom>
            </p:spPr>
          </p:pic>
        </p:grpSp>
        <p:pic>
          <p:nvPicPr>
            <p:cNvPr id="9" name="Picture 2" descr="Image result for office building icon">
              <a:extLst>
                <a:ext uri="{FF2B5EF4-FFF2-40B4-BE49-F238E27FC236}">
                  <a16:creationId xmlns:a16="http://schemas.microsoft.com/office/drawing/2014/main" id="{73881521-5E3D-4FB3-9ACA-89DAE7FD0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672" y="3636997"/>
              <a:ext cx="1685161" cy="159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38AA1CB-33EE-46E4-8DFA-67837182B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5919" y="4892547"/>
              <a:ext cx="277132" cy="113720"/>
            </a:xfrm>
            <a:prstGeom prst="rect">
              <a:avLst/>
            </a:prstGeom>
          </p:spPr>
        </p:pic>
        <p:grpSp>
          <p:nvGrpSpPr>
            <p:cNvPr id="11" name="Group 92">
              <a:extLst>
                <a:ext uri="{FF2B5EF4-FFF2-40B4-BE49-F238E27FC236}">
                  <a16:creationId xmlns:a16="http://schemas.microsoft.com/office/drawing/2014/main" id="{E1CB5553-0DCA-417C-89EB-6EF49B4978AB}"/>
                </a:ext>
              </a:extLst>
            </p:cNvPr>
            <p:cNvGrpSpPr/>
            <p:nvPr/>
          </p:nvGrpSpPr>
          <p:grpSpPr>
            <a:xfrm>
              <a:off x="542877" y="1991870"/>
              <a:ext cx="1296567" cy="1514939"/>
              <a:chOff x="2109205" y="1010453"/>
              <a:chExt cx="3315220" cy="2959630"/>
            </a:xfrm>
          </p:grpSpPr>
          <p:pic>
            <p:nvPicPr>
              <p:cNvPr id="116" name="Picture 6" descr="Image result for office building icon">
                <a:extLst>
                  <a:ext uri="{FF2B5EF4-FFF2-40B4-BE49-F238E27FC236}">
                    <a16:creationId xmlns:a16="http://schemas.microsoft.com/office/drawing/2014/main" id="{5A555090-07A2-4C2A-ADD0-99FDCDEDF0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0445" y="1010453"/>
                <a:ext cx="3293980" cy="2959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Immagine 103">
                <a:extLst>
                  <a:ext uri="{FF2B5EF4-FFF2-40B4-BE49-F238E27FC236}">
                    <a16:creationId xmlns:a16="http://schemas.microsoft.com/office/drawing/2014/main" id="{1029F6AE-AC19-418B-9CFB-CB6DB7184F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9205" y="3611114"/>
                <a:ext cx="697052" cy="261331"/>
              </a:xfrm>
              <a:prstGeom prst="rect">
                <a:avLst/>
              </a:prstGeom>
            </p:spPr>
          </p:pic>
        </p:grpSp>
        <p:sp>
          <p:nvSpPr>
            <p:cNvPr id="12" name="Rectangle: Rounded Corners 93">
              <a:extLst>
                <a:ext uri="{FF2B5EF4-FFF2-40B4-BE49-F238E27FC236}">
                  <a16:creationId xmlns:a16="http://schemas.microsoft.com/office/drawing/2014/main" id="{CE240432-7DE5-494E-8609-8FC6D9BF5307}"/>
                </a:ext>
              </a:extLst>
            </p:cNvPr>
            <p:cNvSpPr/>
            <p:nvPr/>
          </p:nvSpPr>
          <p:spPr>
            <a:xfrm>
              <a:off x="249398" y="1967372"/>
              <a:ext cx="1754179" cy="1682659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94">
              <a:extLst>
                <a:ext uri="{FF2B5EF4-FFF2-40B4-BE49-F238E27FC236}">
                  <a16:creationId xmlns:a16="http://schemas.microsoft.com/office/drawing/2014/main" id="{349F55EC-1FA7-4274-889F-27A0C0B2C1BA}"/>
                </a:ext>
              </a:extLst>
            </p:cNvPr>
            <p:cNvSpPr/>
            <p:nvPr/>
          </p:nvSpPr>
          <p:spPr>
            <a:xfrm>
              <a:off x="3859797" y="3406110"/>
              <a:ext cx="1460659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57200" fontAlgn="auto">
                <a:spcBef>
                  <a:spcPts val="0"/>
                </a:spcBef>
                <a:spcAft>
                  <a:spcPts val="900"/>
                </a:spcAft>
              </a:pPr>
              <a:r>
                <a:rPr lang="it-IT" sz="1050" u="none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 Light"/>
                  <a:cs typeface="Open Sans Light"/>
                </a:rPr>
                <a:t>Cyber Physical Space</a:t>
              </a:r>
            </a:p>
          </p:txBody>
        </p:sp>
        <p:grpSp>
          <p:nvGrpSpPr>
            <p:cNvPr id="14" name="Group 95">
              <a:extLst>
                <a:ext uri="{FF2B5EF4-FFF2-40B4-BE49-F238E27FC236}">
                  <a16:creationId xmlns:a16="http://schemas.microsoft.com/office/drawing/2014/main" id="{8115942F-4AED-49A7-87CD-D2490521C81D}"/>
                </a:ext>
              </a:extLst>
            </p:cNvPr>
            <p:cNvGrpSpPr/>
            <p:nvPr/>
          </p:nvGrpSpPr>
          <p:grpSpPr>
            <a:xfrm>
              <a:off x="241342" y="2018283"/>
              <a:ext cx="1743393" cy="1538357"/>
              <a:chOff x="1229208" y="1676034"/>
              <a:chExt cx="6584002" cy="3867192"/>
            </a:xfrm>
          </p:grpSpPr>
          <p:pic>
            <p:nvPicPr>
              <p:cNvPr id="95" name="Immagine 9">
                <a:extLst>
                  <a:ext uri="{FF2B5EF4-FFF2-40B4-BE49-F238E27FC236}">
                    <a16:creationId xmlns:a16="http://schemas.microsoft.com/office/drawing/2014/main" id="{9D26C680-714A-4BEB-9C4B-7D4528BEF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29208" y="3888413"/>
                <a:ext cx="438099" cy="417879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96" name="Immagine 16">
                <a:extLst>
                  <a:ext uri="{FF2B5EF4-FFF2-40B4-BE49-F238E27FC236}">
                    <a16:creationId xmlns:a16="http://schemas.microsoft.com/office/drawing/2014/main" id="{D2FDBC16-0E88-4581-8BCE-77D5B7BC0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20149" y="4137342"/>
                <a:ext cx="357965" cy="423714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97" name="Immagine 9">
                <a:extLst>
                  <a:ext uri="{FF2B5EF4-FFF2-40B4-BE49-F238E27FC236}">
                    <a16:creationId xmlns:a16="http://schemas.microsoft.com/office/drawing/2014/main" id="{D3B9B584-92D0-4698-9B77-BE14D641B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77217" y="2294517"/>
                <a:ext cx="440577" cy="420243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98" name="Picture 99">
                <a:extLst>
                  <a:ext uri="{FF2B5EF4-FFF2-40B4-BE49-F238E27FC236}">
                    <a16:creationId xmlns:a16="http://schemas.microsoft.com/office/drawing/2014/main" id="{C15D57AB-0858-43E9-9D2C-4F75312E0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92765" y="4327251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pic>
            <p:nvPicPr>
              <p:cNvPr id="99" name="Picture 4" descr="Risultati immagini per people counters icon">
                <a:extLst>
                  <a:ext uri="{FF2B5EF4-FFF2-40B4-BE49-F238E27FC236}">
                    <a16:creationId xmlns:a16="http://schemas.microsoft.com/office/drawing/2014/main" id="{C85F0841-3A69-42A7-A0E3-84BFB044D6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3985" y="3407804"/>
                <a:ext cx="339657" cy="339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Immagine 9">
                <a:extLst>
                  <a:ext uri="{FF2B5EF4-FFF2-40B4-BE49-F238E27FC236}">
                    <a16:creationId xmlns:a16="http://schemas.microsoft.com/office/drawing/2014/main" id="{DC4CB484-261B-4244-AAF9-5FC2C29A0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7268500" y="1676034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01" name="Immagine 9">
                <a:extLst>
                  <a:ext uri="{FF2B5EF4-FFF2-40B4-BE49-F238E27FC236}">
                    <a16:creationId xmlns:a16="http://schemas.microsoft.com/office/drawing/2014/main" id="{F03B1C9F-6D2F-4E4C-8FE9-BFDA28827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7366903" y="5117518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02" name="Picture 103">
                <a:extLst>
                  <a:ext uri="{FF2B5EF4-FFF2-40B4-BE49-F238E27FC236}">
                    <a16:creationId xmlns:a16="http://schemas.microsoft.com/office/drawing/2014/main" id="{8B995DDE-6554-44C2-8DF8-DEC5433CCA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6039755" y="3299323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103" name="Connettore 1 23">
                <a:extLst>
                  <a:ext uri="{FF2B5EF4-FFF2-40B4-BE49-F238E27FC236}">
                    <a16:creationId xmlns:a16="http://schemas.microsoft.com/office/drawing/2014/main" id="{398B9C88-4105-41C8-8B59-617E8DE52E79}"/>
                  </a:ext>
                </a:extLst>
              </p:cNvPr>
              <p:cNvCxnSpPr>
                <a:cxnSpLocks/>
                <a:endCxn id="104" idx="1"/>
              </p:cNvCxnSpPr>
              <p:nvPr/>
            </p:nvCxnSpPr>
            <p:spPr>
              <a:xfrm flipV="1">
                <a:off x="1697731" y="3631185"/>
                <a:ext cx="2301499" cy="47857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4" name="Picture 105">
                <a:extLst>
                  <a:ext uri="{FF2B5EF4-FFF2-40B4-BE49-F238E27FC236}">
                    <a16:creationId xmlns:a16="http://schemas.microsoft.com/office/drawing/2014/main" id="{1C795478-168F-418B-98B7-7313B31F1F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99230" y="3367513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105" name="Connettore 1 23">
                <a:extLst>
                  <a:ext uri="{FF2B5EF4-FFF2-40B4-BE49-F238E27FC236}">
                    <a16:creationId xmlns:a16="http://schemas.microsoft.com/office/drawing/2014/main" id="{CE1ABE04-E311-4757-ADF8-B0CC336CAC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7819" y="2733286"/>
                <a:ext cx="621411" cy="69644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ttore 1 23">
                <a:extLst>
                  <a:ext uri="{FF2B5EF4-FFF2-40B4-BE49-F238E27FC236}">
                    <a16:creationId xmlns:a16="http://schemas.microsoft.com/office/drawing/2014/main" id="{45C90710-B0AD-4361-B19B-83A92D764333}"/>
                  </a:ext>
                </a:extLst>
              </p:cNvPr>
              <p:cNvCxnSpPr>
                <a:cxnSpLocks/>
                <a:stCxn id="100" idx="3"/>
              </p:cNvCxnSpPr>
              <p:nvPr/>
            </p:nvCxnSpPr>
            <p:spPr>
              <a:xfrm flipH="1">
                <a:off x="4526574" y="1888888"/>
                <a:ext cx="2741926" cy="147862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ttore 1 23">
                <a:extLst>
                  <a:ext uri="{FF2B5EF4-FFF2-40B4-BE49-F238E27FC236}">
                    <a16:creationId xmlns:a16="http://schemas.microsoft.com/office/drawing/2014/main" id="{96213E13-6E89-498D-9FAA-3F711C6FE2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56998" y="3876313"/>
                <a:ext cx="2809905" cy="131435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ttore 1 23">
                <a:extLst>
                  <a:ext uri="{FF2B5EF4-FFF2-40B4-BE49-F238E27FC236}">
                    <a16:creationId xmlns:a16="http://schemas.microsoft.com/office/drawing/2014/main" id="{E1FE2FEF-F4BD-4911-A815-C9E16CC06AE4}"/>
                  </a:ext>
                </a:extLst>
              </p:cNvPr>
              <p:cNvCxnSpPr>
                <a:cxnSpLocks/>
                <a:stCxn id="109" idx="2"/>
              </p:cNvCxnSpPr>
              <p:nvPr/>
            </p:nvCxnSpPr>
            <p:spPr>
              <a:xfrm flipH="1" flipV="1">
                <a:off x="3065792" y="4503837"/>
                <a:ext cx="1256992" cy="54762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9" name="Picture 123">
                <a:extLst>
                  <a:ext uri="{FF2B5EF4-FFF2-40B4-BE49-F238E27FC236}">
                    <a16:creationId xmlns:a16="http://schemas.microsoft.com/office/drawing/2014/main" id="{0C7D0C5E-C2BE-43DE-97E4-F4B65784F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4312254" y="4874877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110" name="Connettore 1 23">
                <a:extLst>
                  <a:ext uri="{FF2B5EF4-FFF2-40B4-BE49-F238E27FC236}">
                    <a16:creationId xmlns:a16="http://schemas.microsoft.com/office/drawing/2014/main" id="{4E84C38D-EDBE-4218-B667-18B7A2A4ED7C}"/>
                  </a:ext>
                </a:extLst>
              </p:cNvPr>
              <p:cNvCxnSpPr>
                <a:cxnSpLocks/>
                <a:stCxn id="96" idx="1"/>
                <a:endCxn id="98" idx="3"/>
              </p:cNvCxnSpPr>
              <p:nvPr/>
            </p:nvCxnSpPr>
            <p:spPr>
              <a:xfrm flipH="1">
                <a:off x="3066997" y="4349199"/>
                <a:ext cx="853152" cy="15463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ttore 1 23">
                <a:extLst>
                  <a:ext uri="{FF2B5EF4-FFF2-40B4-BE49-F238E27FC236}">
                    <a16:creationId xmlns:a16="http://schemas.microsoft.com/office/drawing/2014/main" id="{445D7DF1-D984-4489-8C28-8E54FA544B60}"/>
                  </a:ext>
                </a:extLst>
              </p:cNvPr>
              <p:cNvCxnSpPr>
                <a:cxnSpLocks/>
                <a:endCxn id="109" idx="1"/>
              </p:cNvCxnSpPr>
              <p:nvPr/>
            </p:nvCxnSpPr>
            <p:spPr>
              <a:xfrm>
                <a:off x="4308538" y="4426518"/>
                <a:ext cx="190832" cy="43782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ttore 1 23">
                <a:extLst>
                  <a:ext uri="{FF2B5EF4-FFF2-40B4-BE49-F238E27FC236}">
                    <a16:creationId xmlns:a16="http://schemas.microsoft.com/office/drawing/2014/main" id="{98260A2D-A1F6-412E-B5FE-EDB9DEB1075B}"/>
                  </a:ext>
                </a:extLst>
              </p:cNvPr>
              <p:cNvCxnSpPr>
                <a:cxnSpLocks/>
                <a:stCxn id="113" idx="1"/>
              </p:cNvCxnSpPr>
              <p:nvPr/>
            </p:nvCxnSpPr>
            <p:spPr>
              <a:xfrm flipH="1" flipV="1">
                <a:off x="4651771" y="5016748"/>
                <a:ext cx="1070046" cy="4475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3" name="Picture 128">
                <a:extLst>
                  <a:ext uri="{FF2B5EF4-FFF2-40B4-BE49-F238E27FC236}">
                    <a16:creationId xmlns:a16="http://schemas.microsoft.com/office/drawing/2014/main" id="{E7051CEB-06CF-460A-9523-9A7042F9C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1817" y="4797832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114" name="Connettore 1 23">
                <a:extLst>
                  <a:ext uri="{FF2B5EF4-FFF2-40B4-BE49-F238E27FC236}">
                    <a16:creationId xmlns:a16="http://schemas.microsoft.com/office/drawing/2014/main" id="{B499961B-07EF-4FF8-859C-603675FBDA03}"/>
                  </a:ext>
                </a:extLst>
              </p:cNvPr>
              <p:cNvCxnSpPr>
                <a:cxnSpLocks/>
                <a:endCxn id="102" idx="2"/>
              </p:cNvCxnSpPr>
              <p:nvPr/>
            </p:nvCxnSpPr>
            <p:spPr>
              <a:xfrm flipV="1">
                <a:off x="5305550" y="3475909"/>
                <a:ext cx="744735" cy="12739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ttore 1 23">
                <a:extLst>
                  <a:ext uri="{FF2B5EF4-FFF2-40B4-BE49-F238E27FC236}">
                    <a16:creationId xmlns:a16="http://schemas.microsoft.com/office/drawing/2014/main" id="{03D9E329-CE69-44FA-AD16-76BEC6F7EEC6}"/>
                  </a:ext>
                </a:extLst>
              </p:cNvPr>
              <p:cNvCxnSpPr>
                <a:cxnSpLocks/>
                <a:stCxn id="113" idx="0"/>
              </p:cNvCxnSpPr>
              <p:nvPr/>
            </p:nvCxnSpPr>
            <p:spPr>
              <a:xfrm flipV="1">
                <a:off x="5985489" y="3628310"/>
                <a:ext cx="217196" cy="116952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Immagine 9">
              <a:extLst>
                <a:ext uri="{FF2B5EF4-FFF2-40B4-BE49-F238E27FC236}">
                  <a16:creationId xmlns:a16="http://schemas.microsoft.com/office/drawing/2014/main" id="{71E58F70-8155-4BE2-87C8-320F0347F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440611" y="1865042"/>
              <a:ext cx="118179" cy="16934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6" name="Picture 134">
              <a:extLst>
                <a:ext uri="{FF2B5EF4-FFF2-40B4-BE49-F238E27FC236}">
                  <a16:creationId xmlns:a16="http://schemas.microsoft.com/office/drawing/2014/main" id="{013C5150-60C3-4DFA-8FB3-8B58A3DC9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84860" y="3209533"/>
              <a:ext cx="139637" cy="209776"/>
            </a:xfrm>
            <a:prstGeom prst="rect">
              <a:avLst/>
            </a:prstGeom>
          </p:spPr>
        </p:pic>
        <p:sp>
          <p:nvSpPr>
            <p:cNvPr id="17" name="Rectangle: Rounded Corners 135">
              <a:extLst>
                <a:ext uri="{FF2B5EF4-FFF2-40B4-BE49-F238E27FC236}">
                  <a16:creationId xmlns:a16="http://schemas.microsoft.com/office/drawing/2014/main" id="{35215BB7-0F7E-4103-93D4-E488919561C0}"/>
                </a:ext>
              </a:extLst>
            </p:cNvPr>
            <p:cNvSpPr/>
            <p:nvPr/>
          </p:nvSpPr>
          <p:spPr>
            <a:xfrm>
              <a:off x="4008162" y="3696719"/>
              <a:ext cx="1719671" cy="1489405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ctangle: Rounded Corners 136">
              <a:extLst>
                <a:ext uri="{FF2B5EF4-FFF2-40B4-BE49-F238E27FC236}">
                  <a16:creationId xmlns:a16="http://schemas.microsoft.com/office/drawing/2014/main" id="{69A5AABC-B94C-4B1E-A296-40EF81F85E41}"/>
                </a:ext>
              </a:extLst>
            </p:cNvPr>
            <p:cNvSpPr/>
            <p:nvPr/>
          </p:nvSpPr>
          <p:spPr>
            <a:xfrm>
              <a:off x="6201382" y="3636997"/>
              <a:ext cx="1497856" cy="1599441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ctangle: Rounded Corners 137">
              <a:extLst>
                <a:ext uri="{FF2B5EF4-FFF2-40B4-BE49-F238E27FC236}">
                  <a16:creationId xmlns:a16="http://schemas.microsoft.com/office/drawing/2014/main" id="{347B2D5A-8913-44B0-A7A7-D4B2B2EF95F1}"/>
                </a:ext>
              </a:extLst>
            </p:cNvPr>
            <p:cNvSpPr/>
            <p:nvPr/>
          </p:nvSpPr>
          <p:spPr>
            <a:xfrm>
              <a:off x="6911272" y="1652074"/>
              <a:ext cx="1837268" cy="1669535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0" name="Group 138">
              <a:extLst>
                <a:ext uri="{FF2B5EF4-FFF2-40B4-BE49-F238E27FC236}">
                  <a16:creationId xmlns:a16="http://schemas.microsoft.com/office/drawing/2014/main" id="{00BEE3D5-0C1B-49BE-B4F1-72964592DC97}"/>
                </a:ext>
              </a:extLst>
            </p:cNvPr>
            <p:cNvGrpSpPr/>
            <p:nvPr/>
          </p:nvGrpSpPr>
          <p:grpSpPr>
            <a:xfrm>
              <a:off x="3977424" y="3675802"/>
              <a:ext cx="1631044" cy="1538357"/>
              <a:chOff x="1653500" y="1676034"/>
              <a:chExt cx="6159710" cy="3867192"/>
            </a:xfrm>
          </p:grpSpPr>
          <p:pic>
            <p:nvPicPr>
              <p:cNvPr id="74" name="Immagine 9">
                <a:extLst>
                  <a:ext uri="{FF2B5EF4-FFF2-40B4-BE49-F238E27FC236}">
                    <a16:creationId xmlns:a16="http://schemas.microsoft.com/office/drawing/2014/main" id="{AE9FD3FD-E6DD-4E87-8A0E-9846DA345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53500" y="3888414"/>
                <a:ext cx="438098" cy="417879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75" name="Immagine 16">
                <a:extLst>
                  <a:ext uri="{FF2B5EF4-FFF2-40B4-BE49-F238E27FC236}">
                    <a16:creationId xmlns:a16="http://schemas.microsoft.com/office/drawing/2014/main" id="{DA7104B9-5FD6-4EB7-AF66-5FD32B0F7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20149" y="4137342"/>
                <a:ext cx="357965" cy="423714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76" name="Immagine 9">
                <a:extLst>
                  <a:ext uri="{FF2B5EF4-FFF2-40B4-BE49-F238E27FC236}">
                    <a16:creationId xmlns:a16="http://schemas.microsoft.com/office/drawing/2014/main" id="{7573EFC0-DDF5-4828-B179-AB8A43D41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77217" y="2294517"/>
                <a:ext cx="440577" cy="420243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77" name="Picture 142">
                <a:extLst>
                  <a:ext uri="{FF2B5EF4-FFF2-40B4-BE49-F238E27FC236}">
                    <a16:creationId xmlns:a16="http://schemas.microsoft.com/office/drawing/2014/main" id="{9A5780B1-01E6-4F3A-8B2C-6632EFCD3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92765" y="4327251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pic>
            <p:nvPicPr>
              <p:cNvPr id="78" name="Picture 4" descr="Risultati immagini per people counters icon">
                <a:extLst>
                  <a:ext uri="{FF2B5EF4-FFF2-40B4-BE49-F238E27FC236}">
                    <a16:creationId xmlns:a16="http://schemas.microsoft.com/office/drawing/2014/main" id="{DD53FD13-FF5D-4330-B773-EF4925F06F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3985" y="3407804"/>
                <a:ext cx="339657" cy="339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Immagine 9">
                <a:extLst>
                  <a:ext uri="{FF2B5EF4-FFF2-40B4-BE49-F238E27FC236}">
                    <a16:creationId xmlns:a16="http://schemas.microsoft.com/office/drawing/2014/main" id="{689755E1-D0CA-4944-B9E0-D73BBDD7A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7268500" y="1676034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80" name="Immagine 9">
                <a:extLst>
                  <a:ext uri="{FF2B5EF4-FFF2-40B4-BE49-F238E27FC236}">
                    <a16:creationId xmlns:a16="http://schemas.microsoft.com/office/drawing/2014/main" id="{66D9664B-A59A-4D3B-8376-B3A9EE740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7366903" y="5117518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81" name="Picture 146">
                <a:extLst>
                  <a:ext uri="{FF2B5EF4-FFF2-40B4-BE49-F238E27FC236}">
                    <a16:creationId xmlns:a16="http://schemas.microsoft.com/office/drawing/2014/main" id="{C5159E8C-4561-4F7C-A4D6-337DF160E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6039755" y="3299323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82" name="Connettore 1 23">
                <a:extLst>
                  <a:ext uri="{FF2B5EF4-FFF2-40B4-BE49-F238E27FC236}">
                    <a16:creationId xmlns:a16="http://schemas.microsoft.com/office/drawing/2014/main" id="{5EE2F8AA-2015-44F9-9530-34DD2BBCAE69}"/>
                  </a:ext>
                </a:extLst>
              </p:cNvPr>
              <p:cNvCxnSpPr>
                <a:cxnSpLocks/>
                <a:stCxn id="74" idx="3"/>
                <a:endCxn id="83" idx="1"/>
              </p:cNvCxnSpPr>
              <p:nvPr/>
            </p:nvCxnSpPr>
            <p:spPr>
              <a:xfrm flipV="1">
                <a:off x="2091598" y="3631185"/>
                <a:ext cx="1907631" cy="46617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3" name="Picture 154">
                <a:extLst>
                  <a:ext uri="{FF2B5EF4-FFF2-40B4-BE49-F238E27FC236}">
                    <a16:creationId xmlns:a16="http://schemas.microsoft.com/office/drawing/2014/main" id="{E32399E0-F78F-447C-A453-656D0B497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99230" y="3367513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84" name="Connettore 1 23">
                <a:extLst>
                  <a:ext uri="{FF2B5EF4-FFF2-40B4-BE49-F238E27FC236}">
                    <a16:creationId xmlns:a16="http://schemas.microsoft.com/office/drawing/2014/main" id="{8D224BF1-D53D-401D-A734-7D7AEE1F0A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7819" y="2733286"/>
                <a:ext cx="621411" cy="69644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ttore 1 23">
                <a:extLst>
                  <a:ext uri="{FF2B5EF4-FFF2-40B4-BE49-F238E27FC236}">
                    <a16:creationId xmlns:a16="http://schemas.microsoft.com/office/drawing/2014/main" id="{74111364-F19D-414C-9D26-FDF5F4C217B7}"/>
                  </a:ext>
                </a:extLst>
              </p:cNvPr>
              <p:cNvCxnSpPr>
                <a:cxnSpLocks/>
                <a:stCxn id="79" idx="3"/>
              </p:cNvCxnSpPr>
              <p:nvPr/>
            </p:nvCxnSpPr>
            <p:spPr>
              <a:xfrm flipH="1">
                <a:off x="4526574" y="1888888"/>
                <a:ext cx="2741926" cy="147862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ttore 1 23">
                <a:extLst>
                  <a:ext uri="{FF2B5EF4-FFF2-40B4-BE49-F238E27FC236}">
                    <a16:creationId xmlns:a16="http://schemas.microsoft.com/office/drawing/2014/main" id="{7BD98476-9A18-4F7C-856A-C612882174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56998" y="3876313"/>
                <a:ext cx="2809905" cy="131435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ttore 1 23">
                <a:extLst>
                  <a:ext uri="{FF2B5EF4-FFF2-40B4-BE49-F238E27FC236}">
                    <a16:creationId xmlns:a16="http://schemas.microsoft.com/office/drawing/2014/main" id="{A1FCCA78-6113-4F3E-AB7F-E9486E80935F}"/>
                  </a:ext>
                </a:extLst>
              </p:cNvPr>
              <p:cNvCxnSpPr>
                <a:cxnSpLocks/>
                <a:stCxn id="88" idx="2"/>
              </p:cNvCxnSpPr>
              <p:nvPr/>
            </p:nvCxnSpPr>
            <p:spPr>
              <a:xfrm flipH="1" flipV="1">
                <a:off x="3065792" y="4503837"/>
                <a:ext cx="1256992" cy="54762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8" name="Picture 159">
                <a:extLst>
                  <a:ext uri="{FF2B5EF4-FFF2-40B4-BE49-F238E27FC236}">
                    <a16:creationId xmlns:a16="http://schemas.microsoft.com/office/drawing/2014/main" id="{959304E1-9F3A-4BE5-AADF-748D63B88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4312254" y="4874877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89" name="Connettore 1 23">
                <a:extLst>
                  <a:ext uri="{FF2B5EF4-FFF2-40B4-BE49-F238E27FC236}">
                    <a16:creationId xmlns:a16="http://schemas.microsoft.com/office/drawing/2014/main" id="{9F47D1FA-9B95-4726-BC9C-790AE6A1827F}"/>
                  </a:ext>
                </a:extLst>
              </p:cNvPr>
              <p:cNvCxnSpPr>
                <a:cxnSpLocks/>
                <a:stCxn id="75" idx="1"/>
                <a:endCxn id="77" idx="3"/>
              </p:cNvCxnSpPr>
              <p:nvPr/>
            </p:nvCxnSpPr>
            <p:spPr>
              <a:xfrm flipH="1">
                <a:off x="3066997" y="4349199"/>
                <a:ext cx="853152" cy="15463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1 23">
                <a:extLst>
                  <a:ext uri="{FF2B5EF4-FFF2-40B4-BE49-F238E27FC236}">
                    <a16:creationId xmlns:a16="http://schemas.microsoft.com/office/drawing/2014/main" id="{D925EFDA-86A5-4305-8F94-6527488764EC}"/>
                  </a:ext>
                </a:extLst>
              </p:cNvPr>
              <p:cNvCxnSpPr>
                <a:cxnSpLocks/>
                <a:endCxn id="88" idx="1"/>
              </p:cNvCxnSpPr>
              <p:nvPr/>
            </p:nvCxnSpPr>
            <p:spPr>
              <a:xfrm>
                <a:off x="4308538" y="4426518"/>
                <a:ext cx="190832" cy="43782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ttore 1 23">
                <a:extLst>
                  <a:ext uri="{FF2B5EF4-FFF2-40B4-BE49-F238E27FC236}">
                    <a16:creationId xmlns:a16="http://schemas.microsoft.com/office/drawing/2014/main" id="{C7BCEC96-02BE-4DE4-9063-3C6BF1818721}"/>
                  </a:ext>
                </a:extLst>
              </p:cNvPr>
              <p:cNvCxnSpPr>
                <a:cxnSpLocks/>
                <a:stCxn id="92" idx="1"/>
              </p:cNvCxnSpPr>
              <p:nvPr/>
            </p:nvCxnSpPr>
            <p:spPr>
              <a:xfrm flipH="1" flipV="1">
                <a:off x="4651771" y="5016748"/>
                <a:ext cx="1070046" cy="4475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2" name="Picture 163">
                <a:extLst>
                  <a:ext uri="{FF2B5EF4-FFF2-40B4-BE49-F238E27FC236}">
                    <a16:creationId xmlns:a16="http://schemas.microsoft.com/office/drawing/2014/main" id="{8141F720-ACB3-418D-8D31-E8F92FDA7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1817" y="4797832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93" name="Connettore 1 23">
                <a:extLst>
                  <a:ext uri="{FF2B5EF4-FFF2-40B4-BE49-F238E27FC236}">
                    <a16:creationId xmlns:a16="http://schemas.microsoft.com/office/drawing/2014/main" id="{02AEE9B7-ECF9-4A53-BB68-1C83CA368FF1}"/>
                  </a:ext>
                </a:extLst>
              </p:cNvPr>
              <p:cNvCxnSpPr>
                <a:cxnSpLocks/>
                <a:endCxn id="81" idx="2"/>
              </p:cNvCxnSpPr>
              <p:nvPr/>
            </p:nvCxnSpPr>
            <p:spPr>
              <a:xfrm flipV="1">
                <a:off x="5305550" y="3475909"/>
                <a:ext cx="744735" cy="12739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ttore 1 23">
                <a:extLst>
                  <a:ext uri="{FF2B5EF4-FFF2-40B4-BE49-F238E27FC236}">
                    <a16:creationId xmlns:a16="http://schemas.microsoft.com/office/drawing/2014/main" id="{1ECAEE16-7869-48FA-BEEC-AA85EE986D0C}"/>
                  </a:ext>
                </a:extLst>
              </p:cNvPr>
              <p:cNvCxnSpPr>
                <a:cxnSpLocks/>
                <a:stCxn id="92" idx="0"/>
              </p:cNvCxnSpPr>
              <p:nvPr/>
            </p:nvCxnSpPr>
            <p:spPr>
              <a:xfrm flipV="1">
                <a:off x="5985489" y="3628310"/>
                <a:ext cx="217196" cy="116952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166">
              <a:extLst>
                <a:ext uri="{FF2B5EF4-FFF2-40B4-BE49-F238E27FC236}">
                  <a16:creationId xmlns:a16="http://schemas.microsoft.com/office/drawing/2014/main" id="{1833D97B-766B-4E8D-8E59-9E14866D2363}"/>
                </a:ext>
              </a:extLst>
            </p:cNvPr>
            <p:cNvGrpSpPr/>
            <p:nvPr/>
          </p:nvGrpSpPr>
          <p:grpSpPr>
            <a:xfrm>
              <a:off x="6912225" y="1704771"/>
              <a:ext cx="1743393" cy="1538357"/>
              <a:chOff x="1229208" y="1676034"/>
              <a:chExt cx="6584002" cy="3867192"/>
            </a:xfrm>
          </p:grpSpPr>
          <p:pic>
            <p:nvPicPr>
              <p:cNvPr id="53" name="Immagine 9">
                <a:extLst>
                  <a:ext uri="{FF2B5EF4-FFF2-40B4-BE49-F238E27FC236}">
                    <a16:creationId xmlns:a16="http://schemas.microsoft.com/office/drawing/2014/main" id="{FA83D55C-B9FC-4890-8FCE-489CEDE48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29208" y="3888413"/>
                <a:ext cx="438099" cy="417879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54" name="Immagine 16">
                <a:extLst>
                  <a:ext uri="{FF2B5EF4-FFF2-40B4-BE49-F238E27FC236}">
                    <a16:creationId xmlns:a16="http://schemas.microsoft.com/office/drawing/2014/main" id="{F7406265-9216-4A06-B35F-AEBB4068E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20149" y="4137342"/>
                <a:ext cx="357965" cy="423714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55" name="Immagine 9">
                <a:extLst>
                  <a:ext uri="{FF2B5EF4-FFF2-40B4-BE49-F238E27FC236}">
                    <a16:creationId xmlns:a16="http://schemas.microsoft.com/office/drawing/2014/main" id="{253BFD96-686C-4910-8E6B-A7BB2EBB3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77217" y="2294517"/>
                <a:ext cx="440577" cy="420243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56" name="Picture 170">
                <a:extLst>
                  <a:ext uri="{FF2B5EF4-FFF2-40B4-BE49-F238E27FC236}">
                    <a16:creationId xmlns:a16="http://schemas.microsoft.com/office/drawing/2014/main" id="{51C3C7AA-A645-48E0-8831-2235B99E2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92765" y="4327251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pic>
            <p:nvPicPr>
              <p:cNvPr id="57" name="Picture 4" descr="Risultati immagini per people counters icon">
                <a:extLst>
                  <a:ext uri="{FF2B5EF4-FFF2-40B4-BE49-F238E27FC236}">
                    <a16:creationId xmlns:a16="http://schemas.microsoft.com/office/drawing/2014/main" id="{BBC2D0F8-47FB-41E2-8544-7B9E735FB6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3985" y="3407804"/>
                <a:ext cx="339657" cy="339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Immagine 9">
                <a:extLst>
                  <a:ext uri="{FF2B5EF4-FFF2-40B4-BE49-F238E27FC236}">
                    <a16:creationId xmlns:a16="http://schemas.microsoft.com/office/drawing/2014/main" id="{4D6180F9-62C9-4760-B936-1B020E4ED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7268500" y="1676034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59" name="Immagine 9">
                <a:extLst>
                  <a:ext uri="{FF2B5EF4-FFF2-40B4-BE49-F238E27FC236}">
                    <a16:creationId xmlns:a16="http://schemas.microsoft.com/office/drawing/2014/main" id="{7EDAF621-9266-489E-870A-DEDB772BC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7366903" y="5117518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60" name="Picture 175">
                <a:extLst>
                  <a:ext uri="{FF2B5EF4-FFF2-40B4-BE49-F238E27FC236}">
                    <a16:creationId xmlns:a16="http://schemas.microsoft.com/office/drawing/2014/main" id="{F7F59D93-3CED-4A6F-9BF5-C620D2489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6039755" y="3299323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61" name="Connettore 1 23">
                <a:extLst>
                  <a:ext uri="{FF2B5EF4-FFF2-40B4-BE49-F238E27FC236}">
                    <a16:creationId xmlns:a16="http://schemas.microsoft.com/office/drawing/2014/main" id="{FA45A538-FEF2-4663-8C19-A57F7B5DC387}"/>
                  </a:ext>
                </a:extLst>
              </p:cNvPr>
              <p:cNvCxnSpPr>
                <a:cxnSpLocks/>
                <a:endCxn id="62" idx="1"/>
              </p:cNvCxnSpPr>
              <p:nvPr/>
            </p:nvCxnSpPr>
            <p:spPr>
              <a:xfrm flipV="1">
                <a:off x="1697731" y="3631185"/>
                <a:ext cx="2301499" cy="47857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Picture 196">
                <a:extLst>
                  <a:ext uri="{FF2B5EF4-FFF2-40B4-BE49-F238E27FC236}">
                    <a16:creationId xmlns:a16="http://schemas.microsoft.com/office/drawing/2014/main" id="{2C99DB4A-7F5A-47E1-B9D7-A83CF22C5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99230" y="3367513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63" name="Connettore 1 23">
                <a:extLst>
                  <a:ext uri="{FF2B5EF4-FFF2-40B4-BE49-F238E27FC236}">
                    <a16:creationId xmlns:a16="http://schemas.microsoft.com/office/drawing/2014/main" id="{DCCCC45E-1C88-4C29-AFF7-0A675A6634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7819" y="2733286"/>
                <a:ext cx="621411" cy="69644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1 23">
                <a:extLst>
                  <a:ext uri="{FF2B5EF4-FFF2-40B4-BE49-F238E27FC236}">
                    <a16:creationId xmlns:a16="http://schemas.microsoft.com/office/drawing/2014/main" id="{130C47B8-723A-4BFD-AC4D-ED4BD52E136A}"/>
                  </a:ext>
                </a:extLst>
              </p:cNvPr>
              <p:cNvCxnSpPr>
                <a:cxnSpLocks/>
                <a:stCxn id="58" idx="3"/>
              </p:cNvCxnSpPr>
              <p:nvPr/>
            </p:nvCxnSpPr>
            <p:spPr>
              <a:xfrm flipH="1">
                <a:off x="4526574" y="1888888"/>
                <a:ext cx="2741926" cy="147862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1 23">
                <a:extLst>
                  <a:ext uri="{FF2B5EF4-FFF2-40B4-BE49-F238E27FC236}">
                    <a16:creationId xmlns:a16="http://schemas.microsoft.com/office/drawing/2014/main" id="{5B289170-C7C6-4BDB-B849-04C08DBAA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56998" y="3876313"/>
                <a:ext cx="2809905" cy="131435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1 23">
                <a:extLst>
                  <a:ext uri="{FF2B5EF4-FFF2-40B4-BE49-F238E27FC236}">
                    <a16:creationId xmlns:a16="http://schemas.microsoft.com/office/drawing/2014/main" id="{F34151AA-8001-423F-8BC6-B166FC8A2CBC}"/>
                  </a:ext>
                </a:extLst>
              </p:cNvPr>
              <p:cNvCxnSpPr>
                <a:cxnSpLocks/>
                <a:stCxn id="67" idx="2"/>
              </p:cNvCxnSpPr>
              <p:nvPr/>
            </p:nvCxnSpPr>
            <p:spPr>
              <a:xfrm flipH="1" flipV="1">
                <a:off x="3065792" y="4503837"/>
                <a:ext cx="1256992" cy="54762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7" name="Picture 206">
                <a:extLst>
                  <a:ext uri="{FF2B5EF4-FFF2-40B4-BE49-F238E27FC236}">
                    <a16:creationId xmlns:a16="http://schemas.microsoft.com/office/drawing/2014/main" id="{C8A6BFC0-EC30-414E-9391-560C6CBD7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4312254" y="4874877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68" name="Connettore 1 23">
                <a:extLst>
                  <a:ext uri="{FF2B5EF4-FFF2-40B4-BE49-F238E27FC236}">
                    <a16:creationId xmlns:a16="http://schemas.microsoft.com/office/drawing/2014/main" id="{44824E32-874A-4315-B5EB-1104500E09C6}"/>
                  </a:ext>
                </a:extLst>
              </p:cNvPr>
              <p:cNvCxnSpPr>
                <a:cxnSpLocks/>
                <a:stCxn id="54" idx="1"/>
                <a:endCxn id="56" idx="3"/>
              </p:cNvCxnSpPr>
              <p:nvPr/>
            </p:nvCxnSpPr>
            <p:spPr>
              <a:xfrm flipH="1">
                <a:off x="3066997" y="4349199"/>
                <a:ext cx="853152" cy="15463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1 23">
                <a:extLst>
                  <a:ext uri="{FF2B5EF4-FFF2-40B4-BE49-F238E27FC236}">
                    <a16:creationId xmlns:a16="http://schemas.microsoft.com/office/drawing/2014/main" id="{B5FE6044-0556-4E22-A7B2-E780C8DFBF35}"/>
                  </a:ext>
                </a:extLst>
              </p:cNvPr>
              <p:cNvCxnSpPr>
                <a:cxnSpLocks/>
                <a:endCxn id="67" idx="1"/>
              </p:cNvCxnSpPr>
              <p:nvPr/>
            </p:nvCxnSpPr>
            <p:spPr>
              <a:xfrm>
                <a:off x="4308538" y="4426518"/>
                <a:ext cx="190832" cy="43782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23">
                <a:extLst>
                  <a:ext uri="{FF2B5EF4-FFF2-40B4-BE49-F238E27FC236}">
                    <a16:creationId xmlns:a16="http://schemas.microsoft.com/office/drawing/2014/main" id="{974BC11E-906B-4992-852E-1F0B6C462C07}"/>
                  </a:ext>
                </a:extLst>
              </p:cNvPr>
              <p:cNvCxnSpPr>
                <a:cxnSpLocks/>
                <a:stCxn id="71" idx="1"/>
              </p:cNvCxnSpPr>
              <p:nvPr/>
            </p:nvCxnSpPr>
            <p:spPr>
              <a:xfrm flipH="1" flipV="1">
                <a:off x="4651771" y="5016748"/>
                <a:ext cx="1070046" cy="4475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Picture 213">
                <a:extLst>
                  <a:ext uri="{FF2B5EF4-FFF2-40B4-BE49-F238E27FC236}">
                    <a16:creationId xmlns:a16="http://schemas.microsoft.com/office/drawing/2014/main" id="{EAD600FC-C370-4B6D-9499-944696FE5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1817" y="4797832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72" name="Connettore 1 23">
                <a:extLst>
                  <a:ext uri="{FF2B5EF4-FFF2-40B4-BE49-F238E27FC236}">
                    <a16:creationId xmlns:a16="http://schemas.microsoft.com/office/drawing/2014/main" id="{B190085D-6787-47B3-9756-C16B607ABCA7}"/>
                  </a:ext>
                </a:extLst>
              </p:cNvPr>
              <p:cNvCxnSpPr>
                <a:cxnSpLocks/>
                <a:endCxn id="60" idx="2"/>
              </p:cNvCxnSpPr>
              <p:nvPr/>
            </p:nvCxnSpPr>
            <p:spPr>
              <a:xfrm flipV="1">
                <a:off x="5305550" y="3475909"/>
                <a:ext cx="744735" cy="12739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ttore 1 23">
                <a:extLst>
                  <a:ext uri="{FF2B5EF4-FFF2-40B4-BE49-F238E27FC236}">
                    <a16:creationId xmlns:a16="http://schemas.microsoft.com/office/drawing/2014/main" id="{FFD59E03-2657-435E-B2B7-69F0EA6D9D41}"/>
                  </a:ext>
                </a:extLst>
              </p:cNvPr>
              <p:cNvCxnSpPr>
                <a:cxnSpLocks/>
                <a:stCxn id="71" idx="0"/>
              </p:cNvCxnSpPr>
              <p:nvPr/>
            </p:nvCxnSpPr>
            <p:spPr>
              <a:xfrm flipV="1">
                <a:off x="5985489" y="3628310"/>
                <a:ext cx="217196" cy="116952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6">
              <a:extLst>
                <a:ext uri="{FF2B5EF4-FFF2-40B4-BE49-F238E27FC236}">
                  <a16:creationId xmlns:a16="http://schemas.microsoft.com/office/drawing/2014/main" id="{D6A7AC04-8AAE-4B50-97A2-408D9EF9932E}"/>
                </a:ext>
              </a:extLst>
            </p:cNvPr>
            <p:cNvGrpSpPr/>
            <p:nvPr/>
          </p:nvGrpSpPr>
          <p:grpSpPr>
            <a:xfrm>
              <a:off x="6165675" y="3629134"/>
              <a:ext cx="1612464" cy="1538357"/>
              <a:chOff x="1723667" y="1676034"/>
              <a:chExt cx="6089543" cy="3867192"/>
            </a:xfrm>
          </p:grpSpPr>
          <p:pic>
            <p:nvPicPr>
              <p:cNvPr id="32" name="Immagine 9">
                <a:extLst>
                  <a:ext uri="{FF2B5EF4-FFF2-40B4-BE49-F238E27FC236}">
                    <a16:creationId xmlns:a16="http://schemas.microsoft.com/office/drawing/2014/main" id="{4D0E88EB-13E8-409F-8E8A-647C61A1F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23667" y="3888414"/>
                <a:ext cx="438098" cy="417879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33" name="Immagine 16">
                <a:extLst>
                  <a:ext uri="{FF2B5EF4-FFF2-40B4-BE49-F238E27FC236}">
                    <a16:creationId xmlns:a16="http://schemas.microsoft.com/office/drawing/2014/main" id="{AB23CBB7-41DC-4BC2-A610-D3711A706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20149" y="4137342"/>
                <a:ext cx="357965" cy="423714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34" name="Immagine 9">
                <a:extLst>
                  <a:ext uri="{FF2B5EF4-FFF2-40B4-BE49-F238E27FC236}">
                    <a16:creationId xmlns:a16="http://schemas.microsoft.com/office/drawing/2014/main" id="{8DF6555C-02F7-4EE0-A2A6-75B816448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77217" y="2294517"/>
                <a:ext cx="440577" cy="420243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35" name="Picture 220">
                <a:extLst>
                  <a:ext uri="{FF2B5EF4-FFF2-40B4-BE49-F238E27FC236}">
                    <a16:creationId xmlns:a16="http://schemas.microsoft.com/office/drawing/2014/main" id="{947BBD01-D0A1-4FCD-B72D-9A6221F5A3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92765" y="4327251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pic>
            <p:nvPicPr>
              <p:cNvPr id="36" name="Picture 4" descr="Risultati immagini per people counters icon">
                <a:extLst>
                  <a:ext uri="{FF2B5EF4-FFF2-40B4-BE49-F238E27FC236}">
                    <a16:creationId xmlns:a16="http://schemas.microsoft.com/office/drawing/2014/main" id="{51407886-F1E8-482B-A4C2-5AC42A25C0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3985" y="3407804"/>
                <a:ext cx="339657" cy="339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Immagine 9">
                <a:extLst>
                  <a:ext uri="{FF2B5EF4-FFF2-40B4-BE49-F238E27FC236}">
                    <a16:creationId xmlns:a16="http://schemas.microsoft.com/office/drawing/2014/main" id="{03928D74-4F66-4A10-95C6-928F630B3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7268500" y="1676034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38" name="Immagine 9">
                <a:extLst>
                  <a:ext uri="{FF2B5EF4-FFF2-40B4-BE49-F238E27FC236}">
                    <a16:creationId xmlns:a16="http://schemas.microsoft.com/office/drawing/2014/main" id="{D9AA576F-74F1-4595-9579-7702A3D39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7366903" y="5117518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39" name="Picture 224">
                <a:extLst>
                  <a:ext uri="{FF2B5EF4-FFF2-40B4-BE49-F238E27FC236}">
                    <a16:creationId xmlns:a16="http://schemas.microsoft.com/office/drawing/2014/main" id="{10D882F4-61A8-48E8-905A-1E689E4D8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6039755" y="3299323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40" name="Connettore 1 23">
                <a:extLst>
                  <a:ext uri="{FF2B5EF4-FFF2-40B4-BE49-F238E27FC236}">
                    <a16:creationId xmlns:a16="http://schemas.microsoft.com/office/drawing/2014/main" id="{39375E10-CCB9-4DED-90E5-D1A70D1BA80E}"/>
                  </a:ext>
                </a:extLst>
              </p:cNvPr>
              <p:cNvCxnSpPr>
                <a:cxnSpLocks/>
                <a:stCxn id="32" idx="3"/>
                <a:endCxn id="41" idx="1"/>
              </p:cNvCxnSpPr>
              <p:nvPr/>
            </p:nvCxnSpPr>
            <p:spPr>
              <a:xfrm flipV="1">
                <a:off x="2161765" y="3631185"/>
                <a:ext cx="1837467" cy="46617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227">
                <a:extLst>
                  <a:ext uri="{FF2B5EF4-FFF2-40B4-BE49-F238E27FC236}">
                    <a16:creationId xmlns:a16="http://schemas.microsoft.com/office/drawing/2014/main" id="{42866959-3121-4C36-9464-FBAAEB61C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99230" y="3367513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42" name="Connettore 1 23">
                <a:extLst>
                  <a:ext uri="{FF2B5EF4-FFF2-40B4-BE49-F238E27FC236}">
                    <a16:creationId xmlns:a16="http://schemas.microsoft.com/office/drawing/2014/main" id="{EED6551C-9956-4E00-A143-F48D6B7836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7819" y="2733286"/>
                <a:ext cx="621411" cy="69644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1 23">
                <a:extLst>
                  <a:ext uri="{FF2B5EF4-FFF2-40B4-BE49-F238E27FC236}">
                    <a16:creationId xmlns:a16="http://schemas.microsoft.com/office/drawing/2014/main" id="{E9C0A89C-5311-42B3-9E31-1A149E2BA6EC}"/>
                  </a:ext>
                </a:extLst>
              </p:cNvPr>
              <p:cNvCxnSpPr>
                <a:cxnSpLocks/>
                <a:stCxn id="37" idx="3"/>
              </p:cNvCxnSpPr>
              <p:nvPr/>
            </p:nvCxnSpPr>
            <p:spPr>
              <a:xfrm flipH="1">
                <a:off x="4526574" y="1888888"/>
                <a:ext cx="2741926" cy="147862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23">
                <a:extLst>
                  <a:ext uri="{FF2B5EF4-FFF2-40B4-BE49-F238E27FC236}">
                    <a16:creationId xmlns:a16="http://schemas.microsoft.com/office/drawing/2014/main" id="{3AB846F6-E09D-453F-9858-24C07893E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56998" y="3876313"/>
                <a:ext cx="2809905" cy="131435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1 23">
                <a:extLst>
                  <a:ext uri="{FF2B5EF4-FFF2-40B4-BE49-F238E27FC236}">
                    <a16:creationId xmlns:a16="http://schemas.microsoft.com/office/drawing/2014/main" id="{DD791C24-95BF-40CD-98D4-96D2FC10D82B}"/>
                  </a:ext>
                </a:extLst>
              </p:cNvPr>
              <p:cNvCxnSpPr>
                <a:cxnSpLocks/>
                <a:stCxn id="46" idx="2"/>
              </p:cNvCxnSpPr>
              <p:nvPr/>
            </p:nvCxnSpPr>
            <p:spPr>
              <a:xfrm flipH="1" flipV="1">
                <a:off x="3065792" y="4503837"/>
                <a:ext cx="1256992" cy="54762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Picture 232">
                <a:extLst>
                  <a:ext uri="{FF2B5EF4-FFF2-40B4-BE49-F238E27FC236}">
                    <a16:creationId xmlns:a16="http://schemas.microsoft.com/office/drawing/2014/main" id="{F4F80C4B-5324-400F-B415-16C7F157A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4312254" y="4874877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47" name="Connettore 1 23">
                <a:extLst>
                  <a:ext uri="{FF2B5EF4-FFF2-40B4-BE49-F238E27FC236}">
                    <a16:creationId xmlns:a16="http://schemas.microsoft.com/office/drawing/2014/main" id="{82FF228E-2E51-4C00-B894-C537AB6EE121}"/>
                  </a:ext>
                </a:extLst>
              </p:cNvPr>
              <p:cNvCxnSpPr>
                <a:cxnSpLocks/>
                <a:stCxn id="33" idx="1"/>
                <a:endCxn id="35" idx="3"/>
              </p:cNvCxnSpPr>
              <p:nvPr/>
            </p:nvCxnSpPr>
            <p:spPr>
              <a:xfrm flipH="1">
                <a:off x="3066997" y="4349199"/>
                <a:ext cx="853152" cy="15463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1 23">
                <a:extLst>
                  <a:ext uri="{FF2B5EF4-FFF2-40B4-BE49-F238E27FC236}">
                    <a16:creationId xmlns:a16="http://schemas.microsoft.com/office/drawing/2014/main" id="{A3A90238-DBA0-48F9-9259-7CA00D7EEE2E}"/>
                  </a:ext>
                </a:extLst>
              </p:cNvPr>
              <p:cNvCxnSpPr>
                <a:cxnSpLocks/>
                <a:endCxn id="46" idx="1"/>
              </p:cNvCxnSpPr>
              <p:nvPr/>
            </p:nvCxnSpPr>
            <p:spPr>
              <a:xfrm>
                <a:off x="4308538" y="4426518"/>
                <a:ext cx="190832" cy="43782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ttore 1 23">
                <a:extLst>
                  <a:ext uri="{FF2B5EF4-FFF2-40B4-BE49-F238E27FC236}">
                    <a16:creationId xmlns:a16="http://schemas.microsoft.com/office/drawing/2014/main" id="{264EC77D-9A68-4F81-86DF-511EC508876B}"/>
                  </a:ext>
                </a:extLst>
              </p:cNvPr>
              <p:cNvCxnSpPr>
                <a:cxnSpLocks/>
                <a:stCxn id="50" idx="1"/>
              </p:cNvCxnSpPr>
              <p:nvPr/>
            </p:nvCxnSpPr>
            <p:spPr>
              <a:xfrm flipH="1" flipV="1">
                <a:off x="4651771" y="5016748"/>
                <a:ext cx="1070046" cy="4475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" name="Picture 236">
                <a:extLst>
                  <a:ext uri="{FF2B5EF4-FFF2-40B4-BE49-F238E27FC236}">
                    <a16:creationId xmlns:a16="http://schemas.microsoft.com/office/drawing/2014/main" id="{E32C1B70-B261-4FEF-8EF0-0221982DD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1817" y="4797832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51" name="Connettore 1 23">
                <a:extLst>
                  <a:ext uri="{FF2B5EF4-FFF2-40B4-BE49-F238E27FC236}">
                    <a16:creationId xmlns:a16="http://schemas.microsoft.com/office/drawing/2014/main" id="{8824B63A-5F33-44FA-8361-65B613D346FF}"/>
                  </a:ext>
                </a:extLst>
              </p:cNvPr>
              <p:cNvCxnSpPr>
                <a:cxnSpLocks/>
                <a:endCxn id="39" idx="2"/>
              </p:cNvCxnSpPr>
              <p:nvPr/>
            </p:nvCxnSpPr>
            <p:spPr>
              <a:xfrm flipV="1">
                <a:off x="5305550" y="3475909"/>
                <a:ext cx="744735" cy="12739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1 23">
                <a:extLst>
                  <a:ext uri="{FF2B5EF4-FFF2-40B4-BE49-F238E27FC236}">
                    <a16:creationId xmlns:a16="http://schemas.microsoft.com/office/drawing/2014/main" id="{C27DC65A-5E13-4834-920E-B933FCAC5717}"/>
                  </a:ext>
                </a:extLst>
              </p:cNvPr>
              <p:cNvCxnSpPr>
                <a:cxnSpLocks/>
                <a:stCxn id="50" idx="0"/>
              </p:cNvCxnSpPr>
              <p:nvPr/>
            </p:nvCxnSpPr>
            <p:spPr>
              <a:xfrm flipV="1">
                <a:off x="5985489" y="3628310"/>
                <a:ext cx="217196" cy="116952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Immagine 16" descr="C:\Users\Henry\Desktop\download.png">
              <a:extLst>
                <a:ext uri="{FF2B5EF4-FFF2-40B4-BE49-F238E27FC236}">
                  <a16:creationId xmlns:a16="http://schemas.microsoft.com/office/drawing/2014/main" id="{EFE5C9E7-863A-41F1-9C5E-D54D4177E6AB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212" y="1870366"/>
              <a:ext cx="296969" cy="310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Immagine 16" descr="C:\Users\Henry\Desktop\download.png">
              <a:extLst>
                <a:ext uri="{FF2B5EF4-FFF2-40B4-BE49-F238E27FC236}">
                  <a16:creationId xmlns:a16="http://schemas.microsoft.com/office/drawing/2014/main" id="{9E6D659F-315D-462F-B504-B8B7AA716FF4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9851" y="4575274"/>
              <a:ext cx="296969" cy="310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Immagine 13" descr="../../../../Downloads/ugrokit_grokker__52441.1439408405.1280.1280.jpg">
              <a:extLst>
                <a:ext uri="{FF2B5EF4-FFF2-40B4-BE49-F238E27FC236}">
                  <a16:creationId xmlns:a16="http://schemas.microsoft.com/office/drawing/2014/main" id="{5D093E72-8C2F-4085-8F22-969D7553E0B5}"/>
                </a:ext>
              </a:extLst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8494" y="2794207"/>
              <a:ext cx="470688" cy="2642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Immagine 9">
              <a:extLst>
                <a:ext uri="{FF2B5EF4-FFF2-40B4-BE49-F238E27FC236}">
                  <a16:creationId xmlns:a16="http://schemas.microsoft.com/office/drawing/2014/main" id="{EBB5CC3C-C0E4-4E3F-956B-DDF5AC602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2710976" y="3771727"/>
              <a:ext cx="118179" cy="16934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27" name="Immagine 9">
              <a:extLst>
                <a:ext uri="{FF2B5EF4-FFF2-40B4-BE49-F238E27FC236}">
                  <a16:creationId xmlns:a16="http://schemas.microsoft.com/office/drawing/2014/main" id="{F03A80A8-E837-4CB7-A83B-9B9913CEB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440610" y="3287486"/>
              <a:ext cx="118179" cy="16934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28" name="Immagine 9">
              <a:extLst>
                <a:ext uri="{FF2B5EF4-FFF2-40B4-BE49-F238E27FC236}">
                  <a16:creationId xmlns:a16="http://schemas.microsoft.com/office/drawing/2014/main" id="{F692FDE0-FC55-4BD5-A9E4-1E624FF8E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644174" y="2691148"/>
              <a:ext cx="118179" cy="16934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29" name="Immagine 9">
              <a:extLst>
                <a:ext uri="{FF2B5EF4-FFF2-40B4-BE49-F238E27FC236}">
                  <a16:creationId xmlns:a16="http://schemas.microsoft.com/office/drawing/2014/main" id="{874915D2-D82E-4B10-AADD-11800BCE8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301147" y="4355950"/>
              <a:ext cx="118179" cy="16934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30" name="Immagine 9">
              <a:extLst>
                <a:ext uri="{FF2B5EF4-FFF2-40B4-BE49-F238E27FC236}">
                  <a16:creationId xmlns:a16="http://schemas.microsoft.com/office/drawing/2014/main" id="{00E1E834-7C46-401A-868C-1427B210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2679120" y="4786793"/>
              <a:ext cx="118179" cy="16934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31" name="Immagine 9">
              <a:extLst>
                <a:ext uri="{FF2B5EF4-FFF2-40B4-BE49-F238E27FC236}">
                  <a16:creationId xmlns:a16="http://schemas.microsoft.com/office/drawing/2014/main" id="{682EDFF6-6538-459A-898F-F283222DB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848494" y="1482729"/>
              <a:ext cx="118179" cy="16934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</p:grpSp>
      <p:sp>
        <p:nvSpPr>
          <p:cNvPr id="120" name="Segnaposto contenuto 2">
            <a:extLst>
              <a:ext uri="{FF2B5EF4-FFF2-40B4-BE49-F238E27FC236}">
                <a16:creationId xmlns:a16="http://schemas.microsoft.com/office/drawing/2014/main" id="{8B28AB18-A09C-4272-8437-EF3547E0C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886" y="1556791"/>
            <a:ext cx="3974910" cy="4954139"/>
          </a:xfrm>
        </p:spPr>
        <p:txBody>
          <a:bodyPr/>
          <a:lstStyle/>
          <a:p>
            <a:r>
              <a:rPr lang="it-IT" dirty="0"/>
              <a:t>How to </a:t>
            </a:r>
            <a:r>
              <a:rPr lang="it-IT" dirty="0" err="1"/>
              <a:t>connect</a:t>
            </a:r>
            <a:r>
              <a:rPr lang="it-IT" dirty="0"/>
              <a:t> HW/SW </a:t>
            </a:r>
            <a:r>
              <a:rPr lang="it-IT" dirty="0" err="1"/>
              <a:t>components</a:t>
            </a:r>
            <a:r>
              <a:rPr lang="it-IT" dirty="0"/>
              <a:t>?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How to </a:t>
            </a:r>
            <a:r>
              <a:rPr lang="it-IT" dirty="0" err="1"/>
              <a:t>optimize</a:t>
            </a:r>
            <a:r>
              <a:rPr lang="it-IT" dirty="0"/>
              <a:t> </a:t>
            </a:r>
            <a:r>
              <a:rPr lang="it-IT" dirty="0" err="1"/>
              <a:t>QoS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the </a:t>
            </a:r>
            <a:r>
              <a:rPr lang="it-IT" dirty="0" err="1"/>
              <a:t>real</a:t>
            </a:r>
            <a:r>
              <a:rPr lang="it-IT" dirty="0"/>
              <a:t> </a:t>
            </a:r>
            <a:r>
              <a:rPr lang="it-IT" dirty="0" err="1"/>
              <a:t>usages</a:t>
            </a:r>
            <a:r>
              <a:rPr lang="it-IT" dirty="0"/>
              <a:t>?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121" name="Segnaposto contenuto 2">
            <a:extLst>
              <a:ext uri="{FF2B5EF4-FFF2-40B4-BE49-F238E27FC236}">
                <a16:creationId xmlns:a16="http://schemas.microsoft.com/office/drawing/2014/main" id="{39A38189-43BE-4BF2-8341-9D6EE520DBDA}"/>
              </a:ext>
            </a:extLst>
          </p:cNvPr>
          <p:cNvSpPr txBox="1">
            <a:spLocks/>
          </p:cNvSpPr>
          <p:nvPr/>
        </p:nvSpPr>
        <p:spPr>
          <a:xfrm>
            <a:off x="4605058" y="1540234"/>
            <a:ext cx="3974910" cy="4954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None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442913" indent="-352425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–"/>
              <a:tabLst>
                <a:tab pos="534988" algn="l"/>
                <a:tab pos="1081088" algn="l"/>
              </a:tabLst>
              <a:defRPr sz="2400" b="0" i="0" kern="120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2pPr>
            <a:lvl3pPr marL="796925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∙"/>
              <a:tabLst>
                <a:tab pos="1081088" algn="l"/>
              </a:tabLst>
              <a:defRPr sz="2000" b="0" i="0" kern="120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3pPr>
            <a:lvl4pPr marL="1165225" indent="-263525" algn="l" defTabSz="457200" rtl="0" eaLnBrk="1" latinLnBrk="0" hangingPunct="1">
              <a:spcBef>
                <a:spcPct val="20000"/>
              </a:spcBef>
              <a:buFont typeface="Lucida Grande"/>
              <a:buChar char="▫"/>
              <a:tabLst>
                <a:tab pos="1169988" algn="l"/>
              </a:tabLst>
              <a:defRPr sz="1800" b="0" i="0" kern="120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4pPr>
            <a:lvl5pPr marL="1522413" indent="-228600" algn="l" defTabSz="522288" rtl="0" eaLnBrk="1" latinLnBrk="0" hangingPunct="1">
              <a:spcBef>
                <a:spcPct val="20000"/>
              </a:spcBef>
              <a:buFont typeface="Arial"/>
              <a:buChar char="∙"/>
              <a:tabLst>
                <a:tab pos="1081088" algn="l"/>
              </a:tabLst>
              <a:defRPr sz="1800" b="0" i="0" kern="1200">
                <a:solidFill>
                  <a:srgbClr val="595959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it-IT" u="none" dirty="0"/>
              <a:t>How to </a:t>
            </a:r>
            <a:r>
              <a:rPr lang="it-IT" u="none" dirty="0" err="1"/>
              <a:t>intelligently</a:t>
            </a:r>
            <a:r>
              <a:rPr lang="it-IT" u="none" dirty="0"/>
              <a:t> </a:t>
            </a:r>
            <a:r>
              <a:rPr lang="it-IT" u="none" dirty="0" err="1"/>
              <a:t>discover</a:t>
            </a:r>
            <a:r>
              <a:rPr lang="it-IT" u="none" dirty="0"/>
              <a:t> </a:t>
            </a:r>
            <a:r>
              <a:rPr lang="it-IT" u="none" dirty="0" err="1"/>
              <a:t>microservices</a:t>
            </a:r>
            <a:r>
              <a:rPr lang="it-IT" u="none" dirty="0"/>
              <a:t>?</a:t>
            </a:r>
          </a:p>
          <a:p>
            <a:pPr fontAlgn="auto"/>
            <a:endParaRPr lang="it-IT" u="none" dirty="0"/>
          </a:p>
          <a:p>
            <a:pPr fontAlgn="auto"/>
            <a:endParaRPr lang="it-IT" u="none" dirty="0"/>
          </a:p>
          <a:p>
            <a:pPr fontAlgn="auto"/>
            <a:endParaRPr lang="it-IT" u="none" dirty="0"/>
          </a:p>
          <a:p>
            <a:pPr fontAlgn="auto"/>
            <a:endParaRPr lang="it-IT" u="none" dirty="0"/>
          </a:p>
          <a:p>
            <a:pPr fontAlgn="auto"/>
            <a:r>
              <a:rPr lang="it-IT" u="none" dirty="0"/>
              <a:t>How to self-</a:t>
            </a:r>
            <a:r>
              <a:rPr lang="it-IT" u="none" dirty="0" err="1"/>
              <a:t>adapt</a:t>
            </a:r>
            <a:r>
              <a:rPr lang="it-IT" u="none" dirty="0"/>
              <a:t> the system so to </a:t>
            </a:r>
            <a:r>
              <a:rPr lang="it-IT" u="none" dirty="0" err="1"/>
              <a:t>maximize</a:t>
            </a:r>
            <a:r>
              <a:rPr lang="it-IT" u="none" dirty="0"/>
              <a:t> </a:t>
            </a:r>
            <a:r>
              <a:rPr lang="it-IT" u="none" dirty="0" err="1"/>
              <a:t>QoS</a:t>
            </a:r>
            <a:r>
              <a:rPr lang="it-IT" u="none" dirty="0"/>
              <a:t>?</a:t>
            </a:r>
          </a:p>
          <a:p>
            <a:pPr fontAlgn="auto"/>
            <a:endParaRPr lang="it-IT" u="none" dirty="0"/>
          </a:p>
          <a:p>
            <a:pPr fontAlgn="auto"/>
            <a:endParaRPr lang="it-IT" u="none" dirty="0"/>
          </a:p>
        </p:txBody>
      </p:sp>
    </p:spTree>
    <p:extLst>
      <p:ext uri="{BB962C8B-B14F-4D97-AF65-F5344CB8AC3E}">
        <p14:creationId xmlns:p14="http://schemas.microsoft.com/office/powerpoint/2010/main" val="19989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640EB3-C8EB-4FC2-9213-11013735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Adaptive</a:t>
            </a:r>
            <a:r>
              <a:rPr lang="it-IT" dirty="0"/>
              <a:t> Software Architecture &amp; Machine Learning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A2F939-30D4-475F-9922-9203A96A4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80" y="1506810"/>
            <a:ext cx="7741040" cy="437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87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640EB3-C8EB-4FC2-9213-11013735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Adaptive</a:t>
            </a:r>
            <a:r>
              <a:rPr lang="it-IT" dirty="0"/>
              <a:t> Software Architecture &amp; Machine Learning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CD85D8-3E67-4262-8222-B00445F515F7}"/>
              </a:ext>
            </a:extLst>
          </p:cNvPr>
          <p:cNvSpPr txBox="1"/>
          <p:nvPr/>
        </p:nvSpPr>
        <p:spPr>
          <a:xfrm>
            <a:off x="2627784" y="4687921"/>
            <a:ext cx="4619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https://saml2021.disim.univaq.it/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285F32E-14DC-43E2-80B3-4403ED06B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96996"/>
            <a:ext cx="6912768" cy="308413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4E1BD2-4D74-49AA-9B1E-B8717E668B36}"/>
              </a:ext>
            </a:extLst>
          </p:cNvPr>
          <p:cNvSpPr txBox="1"/>
          <p:nvPr/>
        </p:nvSpPr>
        <p:spPr>
          <a:xfrm>
            <a:off x="0" y="5194824"/>
            <a:ext cx="903649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Javier </a:t>
            </a:r>
            <a:r>
              <a:rPr lang="it-IT" sz="14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Cámara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, Henry Muccini, </a:t>
            </a:r>
            <a:r>
              <a:rPr lang="it-IT" sz="14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Karthik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4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Vaidhyanathan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:</a:t>
            </a:r>
            <a:b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</a:b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Quantitative </a:t>
            </a:r>
            <a:r>
              <a:rPr lang="it-IT" sz="14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Verification-Aided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 Machine Learning: A Tandem </a:t>
            </a:r>
            <a:r>
              <a:rPr lang="it-IT" sz="14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Approach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 for Architecting Self-</a:t>
            </a:r>
            <a:r>
              <a:rPr lang="it-IT" sz="14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Adaptive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 IoT Systems. 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ICSA 2020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: 11-22</a:t>
            </a:r>
          </a:p>
          <a:p>
            <a:br>
              <a:rPr lang="it-IT" sz="11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6"/>
              </a:rPr>
            </a:b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Martina De Sanctis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, Henry Muccini, </a:t>
            </a:r>
            <a:r>
              <a:rPr lang="it-IT" sz="14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Karthik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4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Vaidhyanathan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:</a:t>
            </a:r>
            <a:b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</a:b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Data-</a:t>
            </a:r>
            <a:r>
              <a:rPr lang="it-IT" sz="14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driven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 Adaptation in </a:t>
            </a:r>
            <a:r>
              <a:rPr lang="it-IT" sz="14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Microservice-based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 IoT </a:t>
            </a:r>
            <a:r>
              <a:rPr lang="it-IT" sz="1400" u="none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Architectures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. 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ICSA Companion 2020</a:t>
            </a:r>
            <a:r>
              <a:rPr lang="it-IT" sz="1400" u="none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: 59-62</a:t>
            </a:r>
          </a:p>
        </p:txBody>
      </p:sp>
    </p:spTree>
    <p:extLst>
      <p:ext uri="{BB962C8B-B14F-4D97-AF65-F5344CB8AC3E}">
        <p14:creationId xmlns:p14="http://schemas.microsoft.com/office/powerpoint/2010/main" val="32110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magine 4" descr="../../../../Downloads/images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53" y="503880"/>
            <a:ext cx="815877" cy="45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Immagine 6" descr="../../../../Downloads/panasonic_wv_spw631l_super_dynamic_hd_wp_10963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72"/>
          <a:stretch/>
        </p:blipFill>
        <p:spPr bwMode="auto">
          <a:xfrm>
            <a:off x="3264867" y="586513"/>
            <a:ext cx="601107" cy="3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Immagine 7" descr="../../Downloads/i_SD22204T-G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4"/>
          <a:stretch/>
        </p:blipFill>
        <p:spPr bwMode="auto">
          <a:xfrm>
            <a:off x="2195765" y="566102"/>
            <a:ext cx="714515" cy="3615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4" name="Immagine 12" descr="../../../../Downloads/Impinj_Speedway_Revolution_R420_Reader_2_port__73229.1453405918.480.480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7"/>
          <a:stretch/>
        </p:blipFill>
        <p:spPr bwMode="auto">
          <a:xfrm>
            <a:off x="4200972" y="534698"/>
            <a:ext cx="1195244" cy="3397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5" name="Immagine 13" descr="../../../../Downloads/ugrokit_grokker__52441.1439408405.1280.12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10" y="6055843"/>
            <a:ext cx="716021" cy="39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Immagine 14" descr="../../../../Downloads/RFMAX_RHCP.LCHP_Indoor_RFID_Antenna_FCC.ETSI__45336.1454531747.480.480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42" y="5911827"/>
            <a:ext cx="841960" cy="5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Immagine 9" descr="/Users/Francesco/Downloads/Telecamera-3D-v2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45" b="11391"/>
          <a:stretch/>
        </p:blipFill>
        <p:spPr bwMode="auto">
          <a:xfrm rot="10800000">
            <a:off x="5926247" y="457551"/>
            <a:ext cx="768963" cy="477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1" name="Picture 2" descr="Image result for Bea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47178"/>
            <a:ext cx="1558046" cy="66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Immagine 15" descr="../../../../Desktop/Antenna_DogBone_Monza4-bf1b7c91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9" b="17186"/>
          <a:stretch/>
        </p:blipFill>
        <p:spPr bwMode="auto">
          <a:xfrm>
            <a:off x="426250" y="5872731"/>
            <a:ext cx="1129894" cy="4844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3" name="Immagine 16" descr="C:\Users\Henry\Desktop\download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59" y="5811962"/>
            <a:ext cx="743609" cy="68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Picture 2" descr="Crazyflie 2.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42" y="5770882"/>
            <a:ext cx="731243" cy="7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Immagin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6336" y="5791417"/>
            <a:ext cx="1080120" cy="805935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8D54AD03-0B9F-4802-92D1-02F31648C17A}"/>
              </a:ext>
            </a:extLst>
          </p:cNvPr>
          <p:cNvGrpSpPr/>
          <p:nvPr/>
        </p:nvGrpSpPr>
        <p:grpSpPr>
          <a:xfrm>
            <a:off x="0" y="1280066"/>
            <a:ext cx="9144000" cy="4297867"/>
            <a:chOff x="0" y="1280066"/>
            <a:chExt cx="9144000" cy="4297867"/>
          </a:xfrm>
        </p:grpSpPr>
        <p:pic>
          <p:nvPicPr>
            <p:cNvPr id="179" name="Immagine 178">
              <a:extLst>
                <a:ext uri="{FF2B5EF4-FFF2-40B4-BE49-F238E27FC236}">
                  <a16:creationId xmlns:a16="http://schemas.microsoft.com/office/drawing/2014/main" id="{93F2220F-A674-4A20-A631-B6C1B548F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1280066"/>
              <a:ext cx="9144000" cy="4297867"/>
            </a:xfrm>
            <a:prstGeom prst="rect">
              <a:avLst/>
            </a:prstGeom>
          </p:spPr>
        </p:pic>
        <p:pic>
          <p:nvPicPr>
            <p:cNvPr id="2052" name="Picture 4" descr="Image result for office building icon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736" y="1524000"/>
              <a:ext cx="2633064" cy="1874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Immagin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25100" y="3227451"/>
              <a:ext cx="277132" cy="113720"/>
            </a:xfrm>
            <a:prstGeom prst="rect">
              <a:avLst/>
            </a:prstGeom>
          </p:spPr>
        </p:pic>
        <p:grpSp>
          <p:nvGrpSpPr>
            <p:cNvPr id="148" name="Gruppo 147"/>
            <p:cNvGrpSpPr/>
            <p:nvPr/>
          </p:nvGrpSpPr>
          <p:grpSpPr>
            <a:xfrm>
              <a:off x="6314880" y="3704464"/>
              <a:ext cx="1328972" cy="1287905"/>
              <a:chOff x="3010429" y="993646"/>
              <a:chExt cx="4948891" cy="4876801"/>
            </a:xfrm>
          </p:grpSpPr>
          <p:pic>
            <p:nvPicPr>
              <p:cNvPr id="149" name="Picture 6" descr="Image result for office building icon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2521" y="993646"/>
                <a:ext cx="4876799" cy="4876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Immagine 149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10429" y="5302641"/>
                <a:ext cx="1031999" cy="430615"/>
              </a:xfrm>
              <a:prstGeom prst="rect">
                <a:avLst/>
              </a:prstGeom>
            </p:spPr>
          </p:pic>
        </p:grpSp>
        <p:pic>
          <p:nvPicPr>
            <p:cNvPr id="2050" name="Picture 2" descr="Image result for office building icon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672" y="3636997"/>
              <a:ext cx="1685161" cy="159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Immagine 12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05919" y="4892547"/>
              <a:ext cx="277132" cy="113720"/>
            </a:xfrm>
            <a:prstGeom prst="rect">
              <a:avLst/>
            </a:prstGeom>
          </p:spPr>
        </p:pic>
        <p:grpSp>
          <p:nvGrpSpPr>
            <p:cNvPr id="93" name="Group 92"/>
            <p:cNvGrpSpPr/>
            <p:nvPr/>
          </p:nvGrpSpPr>
          <p:grpSpPr>
            <a:xfrm>
              <a:off x="542877" y="1991870"/>
              <a:ext cx="1296567" cy="1514939"/>
              <a:chOff x="2109205" y="1010453"/>
              <a:chExt cx="3315220" cy="2959630"/>
            </a:xfrm>
          </p:grpSpPr>
          <p:pic>
            <p:nvPicPr>
              <p:cNvPr id="132" name="Picture 6" descr="Image result for office building icon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0445" y="1010453"/>
                <a:ext cx="3293980" cy="2959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Immagine 10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09205" y="3611114"/>
                <a:ext cx="697052" cy="261331"/>
              </a:xfrm>
              <a:prstGeom prst="rect">
                <a:avLst/>
              </a:prstGeom>
            </p:spPr>
          </p:pic>
        </p:grpSp>
        <p:sp>
          <p:nvSpPr>
            <p:cNvPr id="94" name="Rectangle: Rounded Corners 93"/>
            <p:cNvSpPr/>
            <p:nvPr/>
          </p:nvSpPr>
          <p:spPr>
            <a:xfrm>
              <a:off x="249398" y="1967372"/>
              <a:ext cx="1754179" cy="1682659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859797" y="3406110"/>
              <a:ext cx="1460659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57200" fontAlgn="auto">
                <a:spcBef>
                  <a:spcPts val="0"/>
                </a:spcBef>
                <a:spcAft>
                  <a:spcPts val="900"/>
                </a:spcAft>
              </a:pPr>
              <a:r>
                <a:rPr lang="it-IT" sz="1050" u="none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 Light"/>
                  <a:cs typeface="Open Sans Light"/>
                </a:rPr>
                <a:t>Cyber Physical Space</a:t>
              </a: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241342" y="2018283"/>
              <a:ext cx="1743393" cy="1538357"/>
              <a:chOff x="1229208" y="1676034"/>
              <a:chExt cx="6584002" cy="3867192"/>
            </a:xfrm>
          </p:grpSpPr>
          <p:pic>
            <p:nvPicPr>
              <p:cNvPr id="97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29208" y="3888413"/>
                <a:ext cx="438099" cy="417879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98" name="Immagine 16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20149" y="4137342"/>
                <a:ext cx="357965" cy="423714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99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77217" y="2294517"/>
                <a:ext cx="440577" cy="420243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92765" y="4327251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pic>
            <p:nvPicPr>
              <p:cNvPr id="101" name="Picture 4" descr="Risultati immagini per people counters icon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3985" y="3407804"/>
                <a:ext cx="339657" cy="339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H="1">
                <a:off x="7268500" y="1676034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03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H="1">
                <a:off x="7366903" y="5117518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 rot="5400000">
                <a:off x="6039755" y="3299323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105" name="Connettore 1 23"/>
              <p:cNvCxnSpPr>
                <a:cxnSpLocks/>
                <a:endCxn id="106" idx="1"/>
              </p:cNvCxnSpPr>
              <p:nvPr/>
            </p:nvCxnSpPr>
            <p:spPr>
              <a:xfrm flipV="1">
                <a:off x="1697731" y="3631185"/>
                <a:ext cx="2301499" cy="47857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99230" y="3367513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107" name="Connettore 1 23"/>
              <p:cNvCxnSpPr>
                <a:cxnSpLocks/>
              </p:cNvCxnSpPr>
              <p:nvPr/>
            </p:nvCxnSpPr>
            <p:spPr>
              <a:xfrm>
                <a:off x="3377819" y="2733286"/>
                <a:ext cx="621411" cy="69644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ttore 1 23"/>
              <p:cNvCxnSpPr>
                <a:cxnSpLocks/>
                <a:stCxn id="102" idx="3"/>
              </p:cNvCxnSpPr>
              <p:nvPr/>
            </p:nvCxnSpPr>
            <p:spPr>
              <a:xfrm flipH="1">
                <a:off x="4526574" y="1888888"/>
                <a:ext cx="2741926" cy="147862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ttore 1 23"/>
              <p:cNvCxnSpPr>
                <a:cxnSpLocks/>
              </p:cNvCxnSpPr>
              <p:nvPr/>
            </p:nvCxnSpPr>
            <p:spPr>
              <a:xfrm>
                <a:off x="4556998" y="3876313"/>
                <a:ext cx="2809905" cy="131435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ttore 1 23"/>
              <p:cNvCxnSpPr>
                <a:cxnSpLocks/>
                <a:stCxn id="124" idx="2"/>
              </p:cNvCxnSpPr>
              <p:nvPr/>
            </p:nvCxnSpPr>
            <p:spPr>
              <a:xfrm flipH="1" flipV="1">
                <a:off x="3065792" y="4503837"/>
                <a:ext cx="1256992" cy="54762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 rot="5400000">
                <a:off x="4312254" y="4874877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125" name="Connettore 1 23"/>
              <p:cNvCxnSpPr>
                <a:cxnSpLocks/>
                <a:stCxn id="98" idx="1"/>
                <a:endCxn id="100" idx="3"/>
              </p:cNvCxnSpPr>
              <p:nvPr/>
            </p:nvCxnSpPr>
            <p:spPr>
              <a:xfrm flipH="1">
                <a:off x="3066997" y="4349199"/>
                <a:ext cx="853152" cy="15463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ttore 1 23"/>
              <p:cNvCxnSpPr>
                <a:cxnSpLocks/>
                <a:endCxn id="124" idx="1"/>
              </p:cNvCxnSpPr>
              <p:nvPr/>
            </p:nvCxnSpPr>
            <p:spPr>
              <a:xfrm>
                <a:off x="4308538" y="4426518"/>
                <a:ext cx="190832" cy="43782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ttore 1 23"/>
              <p:cNvCxnSpPr>
                <a:cxnSpLocks/>
                <a:stCxn id="129" idx="1"/>
              </p:cNvCxnSpPr>
              <p:nvPr/>
            </p:nvCxnSpPr>
            <p:spPr>
              <a:xfrm flipH="1" flipV="1">
                <a:off x="4651771" y="5016748"/>
                <a:ext cx="1070046" cy="4475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9" name="Picture 128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721817" y="4797832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130" name="Connettore 1 23"/>
              <p:cNvCxnSpPr>
                <a:cxnSpLocks/>
                <a:endCxn id="104" idx="2"/>
              </p:cNvCxnSpPr>
              <p:nvPr/>
            </p:nvCxnSpPr>
            <p:spPr>
              <a:xfrm flipV="1">
                <a:off x="5305550" y="3475909"/>
                <a:ext cx="744735" cy="12739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ttore 1 23"/>
              <p:cNvCxnSpPr>
                <a:cxnSpLocks/>
                <a:stCxn id="129" idx="0"/>
              </p:cNvCxnSpPr>
              <p:nvPr/>
            </p:nvCxnSpPr>
            <p:spPr>
              <a:xfrm flipV="1">
                <a:off x="5985489" y="3628310"/>
                <a:ext cx="217196" cy="116952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4" name="Immagine 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3440611" y="1865042"/>
              <a:ext cx="118179" cy="16934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684860" y="3209533"/>
              <a:ext cx="139637" cy="209776"/>
            </a:xfrm>
            <a:prstGeom prst="rect">
              <a:avLst/>
            </a:prstGeom>
          </p:spPr>
        </p:pic>
        <p:sp>
          <p:nvSpPr>
            <p:cNvPr id="136" name="Rectangle: Rounded Corners 135"/>
            <p:cNvSpPr/>
            <p:nvPr/>
          </p:nvSpPr>
          <p:spPr>
            <a:xfrm>
              <a:off x="4008162" y="3696719"/>
              <a:ext cx="1719671" cy="1489405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7" name="Rectangle: Rounded Corners 136"/>
            <p:cNvSpPr/>
            <p:nvPr/>
          </p:nvSpPr>
          <p:spPr>
            <a:xfrm>
              <a:off x="6201382" y="3636997"/>
              <a:ext cx="1497856" cy="1599441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8" name="Rectangle: Rounded Corners 137"/>
            <p:cNvSpPr/>
            <p:nvPr/>
          </p:nvSpPr>
          <p:spPr>
            <a:xfrm>
              <a:off x="6911272" y="1652074"/>
              <a:ext cx="1837268" cy="1669535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3977424" y="3675802"/>
              <a:ext cx="1631044" cy="1538357"/>
              <a:chOff x="1653500" y="1676034"/>
              <a:chExt cx="6159710" cy="3867192"/>
            </a:xfrm>
          </p:grpSpPr>
          <p:pic>
            <p:nvPicPr>
              <p:cNvPr id="140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53500" y="3888414"/>
                <a:ext cx="438098" cy="417879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41" name="Immagine 16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20149" y="4137342"/>
                <a:ext cx="357965" cy="423714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42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77217" y="2294517"/>
                <a:ext cx="440577" cy="420243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92765" y="4327251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pic>
            <p:nvPicPr>
              <p:cNvPr id="144" name="Picture 4" descr="Risultati immagini per people counters icon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3985" y="3407804"/>
                <a:ext cx="339657" cy="339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H="1">
                <a:off x="7268500" y="1676034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46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H="1">
                <a:off x="7366903" y="5117518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 rot="5400000">
                <a:off x="6039755" y="3299323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154" name="Connettore 1 23"/>
              <p:cNvCxnSpPr>
                <a:cxnSpLocks/>
                <a:stCxn id="140" idx="3"/>
                <a:endCxn id="155" idx="1"/>
              </p:cNvCxnSpPr>
              <p:nvPr/>
            </p:nvCxnSpPr>
            <p:spPr>
              <a:xfrm flipV="1">
                <a:off x="2091598" y="3631185"/>
                <a:ext cx="1907631" cy="46617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5" name="Picture 154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99230" y="3367513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156" name="Connettore 1 23"/>
              <p:cNvCxnSpPr>
                <a:cxnSpLocks/>
              </p:cNvCxnSpPr>
              <p:nvPr/>
            </p:nvCxnSpPr>
            <p:spPr>
              <a:xfrm>
                <a:off x="3377819" y="2733286"/>
                <a:ext cx="621411" cy="69644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ttore 1 23"/>
              <p:cNvCxnSpPr>
                <a:cxnSpLocks/>
                <a:stCxn id="145" idx="3"/>
              </p:cNvCxnSpPr>
              <p:nvPr/>
            </p:nvCxnSpPr>
            <p:spPr>
              <a:xfrm flipH="1">
                <a:off x="4526574" y="1888888"/>
                <a:ext cx="2741926" cy="147862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ttore 1 23"/>
              <p:cNvCxnSpPr>
                <a:cxnSpLocks/>
              </p:cNvCxnSpPr>
              <p:nvPr/>
            </p:nvCxnSpPr>
            <p:spPr>
              <a:xfrm>
                <a:off x="4556998" y="3876313"/>
                <a:ext cx="2809905" cy="131435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ttore 1 23"/>
              <p:cNvCxnSpPr>
                <a:cxnSpLocks/>
                <a:stCxn id="160" idx="2"/>
              </p:cNvCxnSpPr>
              <p:nvPr/>
            </p:nvCxnSpPr>
            <p:spPr>
              <a:xfrm flipH="1" flipV="1">
                <a:off x="3065792" y="4503837"/>
                <a:ext cx="1256992" cy="54762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0" name="Picture 159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 rot="5400000">
                <a:off x="4312254" y="4874877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161" name="Connettore 1 23"/>
              <p:cNvCxnSpPr>
                <a:cxnSpLocks/>
                <a:stCxn id="141" idx="1"/>
                <a:endCxn id="143" idx="3"/>
              </p:cNvCxnSpPr>
              <p:nvPr/>
            </p:nvCxnSpPr>
            <p:spPr>
              <a:xfrm flipH="1">
                <a:off x="3066997" y="4349199"/>
                <a:ext cx="853152" cy="15463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ttore 1 23"/>
              <p:cNvCxnSpPr>
                <a:cxnSpLocks/>
                <a:endCxn id="160" idx="1"/>
              </p:cNvCxnSpPr>
              <p:nvPr/>
            </p:nvCxnSpPr>
            <p:spPr>
              <a:xfrm>
                <a:off x="4308538" y="4426518"/>
                <a:ext cx="190832" cy="43782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ttore 1 23"/>
              <p:cNvCxnSpPr>
                <a:cxnSpLocks/>
                <a:stCxn id="164" idx="1"/>
              </p:cNvCxnSpPr>
              <p:nvPr/>
            </p:nvCxnSpPr>
            <p:spPr>
              <a:xfrm flipH="1" flipV="1">
                <a:off x="4651771" y="5016748"/>
                <a:ext cx="1070046" cy="4475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4" name="Picture 163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721817" y="4797832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165" name="Connettore 1 23"/>
              <p:cNvCxnSpPr>
                <a:cxnSpLocks/>
                <a:endCxn id="147" idx="2"/>
              </p:cNvCxnSpPr>
              <p:nvPr/>
            </p:nvCxnSpPr>
            <p:spPr>
              <a:xfrm flipV="1">
                <a:off x="5305550" y="3475909"/>
                <a:ext cx="744735" cy="12739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ttore 1 23"/>
              <p:cNvCxnSpPr>
                <a:cxnSpLocks/>
                <a:stCxn id="164" idx="0"/>
              </p:cNvCxnSpPr>
              <p:nvPr/>
            </p:nvCxnSpPr>
            <p:spPr>
              <a:xfrm flipV="1">
                <a:off x="5985489" y="3628310"/>
                <a:ext cx="217196" cy="116952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/>
            <p:cNvGrpSpPr/>
            <p:nvPr/>
          </p:nvGrpSpPr>
          <p:grpSpPr>
            <a:xfrm>
              <a:off x="6912225" y="1704771"/>
              <a:ext cx="1743393" cy="1538357"/>
              <a:chOff x="1229208" y="1676034"/>
              <a:chExt cx="6584002" cy="3867192"/>
            </a:xfrm>
          </p:grpSpPr>
          <p:pic>
            <p:nvPicPr>
              <p:cNvPr id="168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29208" y="3888413"/>
                <a:ext cx="438099" cy="417879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69" name="Immagine 16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20149" y="4137342"/>
                <a:ext cx="357965" cy="423714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70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77217" y="2294517"/>
                <a:ext cx="440577" cy="420243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71" name="Picture 170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92765" y="4327251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pic>
            <p:nvPicPr>
              <p:cNvPr id="172" name="Picture 4" descr="Risultati immagini per people counters icon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3985" y="3407804"/>
                <a:ext cx="339657" cy="339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H="1">
                <a:off x="7268500" y="1676034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74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H="1">
                <a:off x="7366903" y="5117518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176" name="Picture 175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 rot="5400000">
                <a:off x="6039755" y="3299323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189" name="Connettore 1 23"/>
              <p:cNvCxnSpPr>
                <a:cxnSpLocks/>
                <a:endCxn id="197" idx="1"/>
              </p:cNvCxnSpPr>
              <p:nvPr/>
            </p:nvCxnSpPr>
            <p:spPr>
              <a:xfrm flipV="1">
                <a:off x="1697731" y="3631185"/>
                <a:ext cx="2301499" cy="47857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7" name="Picture 196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99230" y="3367513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198" name="Connettore 1 23"/>
              <p:cNvCxnSpPr>
                <a:cxnSpLocks/>
              </p:cNvCxnSpPr>
              <p:nvPr/>
            </p:nvCxnSpPr>
            <p:spPr>
              <a:xfrm>
                <a:off x="3377819" y="2733286"/>
                <a:ext cx="621411" cy="69644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ttore 1 23"/>
              <p:cNvCxnSpPr>
                <a:cxnSpLocks/>
                <a:stCxn id="173" idx="3"/>
              </p:cNvCxnSpPr>
              <p:nvPr/>
            </p:nvCxnSpPr>
            <p:spPr>
              <a:xfrm flipH="1">
                <a:off x="4526574" y="1888888"/>
                <a:ext cx="2741926" cy="147862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ttore 1 23"/>
              <p:cNvCxnSpPr>
                <a:cxnSpLocks/>
              </p:cNvCxnSpPr>
              <p:nvPr/>
            </p:nvCxnSpPr>
            <p:spPr>
              <a:xfrm>
                <a:off x="4556998" y="3876313"/>
                <a:ext cx="2809905" cy="131435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ttore 1 23"/>
              <p:cNvCxnSpPr>
                <a:cxnSpLocks/>
                <a:stCxn id="207" idx="2"/>
              </p:cNvCxnSpPr>
              <p:nvPr/>
            </p:nvCxnSpPr>
            <p:spPr>
              <a:xfrm flipH="1" flipV="1">
                <a:off x="3065792" y="4503837"/>
                <a:ext cx="1256992" cy="54762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7" name="Picture 206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 rot="5400000">
                <a:off x="4312254" y="4874877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211" name="Connettore 1 23"/>
              <p:cNvCxnSpPr>
                <a:cxnSpLocks/>
                <a:stCxn id="169" idx="1"/>
                <a:endCxn id="171" idx="3"/>
              </p:cNvCxnSpPr>
              <p:nvPr/>
            </p:nvCxnSpPr>
            <p:spPr>
              <a:xfrm flipH="1">
                <a:off x="3066997" y="4349199"/>
                <a:ext cx="853152" cy="15463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Connettore 1 23"/>
              <p:cNvCxnSpPr>
                <a:cxnSpLocks/>
                <a:endCxn id="207" idx="1"/>
              </p:cNvCxnSpPr>
              <p:nvPr/>
            </p:nvCxnSpPr>
            <p:spPr>
              <a:xfrm>
                <a:off x="4308538" y="4426518"/>
                <a:ext cx="190832" cy="43782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ttore 1 23"/>
              <p:cNvCxnSpPr>
                <a:cxnSpLocks/>
                <a:stCxn id="214" idx="1"/>
              </p:cNvCxnSpPr>
              <p:nvPr/>
            </p:nvCxnSpPr>
            <p:spPr>
              <a:xfrm flipH="1" flipV="1">
                <a:off x="4651771" y="5016748"/>
                <a:ext cx="1070046" cy="4475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4" name="Picture 213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721817" y="4797832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215" name="Connettore 1 23"/>
              <p:cNvCxnSpPr>
                <a:cxnSpLocks/>
                <a:endCxn id="176" idx="2"/>
              </p:cNvCxnSpPr>
              <p:nvPr/>
            </p:nvCxnSpPr>
            <p:spPr>
              <a:xfrm flipV="1">
                <a:off x="5305550" y="3475909"/>
                <a:ext cx="744735" cy="12739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Connettore 1 23"/>
              <p:cNvCxnSpPr>
                <a:cxnSpLocks/>
                <a:stCxn id="214" idx="0"/>
              </p:cNvCxnSpPr>
              <p:nvPr/>
            </p:nvCxnSpPr>
            <p:spPr>
              <a:xfrm flipV="1">
                <a:off x="5985489" y="3628310"/>
                <a:ext cx="217196" cy="116952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7" name="Group 216"/>
            <p:cNvGrpSpPr/>
            <p:nvPr/>
          </p:nvGrpSpPr>
          <p:grpSpPr>
            <a:xfrm>
              <a:off x="6165675" y="3629134"/>
              <a:ext cx="1612464" cy="1538357"/>
              <a:chOff x="1723667" y="1676034"/>
              <a:chExt cx="6089543" cy="3867192"/>
            </a:xfrm>
          </p:grpSpPr>
          <p:pic>
            <p:nvPicPr>
              <p:cNvPr id="218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23667" y="3888414"/>
                <a:ext cx="438098" cy="417879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219" name="Immagine 16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20149" y="4137342"/>
                <a:ext cx="357965" cy="423714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220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77217" y="2294517"/>
                <a:ext cx="440577" cy="420243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221" name="Picture 220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92765" y="4327251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pic>
            <p:nvPicPr>
              <p:cNvPr id="222" name="Picture 4" descr="Risultati immagini per people counters icon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3985" y="3407804"/>
                <a:ext cx="339657" cy="339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H="1">
                <a:off x="7268500" y="1676034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224" name="Immagin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H="1">
                <a:off x="7366903" y="5117518"/>
                <a:ext cx="446307" cy="425708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</p:pic>
          <p:pic>
            <p:nvPicPr>
              <p:cNvPr id="225" name="Picture 224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 rot="5400000">
                <a:off x="6039755" y="3299323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227" name="Connettore 1 23"/>
              <p:cNvCxnSpPr>
                <a:cxnSpLocks/>
                <a:stCxn id="218" idx="3"/>
                <a:endCxn id="228" idx="1"/>
              </p:cNvCxnSpPr>
              <p:nvPr/>
            </p:nvCxnSpPr>
            <p:spPr>
              <a:xfrm flipV="1">
                <a:off x="2161765" y="3631185"/>
                <a:ext cx="1837467" cy="46617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8" name="Picture 227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99230" y="3367513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229" name="Connettore 1 23"/>
              <p:cNvCxnSpPr>
                <a:cxnSpLocks/>
              </p:cNvCxnSpPr>
              <p:nvPr/>
            </p:nvCxnSpPr>
            <p:spPr>
              <a:xfrm>
                <a:off x="3377819" y="2733286"/>
                <a:ext cx="621411" cy="69644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nettore 1 23"/>
              <p:cNvCxnSpPr>
                <a:cxnSpLocks/>
                <a:stCxn id="223" idx="3"/>
              </p:cNvCxnSpPr>
              <p:nvPr/>
            </p:nvCxnSpPr>
            <p:spPr>
              <a:xfrm flipH="1">
                <a:off x="4526574" y="1888888"/>
                <a:ext cx="2741926" cy="147862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ttore 1 23"/>
              <p:cNvCxnSpPr>
                <a:cxnSpLocks/>
              </p:cNvCxnSpPr>
              <p:nvPr/>
            </p:nvCxnSpPr>
            <p:spPr>
              <a:xfrm>
                <a:off x="4556998" y="3876313"/>
                <a:ext cx="2809905" cy="131435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nettore 1 23"/>
              <p:cNvCxnSpPr>
                <a:cxnSpLocks/>
                <a:stCxn id="233" idx="2"/>
              </p:cNvCxnSpPr>
              <p:nvPr/>
            </p:nvCxnSpPr>
            <p:spPr>
              <a:xfrm flipH="1" flipV="1">
                <a:off x="3065792" y="4503837"/>
                <a:ext cx="1256992" cy="54762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3" name="Picture 232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 rot="5400000">
                <a:off x="4312254" y="4874877"/>
                <a:ext cx="374232" cy="35317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</p:pic>
          <p:cxnSp>
            <p:nvCxnSpPr>
              <p:cNvPr id="234" name="Connettore 1 23"/>
              <p:cNvCxnSpPr>
                <a:cxnSpLocks/>
                <a:stCxn id="219" idx="1"/>
                <a:endCxn id="221" idx="3"/>
              </p:cNvCxnSpPr>
              <p:nvPr/>
            </p:nvCxnSpPr>
            <p:spPr>
              <a:xfrm flipH="1">
                <a:off x="3066997" y="4349199"/>
                <a:ext cx="853152" cy="15463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ttore 1 23"/>
              <p:cNvCxnSpPr>
                <a:cxnSpLocks/>
                <a:endCxn id="233" idx="1"/>
              </p:cNvCxnSpPr>
              <p:nvPr/>
            </p:nvCxnSpPr>
            <p:spPr>
              <a:xfrm>
                <a:off x="4308538" y="4426518"/>
                <a:ext cx="190832" cy="43782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onnettore 1 23"/>
              <p:cNvCxnSpPr>
                <a:cxnSpLocks/>
                <a:stCxn id="237" idx="1"/>
              </p:cNvCxnSpPr>
              <p:nvPr/>
            </p:nvCxnSpPr>
            <p:spPr>
              <a:xfrm flipH="1" flipV="1">
                <a:off x="4651771" y="5016748"/>
                <a:ext cx="1070046" cy="4475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7" name="Picture 236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721817" y="4797832"/>
                <a:ext cx="527344" cy="527344"/>
              </a:xfrm>
              <a:prstGeom prst="rect">
                <a:avLst/>
              </a:prstGeom>
            </p:spPr>
          </p:pic>
          <p:cxnSp>
            <p:nvCxnSpPr>
              <p:cNvPr id="238" name="Connettore 1 23"/>
              <p:cNvCxnSpPr>
                <a:cxnSpLocks/>
                <a:endCxn id="225" idx="2"/>
              </p:cNvCxnSpPr>
              <p:nvPr/>
            </p:nvCxnSpPr>
            <p:spPr>
              <a:xfrm flipV="1">
                <a:off x="5305550" y="3475909"/>
                <a:ext cx="744735" cy="12739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ttore 1 23"/>
              <p:cNvCxnSpPr>
                <a:cxnSpLocks/>
                <a:stCxn id="237" idx="0"/>
              </p:cNvCxnSpPr>
              <p:nvPr/>
            </p:nvCxnSpPr>
            <p:spPr>
              <a:xfrm flipV="1">
                <a:off x="5985489" y="3628310"/>
                <a:ext cx="217196" cy="116952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6" name="Immagine 16" descr="C:\Users\Henry\Desktop\download.png"/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212" y="1870366"/>
              <a:ext cx="296969" cy="310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Immagine 16" descr="C:\Users\Henry\Desktop\download.png"/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9851" y="4575274"/>
              <a:ext cx="296969" cy="310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Immagine 13" descr="../../../../Downloads/ugrokit_grokker__52441.1439408405.1280.1280.jpg"/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8494" y="2794207"/>
              <a:ext cx="470688" cy="2642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Immagine 9">
              <a:extLst>
                <a:ext uri="{FF2B5EF4-FFF2-40B4-BE49-F238E27FC236}">
                  <a16:creationId xmlns:a16="http://schemas.microsoft.com/office/drawing/2014/main" id="{4D9BD421-038C-49FA-8983-21AD7EA7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2710976" y="3771727"/>
              <a:ext cx="118179" cy="16934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52" name="Immagine 9">
              <a:extLst>
                <a:ext uri="{FF2B5EF4-FFF2-40B4-BE49-F238E27FC236}">
                  <a16:creationId xmlns:a16="http://schemas.microsoft.com/office/drawing/2014/main" id="{62D7141C-993F-4560-A0D8-329AD97C2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3440610" y="3287486"/>
              <a:ext cx="118179" cy="16934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53" name="Immagine 9">
              <a:extLst>
                <a:ext uri="{FF2B5EF4-FFF2-40B4-BE49-F238E27FC236}">
                  <a16:creationId xmlns:a16="http://schemas.microsoft.com/office/drawing/2014/main" id="{B6E2314F-8B93-41A4-BBAD-82B76B4B3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4644174" y="2691148"/>
              <a:ext cx="118179" cy="16934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75" name="Immagine 9">
              <a:extLst>
                <a:ext uri="{FF2B5EF4-FFF2-40B4-BE49-F238E27FC236}">
                  <a16:creationId xmlns:a16="http://schemas.microsoft.com/office/drawing/2014/main" id="{466395F5-81FF-49D7-AA41-0C564BA44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1301147" y="4355950"/>
              <a:ext cx="118179" cy="16934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77" name="Immagine 9">
              <a:extLst>
                <a:ext uri="{FF2B5EF4-FFF2-40B4-BE49-F238E27FC236}">
                  <a16:creationId xmlns:a16="http://schemas.microsoft.com/office/drawing/2014/main" id="{69BA366D-45B0-4B9D-A91D-77BCB5BEB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2679120" y="4786793"/>
              <a:ext cx="118179" cy="16934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  <p:pic>
          <p:nvPicPr>
            <p:cNvPr id="178" name="Immagine 9">
              <a:extLst>
                <a:ext uri="{FF2B5EF4-FFF2-40B4-BE49-F238E27FC236}">
                  <a16:creationId xmlns:a16="http://schemas.microsoft.com/office/drawing/2014/main" id="{CA498A9E-F11D-4843-A6DD-19243ED6C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5848494" y="1482729"/>
              <a:ext cx="118179" cy="16934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</p:pic>
      </p:grpSp>
      <p:grpSp>
        <p:nvGrpSpPr>
          <p:cNvPr id="180" name="Gruppo 179">
            <a:extLst>
              <a:ext uri="{FF2B5EF4-FFF2-40B4-BE49-F238E27FC236}">
                <a16:creationId xmlns:a16="http://schemas.microsoft.com/office/drawing/2014/main" id="{7C7D66F8-9B9C-499A-8B0B-DC3EC6AFCDFB}"/>
              </a:ext>
            </a:extLst>
          </p:cNvPr>
          <p:cNvGrpSpPr/>
          <p:nvPr/>
        </p:nvGrpSpPr>
        <p:grpSpPr>
          <a:xfrm>
            <a:off x="2452915" y="2656229"/>
            <a:ext cx="499664" cy="474635"/>
            <a:chOff x="3808358" y="197877"/>
            <a:chExt cx="1116153" cy="1116153"/>
          </a:xfrm>
        </p:grpSpPr>
        <p:sp>
          <p:nvSpPr>
            <p:cNvPr id="181" name="Ovale 180">
              <a:extLst>
                <a:ext uri="{FF2B5EF4-FFF2-40B4-BE49-F238E27FC236}">
                  <a16:creationId xmlns:a16="http://schemas.microsoft.com/office/drawing/2014/main" id="{C56071AE-B1BA-423C-AFA7-C277A28FC584}"/>
                </a:ext>
              </a:extLst>
            </p:cNvPr>
            <p:cNvSpPr/>
            <p:nvPr/>
          </p:nvSpPr>
          <p:spPr>
            <a:xfrm>
              <a:off x="3808358" y="197877"/>
              <a:ext cx="1116153" cy="1116153"/>
            </a:xfrm>
            <a:prstGeom prst="ellipse">
              <a:avLst/>
            </a:prstGeom>
            <a:blipFill rotWithShape="0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2" name="Ovale 4">
              <a:extLst>
                <a:ext uri="{FF2B5EF4-FFF2-40B4-BE49-F238E27FC236}">
                  <a16:creationId xmlns:a16="http://schemas.microsoft.com/office/drawing/2014/main" id="{ECD6F289-7142-4C11-8458-BF2F5F68A32E}"/>
                </a:ext>
              </a:extLst>
            </p:cNvPr>
            <p:cNvSpPr txBox="1"/>
            <p:nvPr/>
          </p:nvSpPr>
          <p:spPr>
            <a:xfrm>
              <a:off x="3971815" y="361334"/>
              <a:ext cx="789239" cy="7892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500" kern="1200" dirty="0"/>
            </a:p>
          </p:txBody>
        </p:sp>
      </p:grpSp>
      <p:grpSp>
        <p:nvGrpSpPr>
          <p:cNvPr id="183" name="Gruppo 182">
            <a:extLst>
              <a:ext uri="{FF2B5EF4-FFF2-40B4-BE49-F238E27FC236}">
                <a16:creationId xmlns:a16="http://schemas.microsoft.com/office/drawing/2014/main" id="{4D14FD89-B06F-4239-9B66-C07CCCFFF628}"/>
              </a:ext>
            </a:extLst>
          </p:cNvPr>
          <p:cNvGrpSpPr/>
          <p:nvPr/>
        </p:nvGrpSpPr>
        <p:grpSpPr>
          <a:xfrm>
            <a:off x="3800887" y="1671876"/>
            <a:ext cx="559781" cy="500826"/>
            <a:chOff x="2832205" y="2035664"/>
            <a:chExt cx="1320365" cy="1366864"/>
          </a:xfrm>
        </p:grpSpPr>
        <p:sp>
          <p:nvSpPr>
            <p:cNvPr id="184" name="Ovale 183">
              <a:extLst>
                <a:ext uri="{FF2B5EF4-FFF2-40B4-BE49-F238E27FC236}">
                  <a16:creationId xmlns:a16="http://schemas.microsoft.com/office/drawing/2014/main" id="{59F5C012-33FF-4362-9C39-F78A224D139F}"/>
                </a:ext>
              </a:extLst>
            </p:cNvPr>
            <p:cNvSpPr/>
            <p:nvPr/>
          </p:nvSpPr>
          <p:spPr>
            <a:xfrm>
              <a:off x="2832205" y="2035664"/>
              <a:ext cx="1320365" cy="1366864"/>
            </a:xfrm>
            <a:prstGeom prst="ellipse">
              <a:avLst/>
            </a:prstGeom>
            <a:blipFill rotWithShape="0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7000" b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5" name="Ovale 4">
              <a:extLst>
                <a:ext uri="{FF2B5EF4-FFF2-40B4-BE49-F238E27FC236}">
                  <a16:creationId xmlns:a16="http://schemas.microsoft.com/office/drawing/2014/main" id="{BB4C18C1-7C77-484C-8B23-9ECFA5D1B640}"/>
                </a:ext>
              </a:extLst>
            </p:cNvPr>
            <p:cNvSpPr txBox="1"/>
            <p:nvPr/>
          </p:nvSpPr>
          <p:spPr>
            <a:xfrm>
              <a:off x="3025568" y="2235837"/>
              <a:ext cx="933639" cy="9665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900" kern="1200" dirty="0"/>
            </a:p>
          </p:txBody>
        </p:sp>
      </p:grpSp>
      <p:grpSp>
        <p:nvGrpSpPr>
          <p:cNvPr id="193" name="Gruppo 192">
            <a:extLst>
              <a:ext uri="{FF2B5EF4-FFF2-40B4-BE49-F238E27FC236}">
                <a16:creationId xmlns:a16="http://schemas.microsoft.com/office/drawing/2014/main" id="{E25CA009-AE26-4E17-8675-DDCF2213AC2D}"/>
              </a:ext>
            </a:extLst>
          </p:cNvPr>
          <p:cNvGrpSpPr/>
          <p:nvPr/>
        </p:nvGrpSpPr>
        <p:grpSpPr>
          <a:xfrm>
            <a:off x="1432344" y="4002449"/>
            <a:ext cx="506868" cy="506868"/>
            <a:chOff x="481101" y="328377"/>
            <a:chExt cx="506868" cy="506868"/>
          </a:xfrm>
        </p:grpSpPr>
        <p:sp>
          <p:nvSpPr>
            <p:cNvPr id="194" name="Ovale 193">
              <a:extLst>
                <a:ext uri="{FF2B5EF4-FFF2-40B4-BE49-F238E27FC236}">
                  <a16:creationId xmlns:a16="http://schemas.microsoft.com/office/drawing/2014/main" id="{7BBC7CA5-0605-4924-96B3-E384BF95D46C}"/>
                </a:ext>
              </a:extLst>
            </p:cNvPr>
            <p:cNvSpPr/>
            <p:nvPr/>
          </p:nvSpPr>
          <p:spPr>
            <a:xfrm>
              <a:off x="481101" y="328377"/>
              <a:ext cx="506868" cy="506868"/>
            </a:xfrm>
            <a:prstGeom prst="ellipse">
              <a:avLst/>
            </a:prstGeom>
            <a:blipFill rotWithShape="0">
              <a:blip r:embed="rId28"/>
              <a:stretch>
                <a:fillRect/>
              </a:stretch>
            </a:blipFill>
            <a:ln>
              <a:solidFill>
                <a:srgbClr val="00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5" name="Ovale 4">
              <a:extLst>
                <a:ext uri="{FF2B5EF4-FFF2-40B4-BE49-F238E27FC236}">
                  <a16:creationId xmlns:a16="http://schemas.microsoft.com/office/drawing/2014/main" id="{6AD357A0-67A9-4374-9161-A72A3DAE36AC}"/>
                </a:ext>
              </a:extLst>
            </p:cNvPr>
            <p:cNvSpPr txBox="1"/>
            <p:nvPr/>
          </p:nvSpPr>
          <p:spPr>
            <a:xfrm>
              <a:off x="555330" y="402606"/>
              <a:ext cx="358410" cy="358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 dirty="0"/>
            </a:p>
          </p:txBody>
        </p:sp>
      </p:grpSp>
      <p:grpSp>
        <p:nvGrpSpPr>
          <p:cNvPr id="196" name="Gruppo 195">
            <a:extLst>
              <a:ext uri="{FF2B5EF4-FFF2-40B4-BE49-F238E27FC236}">
                <a16:creationId xmlns:a16="http://schemas.microsoft.com/office/drawing/2014/main" id="{E0056F9B-84A6-458B-99DE-6D465BA87BEA}"/>
              </a:ext>
            </a:extLst>
          </p:cNvPr>
          <p:cNvGrpSpPr/>
          <p:nvPr/>
        </p:nvGrpSpPr>
        <p:grpSpPr>
          <a:xfrm>
            <a:off x="7030168" y="2920353"/>
            <a:ext cx="506868" cy="506868"/>
            <a:chOff x="278206" y="679802"/>
            <a:chExt cx="506868" cy="506868"/>
          </a:xfrm>
        </p:grpSpPr>
        <p:sp>
          <p:nvSpPr>
            <p:cNvPr id="200" name="Ovale 199">
              <a:extLst>
                <a:ext uri="{FF2B5EF4-FFF2-40B4-BE49-F238E27FC236}">
                  <a16:creationId xmlns:a16="http://schemas.microsoft.com/office/drawing/2014/main" id="{E92026CE-11CD-4000-841A-F7BB5A0D4A26}"/>
                </a:ext>
              </a:extLst>
            </p:cNvPr>
            <p:cNvSpPr/>
            <p:nvPr/>
          </p:nvSpPr>
          <p:spPr>
            <a:xfrm>
              <a:off x="278206" y="679802"/>
              <a:ext cx="506868" cy="506868"/>
            </a:xfrm>
            <a:prstGeom prst="ellipse">
              <a:avLst/>
            </a:prstGeom>
            <a:blipFill rotWithShape="0">
              <a:blip r:embed="rId29"/>
              <a:stretch>
                <a:fillRect/>
              </a:stretch>
            </a:blipFill>
            <a:ln w="57150">
              <a:solidFill>
                <a:srgbClr val="FFFF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1" name="Ovale 4">
              <a:extLst>
                <a:ext uri="{FF2B5EF4-FFF2-40B4-BE49-F238E27FC236}">
                  <a16:creationId xmlns:a16="http://schemas.microsoft.com/office/drawing/2014/main" id="{98CB8044-F2AE-4D90-B438-EAC2A8588A30}"/>
                </a:ext>
              </a:extLst>
            </p:cNvPr>
            <p:cNvSpPr txBox="1"/>
            <p:nvPr/>
          </p:nvSpPr>
          <p:spPr>
            <a:xfrm>
              <a:off x="352435" y="754031"/>
              <a:ext cx="358410" cy="358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 dirty="0"/>
            </a:p>
          </p:txBody>
        </p:sp>
      </p:grpSp>
      <p:grpSp>
        <p:nvGrpSpPr>
          <p:cNvPr id="202" name="Gruppo 201">
            <a:extLst>
              <a:ext uri="{FF2B5EF4-FFF2-40B4-BE49-F238E27FC236}">
                <a16:creationId xmlns:a16="http://schemas.microsoft.com/office/drawing/2014/main" id="{3DC33806-3D78-453B-91BE-7DEA087EFC5D}"/>
              </a:ext>
            </a:extLst>
          </p:cNvPr>
          <p:cNvGrpSpPr/>
          <p:nvPr/>
        </p:nvGrpSpPr>
        <p:grpSpPr>
          <a:xfrm>
            <a:off x="5827372" y="5037817"/>
            <a:ext cx="506868" cy="506868"/>
            <a:chOff x="361186" y="1469300"/>
            <a:chExt cx="506868" cy="506868"/>
          </a:xfrm>
        </p:grpSpPr>
        <p:sp>
          <p:nvSpPr>
            <p:cNvPr id="203" name="Ovale 202">
              <a:extLst>
                <a:ext uri="{FF2B5EF4-FFF2-40B4-BE49-F238E27FC236}">
                  <a16:creationId xmlns:a16="http://schemas.microsoft.com/office/drawing/2014/main" id="{7C17E8F4-6E5A-40BC-8DC1-3C08FC63602E}"/>
                </a:ext>
              </a:extLst>
            </p:cNvPr>
            <p:cNvSpPr/>
            <p:nvPr/>
          </p:nvSpPr>
          <p:spPr>
            <a:xfrm>
              <a:off x="361186" y="1469300"/>
              <a:ext cx="506868" cy="506868"/>
            </a:xfrm>
            <a:prstGeom prst="ellipse">
              <a:avLst/>
            </a:prstGeom>
            <a:blipFill rotWithShape="0">
              <a:blip r:embed="rId30"/>
              <a:stretch>
                <a:fillRect/>
              </a:stretch>
            </a:blipFill>
            <a:ln>
              <a:solidFill>
                <a:srgbClr val="00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4" name="Ovale 4">
              <a:extLst>
                <a:ext uri="{FF2B5EF4-FFF2-40B4-BE49-F238E27FC236}">
                  <a16:creationId xmlns:a16="http://schemas.microsoft.com/office/drawing/2014/main" id="{918272AC-F376-4AC5-9A4A-2E2B91653450}"/>
                </a:ext>
              </a:extLst>
            </p:cNvPr>
            <p:cNvSpPr txBox="1"/>
            <p:nvPr/>
          </p:nvSpPr>
          <p:spPr>
            <a:xfrm>
              <a:off x="435415" y="1543529"/>
              <a:ext cx="358410" cy="358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 dirty="0"/>
            </a:p>
          </p:txBody>
        </p:sp>
      </p:grpSp>
      <p:grpSp>
        <p:nvGrpSpPr>
          <p:cNvPr id="208" name="Gruppo 207">
            <a:extLst>
              <a:ext uri="{FF2B5EF4-FFF2-40B4-BE49-F238E27FC236}">
                <a16:creationId xmlns:a16="http://schemas.microsoft.com/office/drawing/2014/main" id="{E46FC695-0F1A-4806-87AA-47EF811F244E}"/>
              </a:ext>
            </a:extLst>
          </p:cNvPr>
          <p:cNvGrpSpPr/>
          <p:nvPr/>
        </p:nvGrpSpPr>
        <p:grpSpPr>
          <a:xfrm>
            <a:off x="4438274" y="2420755"/>
            <a:ext cx="506868" cy="506868"/>
            <a:chOff x="2051447" y="1469300"/>
            <a:chExt cx="506868" cy="506868"/>
          </a:xfrm>
        </p:grpSpPr>
        <p:sp>
          <p:nvSpPr>
            <p:cNvPr id="209" name="Ovale 208">
              <a:extLst>
                <a:ext uri="{FF2B5EF4-FFF2-40B4-BE49-F238E27FC236}">
                  <a16:creationId xmlns:a16="http://schemas.microsoft.com/office/drawing/2014/main" id="{12098A13-C3B0-420D-9812-2B4849447C6B}"/>
                </a:ext>
              </a:extLst>
            </p:cNvPr>
            <p:cNvSpPr/>
            <p:nvPr/>
          </p:nvSpPr>
          <p:spPr>
            <a:xfrm>
              <a:off x="2051447" y="1469300"/>
              <a:ext cx="506868" cy="506868"/>
            </a:xfrm>
            <a:prstGeom prst="ellipse">
              <a:avLst/>
            </a:prstGeom>
            <a:blipFill rotWithShape="0">
              <a:blip r:embed="rId31"/>
              <a:srcRect/>
              <a:stretch>
                <a:fillRect t="-8000" b="-8000"/>
              </a:stretch>
            </a:blipFill>
            <a:ln w="571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10" name="Ovale 4">
              <a:extLst>
                <a:ext uri="{FF2B5EF4-FFF2-40B4-BE49-F238E27FC236}">
                  <a16:creationId xmlns:a16="http://schemas.microsoft.com/office/drawing/2014/main" id="{45221398-3B49-4316-B726-767603447E7A}"/>
                </a:ext>
              </a:extLst>
            </p:cNvPr>
            <p:cNvSpPr txBox="1"/>
            <p:nvPr/>
          </p:nvSpPr>
          <p:spPr>
            <a:xfrm>
              <a:off x="2125676" y="1543529"/>
              <a:ext cx="358410" cy="358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000" kern="1200" dirty="0"/>
            </a:p>
          </p:txBody>
        </p:sp>
      </p:grpSp>
      <p:grpSp>
        <p:nvGrpSpPr>
          <p:cNvPr id="226" name="Gruppo 225">
            <a:extLst>
              <a:ext uri="{FF2B5EF4-FFF2-40B4-BE49-F238E27FC236}">
                <a16:creationId xmlns:a16="http://schemas.microsoft.com/office/drawing/2014/main" id="{261CBB40-6D99-45BC-8930-6EAF473417D4}"/>
              </a:ext>
            </a:extLst>
          </p:cNvPr>
          <p:cNvGrpSpPr/>
          <p:nvPr/>
        </p:nvGrpSpPr>
        <p:grpSpPr>
          <a:xfrm>
            <a:off x="2890713" y="4198977"/>
            <a:ext cx="506868" cy="506868"/>
            <a:chOff x="235789" y="1083370"/>
            <a:chExt cx="506868" cy="506868"/>
          </a:xfrm>
        </p:grpSpPr>
        <p:sp>
          <p:nvSpPr>
            <p:cNvPr id="241" name="Ovale 240">
              <a:extLst>
                <a:ext uri="{FF2B5EF4-FFF2-40B4-BE49-F238E27FC236}">
                  <a16:creationId xmlns:a16="http://schemas.microsoft.com/office/drawing/2014/main" id="{239A3AC9-C45F-4D09-BF0A-D03DF3E2F82D}"/>
                </a:ext>
              </a:extLst>
            </p:cNvPr>
            <p:cNvSpPr/>
            <p:nvPr/>
          </p:nvSpPr>
          <p:spPr>
            <a:xfrm>
              <a:off x="235789" y="1083370"/>
              <a:ext cx="506868" cy="506868"/>
            </a:xfrm>
            <a:prstGeom prst="ellipse">
              <a:avLst/>
            </a:prstGeom>
            <a:blipFill rotWithShape="0">
              <a:blip r:embed="rId32"/>
              <a:stretch>
                <a:fillRect/>
              </a:stretch>
            </a:blipFill>
            <a:ln>
              <a:solidFill>
                <a:srgbClr val="00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47" name="Ovale 4">
              <a:extLst>
                <a:ext uri="{FF2B5EF4-FFF2-40B4-BE49-F238E27FC236}">
                  <a16:creationId xmlns:a16="http://schemas.microsoft.com/office/drawing/2014/main" id="{E064E0C7-9B26-4525-BB41-B7DD32B02B26}"/>
                </a:ext>
              </a:extLst>
            </p:cNvPr>
            <p:cNvSpPr txBox="1"/>
            <p:nvPr/>
          </p:nvSpPr>
          <p:spPr>
            <a:xfrm>
              <a:off x="310018" y="1157599"/>
              <a:ext cx="358410" cy="358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 dirty="0"/>
            </a:p>
          </p:txBody>
        </p:sp>
      </p:grpSp>
      <p:grpSp>
        <p:nvGrpSpPr>
          <p:cNvPr id="248" name="Gruppo 247">
            <a:extLst>
              <a:ext uri="{FF2B5EF4-FFF2-40B4-BE49-F238E27FC236}">
                <a16:creationId xmlns:a16="http://schemas.microsoft.com/office/drawing/2014/main" id="{7C04B0FB-1D50-4535-B98F-0E03AFE1FC71}"/>
              </a:ext>
            </a:extLst>
          </p:cNvPr>
          <p:cNvGrpSpPr/>
          <p:nvPr/>
        </p:nvGrpSpPr>
        <p:grpSpPr>
          <a:xfrm>
            <a:off x="5426219" y="1313967"/>
            <a:ext cx="506868" cy="506868"/>
            <a:chOff x="1931531" y="328377"/>
            <a:chExt cx="506868" cy="506868"/>
          </a:xfrm>
        </p:grpSpPr>
        <p:sp>
          <p:nvSpPr>
            <p:cNvPr id="249" name="Ovale 248">
              <a:extLst>
                <a:ext uri="{FF2B5EF4-FFF2-40B4-BE49-F238E27FC236}">
                  <a16:creationId xmlns:a16="http://schemas.microsoft.com/office/drawing/2014/main" id="{ACF59BB8-DA52-434E-940C-FAC28FCDCEAF}"/>
                </a:ext>
              </a:extLst>
            </p:cNvPr>
            <p:cNvSpPr/>
            <p:nvPr/>
          </p:nvSpPr>
          <p:spPr>
            <a:xfrm>
              <a:off x="1931531" y="328377"/>
              <a:ext cx="506868" cy="506868"/>
            </a:xfrm>
            <a:prstGeom prst="ellipse">
              <a:avLst/>
            </a:prstGeom>
            <a:blipFill rotWithShape="0">
              <a:blip r:embed="rId3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59" name="Ovale 4">
              <a:extLst>
                <a:ext uri="{FF2B5EF4-FFF2-40B4-BE49-F238E27FC236}">
                  <a16:creationId xmlns:a16="http://schemas.microsoft.com/office/drawing/2014/main" id="{E57BC32D-104F-421F-AA88-5D156EC0B24C}"/>
                </a:ext>
              </a:extLst>
            </p:cNvPr>
            <p:cNvSpPr txBox="1"/>
            <p:nvPr/>
          </p:nvSpPr>
          <p:spPr>
            <a:xfrm>
              <a:off x="2005760" y="402606"/>
              <a:ext cx="358410" cy="358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 dirty="0"/>
            </a:p>
          </p:txBody>
        </p:sp>
      </p:grpSp>
      <p:grpSp>
        <p:nvGrpSpPr>
          <p:cNvPr id="260" name="Gruppo 259">
            <a:extLst>
              <a:ext uri="{FF2B5EF4-FFF2-40B4-BE49-F238E27FC236}">
                <a16:creationId xmlns:a16="http://schemas.microsoft.com/office/drawing/2014/main" id="{DE6EC8A5-CBA3-4757-956D-23F83E2375F7}"/>
              </a:ext>
            </a:extLst>
          </p:cNvPr>
          <p:cNvGrpSpPr/>
          <p:nvPr/>
        </p:nvGrpSpPr>
        <p:grpSpPr>
          <a:xfrm>
            <a:off x="2220790" y="1272920"/>
            <a:ext cx="506868" cy="506868"/>
            <a:chOff x="2134426" y="679802"/>
            <a:chExt cx="506868" cy="506868"/>
          </a:xfrm>
        </p:grpSpPr>
        <p:sp>
          <p:nvSpPr>
            <p:cNvPr id="261" name="Ovale 260">
              <a:extLst>
                <a:ext uri="{FF2B5EF4-FFF2-40B4-BE49-F238E27FC236}">
                  <a16:creationId xmlns:a16="http://schemas.microsoft.com/office/drawing/2014/main" id="{DC9C58BF-AB01-4376-A151-B48604BAD764}"/>
                </a:ext>
              </a:extLst>
            </p:cNvPr>
            <p:cNvSpPr/>
            <p:nvPr/>
          </p:nvSpPr>
          <p:spPr>
            <a:xfrm>
              <a:off x="2134426" y="679802"/>
              <a:ext cx="506868" cy="506868"/>
            </a:xfrm>
            <a:prstGeom prst="ellipse">
              <a:avLst/>
            </a:prstGeom>
            <a:blipFill rotWithShape="0">
              <a:blip r:embed="rId3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62" name="Ovale 4">
              <a:extLst>
                <a:ext uri="{FF2B5EF4-FFF2-40B4-BE49-F238E27FC236}">
                  <a16:creationId xmlns:a16="http://schemas.microsoft.com/office/drawing/2014/main" id="{FA8EDA51-71BF-4E7E-8FE9-990C90067193}"/>
                </a:ext>
              </a:extLst>
            </p:cNvPr>
            <p:cNvSpPr txBox="1"/>
            <p:nvPr/>
          </p:nvSpPr>
          <p:spPr>
            <a:xfrm>
              <a:off x="2208655" y="754031"/>
              <a:ext cx="358410" cy="358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 dirty="0"/>
            </a:p>
          </p:txBody>
        </p:sp>
      </p:grpSp>
      <p:grpSp>
        <p:nvGrpSpPr>
          <p:cNvPr id="263" name="Gruppo 262">
            <a:extLst>
              <a:ext uri="{FF2B5EF4-FFF2-40B4-BE49-F238E27FC236}">
                <a16:creationId xmlns:a16="http://schemas.microsoft.com/office/drawing/2014/main" id="{03A7BE8F-1248-41EC-8077-1BF480749F69}"/>
              </a:ext>
            </a:extLst>
          </p:cNvPr>
          <p:cNvGrpSpPr/>
          <p:nvPr/>
        </p:nvGrpSpPr>
        <p:grpSpPr>
          <a:xfrm>
            <a:off x="122013" y="4987716"/>
            <a:ext cx="506868" cy="506868"/>
            <a:chOff x="2176843" y="1083370"/>
            <a:chExt cx="506868" cy="506868"/>
          </a:xfrm>
        </p:grpSpPr>
        <p:sp>
          <p:nvSpPr>
            <p:cNvPr id="264" name="Ovale 263">
              <a:extLst>
                <a:ext uri="{FF2B5EF4-FFF2-40B4-BE49-F238E27FC236}">
                  <a16:creationId xmlns:a16="http://schemas.microsoft.com/office/drawing/2014/main" id="{5AB3EA8E-B1D6-47B9-BA66-A57C879B2B9D}"/>
                </a:ext>
              </a:extLst>
            </p:cNvPr>
            <p:cNvSpPr/>
            <p:nvPr/>
          </p:nvSpPr>
          <p:spPr>
            <a:xfrm>
              <a:off x="2176843" y="1083370"/>
              <a:ext cx="506868" cy="506868"/>
            </a:xfrm>
            <a:prstGeom prst="ellipse">
              <a:avLst/>
            </a:prstGeom>
            <a:blipFill rotWithShape="0">
              <a:blip r:embed="rId35"/>
              <a:stretch>
                <a:fillRect/>
              </a:stretch>
            </a:blipFill>
            <a:ln w="57150">
              <a:solidFill>
                <a:srgbClr val="FFFF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65" name="Ovale 4">
              <a:extLst>
                <a:ext uri="{FF2B5EF4-FFF2-40B4-BE49-F238E27FC236}">
                  <a16:creationId xmlns:a16="http://schemas.microsoft.com/office/drawing/2014/main" id="{FDD70568-1B65-4DC6-B939-C584AC03C6AF}"/>
                </a:ext>
              </a:extLst>
            </p:cNvPr>
            <p:cNvSpPr txBox="1"/>
            <p:nvPr/>
          </p:nvSpPr>
          <p:spPr>
            <a:xfrm>
              <a:off x="2251072" y="1157599"/>
              <a:ext cx="358410" cy="358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660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CFA61B-9718-4BCE-BBE8-A3E17C3F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Internet of </a:t>
            </a:r>
            <a:r>
              <a:rPr lang="it-IT" dirty="0" err="1"/>
              <a:t>Behaviors</a:t>
            </a:r>
            <a:r>
              <a:rPr lang="it-IT" dirty="0"/>
              <a:t> - </a:t>
            </a:r>
            <a:r>
              <a:rPr lang="it-IT" dirty="0" err="1"/>
              <a:t>IoB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8E6875-62DE-47F2-9292-3FB0107F8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885" y="3717032"/>
            <a:ext cx="8656716" cy="2304256"/>
          </a:xfrm>
        </p:spPr>
        <p:txBody>
          <a:bodyPr/>
          <a:lstStyle/>
          <a:p>
            <a:r>
              <a:rPr lang="it-IT" b="1" dirty="0"/>
              <a:t>People </a:t>
            </a:r>
            <a:r>
              <a:rPr lang="it-IT" b="1" dirty="0" err="1"/>
              <a:t>centricity</a:t>
            </a:r>
            <a:endParaRPr lang="it-IT" b="1" dirty="0"/>
          </a:p>
          <a:p>
            <a:r>
              <a:rPr lang="it-IT" b="1" dirty="0"/>
              <a:t>Location </a:t>
            </a:r>
            <a:r>
              <a:rPr lang="it-IT" b="1" dirty="0" err="1"/>
              <a:t>independence</a:t>
            </a:r>
            <a:endParaRPr lang="it-IT" b="1" dirty="0"/>
          </a:p>
          <a:p>
            <a:r>
              <a:rPr lang="it-IT" b="1" dirty="0" err="1"/>
              <a:t>Resilient</a:t>
            </a:r>
            <a:r>
              <a:rPr lang="it-IT" b="1" dirty="0"/>
              <a:t> delivery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ACF46B-969D-4F64-B778-FE2C92224D6D}"/>
              </a:ext>
            </a:extLst>
          </p:cNvPr>
          <p:cNvSpPr txBox="1"/>
          <p:nvPr/>
        </p:nvSpPr>
        <p:spPr>
          <a:xfrm>
            <a:off x="299832" y="6093296"/>
            <a:ext cx="88790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[</a:t>
            </a:r>
            <a:r>
              <a:rPr lang="it-IT" sz="1400" dirty="0" err="1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GartnerIoB</a:t>
            </a:r>
            <a:r>
              <a:rPr lang="it-IT" sz="1400" dirty="0">
                <a:solidFill>
                  <a:srgbClr val="0F506C"/>
                </a:solidFill>
                <a:latin typeface="Open Sans"/>
                <a:ea typeface="+mj-ea"/>
                <a:cs typeface="Open Sans"/>
              </a:rPr>
              <a:t>] https://www.gartner.com/smarterwithgartner/gartner-top-strategic-technology-trends-for-2021/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7D258492-4555-454A-BFBB-5E3E982CA59D}"/>
              </a:ext>
            </a:extLst>
          </p:cNvPr>
          <p:cNvSpPr/>
          <p:nvPr/>
        </p:nvSpPr>
        <p:spPr>
          <a:xfrm>
            <a:off x="251520" y="1340768"/>
            <a:ext cx="8274563" cy="12241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u="none" dirty="0"/>
              <a:t>”The </a:t>
            </a:r>
            <a:r>
              <a:rPr lang="en-GB" sz="4000" u="none" dirty="0" err="1"/>
              <a:t>IoB</a:t>
            </a:r>
            <a:r>
              <a:rPr lang="en-GB" sz="4000" u="none" dirty="0"/>
              <a:t> is about using data to change </a:t>
            </a:r>
            <a:r>
              <a:rPr lang="en-GB" sz="4000" u="none" dirty="0" err="1"/>
              <a:t>behaviors</a:t>
            </a:r>
            <a:r>
              <a:rPr lang="en-GB" sz="4000" u="none" dirty="0"/>
              <a:t>” </a:t>
            </a:r>
            <a:r>
              <a:rPr lang="en-GB" sz="2000" u="none" dirty="0"/>
              <a:t>[</a:t>
            </a:r>
            <a:r>
              <a:rPr lang="en-GB" sz="2000" u="none" dirty="0" err="1"/>
              <a:t>GartnerIoB</a:t>
            </a:r>
            <a:r>
              <a:rPr lang="en-GB" sz="2000" u="none" dirty="0"/>
              <a:t>]</a:t>
            </a:r>
            <a:endParaRPr lang="en-GB" sz="1200" u="none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E7C4380-9926-428D-BEFC-AE1E4CAA5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554" y="3307012"/>
            <a:ext cx="3969246" cy="242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4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DISIM Title Page">
  <a:themeElements>
    <a:clrScheme name="Album da disegno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IM Content Page">
  <a:themeElements>
    <a:clrScheme name="Album da disegno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SE+2011_2012">
  <a:themeElements>
    <a:clrScheme name="Dipartimento Nuovo">
      <a:dk1>
        <a:srgbClr val="336699"/>
      </a:dk1>
      <a:lt1>
        <a:sysClr val="window" lastClr="FFFFFF"/>
      </a:lt1>
      <a:dk2>
        <a:srgbClr val="0F1F2F"/>
      </a:dk2>
      <a:lt2>
        <a:srgbClr val="F8F8F8"/>
      </a:lt2>
      <a:accent1>
        <a:srgbClr val="81ABD5"/>
      </a:accent1>
      <a:accent2>
        <a:srgbClr val="6684A2"/>
      </a:accent2>
      <a:accent3>
        <a:srgbClr val="516B85"/>
      </a:accent3>
      <a:accent4>
        <a:srgbClr val="43586D"/>
      </a:accent4>
      <a:accent5>
        <a:srgbClr val="516B85"/>
      </a:accent5>
      <a:accent6>
        <a:srgbClr val="43586D"/>
      </a:accent6>
      <a:hlink>
        <a:srgbClr val="3B4D5F"/>
      </a:hlink>
      <a:folHlink>
        <a:srgbClr val="516B8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ttà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>
    <a:txDef>
      <a:spPr>
        <a:noFill/>
      </a:spPr>
      <a:bodyPr vert="horz" wrap="square" rtlCol="0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0" cap="none" spc="0" normalizeH="0" baseline="0" noProof="0" dirty="0" smtClean="0">
            <a:ln>
              <a:noFill/>
            </a:ln>
            <a:solidFill>
              <a:schemeClr val="accent3">
                <a:lumMod val="75000"/>
              </a:schemeClr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zione standard1" id="{E93382CD-C505-49FE-8FAE-4F1E4CDF9A77}" vid="{54B9E3DE-C5C5-4133-8386-B642BFDA6976}"/>
    </a:ext>
  </a:extLst>
</a:theme>
</file>

<file path=ppt/theme/theme4.xml><?xml version="1.0" encoding="utf-8"?>
<a:theme xmlns:a="http://schemas.openxmlformats.org/drawingml/2006/main" name="Analysis&amp;Testing2011">
  <a:themeElements>
    <a:clrScheme name="Dipartimento Nuovo">
      <a:dk1>
        <a:srgbClr val="336699"/>
      </a:dk1>
      <a:lt1>
        <a:sysClr val="window" lastClr="FFFFFF"/>
      </a:lt1>
      <a:dk2>
        <a:srgbClr val="0F1F2F"/>
      </a:dk2>
      <a:lt2>
        <a:srgbClr val="F8F8F8"/>
      </a:lt2>
      <a:accent1>
        <a:srgbClr val="81ABD5"/>
      </a:accent1>
      <a:accent2>
        <a:srgbClr val="6684A2"/>
      </a:accent2>
      <a:accent3>
        <a:srgbClr val="516B85"/>
      </a:accent3>
      <a:accent4>
        <a:srgbClr val="43586D"/>
      </a:accent4>
      <a:accent5>
        <a:srgbClr val="516B85"/>
      </a:accent5>
      <a:accent6>
        <a:srgbClr val="43586D"/>
      </a:accent6>
      <a:hlink>
        <a:srgbClr val="3B4D5F"/>
      </a:hlink>
      <a:folHlink>
        <a:srgbClr val="516B8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ttà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>
    <a:txDef>
      <a:spPr>
        <a:noFill/>
      </a:spPr>
      <a:bodyPr vert="horz" wrap="square" rtlCol="0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0" cap="none" spc="0" normalizeH="0" baseline="0" noProof="0" dirty="0" smtClean="0">
            <a:ln>
              <a:noFill/>
            </a:ln>
            <a:solidFill>
              <a:schemeClr val="accent3">
                <a:lumMod val="75000"/>
              </a:schemeClr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Dipartimento Nuovo</Template>
  <TotalTime>2544</TotalTime>
  <Words>397</Words>
  <Application>Microsoft Office PowerPoint</Application>
  <PresentationFormat>Presentazione su schermo (4:3)</PresentationFormat>
  <Paragraphs>52</Paragraphs>
  <Slides>11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11</vt:i4>
      </vt:variant>
    </vt:vector>
  </HeadingPairs>
  <TitlesOfParts>
    <vt:vector size="26" baseType="lpstr">
      <vt:lpstr>Arial</vt:lpstr>
      <vt:lpstr>Calibri</vt:lpstr>
      <vt:lpstr>Lucida Grande</vt:lpstr>
      <vt:lpstr>Luxi Sans</vt:lpstr>
      <vt:lpstr>Nimbus Roman No9 L</vt:lpstr>
      <vt:lpstr>Open Sans</vt:lpstr>
      <vt:lpstr>Open Sans Light</vt:lpstr>
      <vt:lpstr>Open Sans Semibold</vt:lpstr>
      <vt:lpstr>Times New Roman</vt:lpstr>
      <vt:lpstr>Trebuchet MS</vt:lpstr>
      <vt:lpstr>Wingdings</vt:lpstr>
      <vt:lpstr>DISIM Title Page</vt:lpstr>
      <vt:lpstr>DISIM Content Page</vt:lpstr>
      <vt:lpstr>4_SE+2011_2012</vt:lpstr>
      <vt:lpstr>Analysis&amp;Testing2011</vt:lpstr>
      <vt:lpstr>Software Engineering with Humans and Machine Learning  May 2021 </vt:lpstr>
      <vt:lpstr>Who am I?</vt:lpstr>
      <vt:lpstr>Who am I?</vt:lpstr>
      <vt:lpstr>Presentazione standard di PowerPoint</vt:lpstr>
      <vt:lpstr>Adaptive Software Architecture &amp; Machine Learning</vt:lpstr>
      <vt:lpstr>Adaptive Software Architecture &amp; Machine Learning</vt:lpstr>
      <vt:lpstr>Adaptive Software Architecture &amp; Machine Learning</vt:lpstr>
      <vt:lpstr>Presentazione standard di PowerPoint</vt:lpstr>
      <vt:lpstr>Internet of Behaviors - IoB</vt:lpstr>
      <vt:lpstr>Architecting the IoB</vt:lpstr>
      <vt:lpstr>Software Engineering with Humans and Machine Learning  May 2021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Model-Driven Engineering in L’Aquila</dc:title>
  <dc:creator>Alfonso</dc:creator>
  <cp:lastModifiedBy>Henry Muccini</cp:lastModifiedBy>
  <cp:revision>1672</cp:revision>
  <cp:lastPrinted>2021-03-26T09:54:24Z</cp:lastPrinted>
  <dcterms:created xsi:type="dcterms:W3CDTF">2010-06-07T14:36:43Z</dcterms:created>
  <dcterms:modified xsi:type="dcterms:W3CDTF">2021-05-20T08:03:44Z</dcterms:modified>
</cp:coreProperties>
</file>