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Georgia" panose="02040502050405020303" pitchFamily="18" charset="0"/>
      <p:regular r:id="rId12"/>
      <p:bold r:id="rId13"/>
      <p:italic r:id="rId14"/>
      <p:boldItalic r:id="rId15"/>
    </p:embeddedFont>
    <p:embeddedFont>
      <p:font typeface="Comfortaa"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965E1-D7D6-45F4-A7E9-397FBD4792DF}">
  <a:tblStyle styleId="{CD0965E1-D7D6-45F4-A7E9-397FBD4792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48" marR="0" lvl="1" indent="-174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4"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2" marR="0" lvl="4" indent="-699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9" marR="0" lvl="5" indent="-8739"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7"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48" marR="0" lvl="1" indent="-174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4"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2" marR="0" lvl="4" indent="-699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9" marR="0" lvl="5" indent="-8739"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7"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08148" marR="0" lvl="1" indent="-174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4"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2" marR="0" lvl="4" indent="-699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9" marR="0" lvl="5" indent="-8739"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7"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7500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7b06d07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7b06d07a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17b06d07a2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1</a:t>
            </a:fld>
            <a:endParaRPr/>
          </a:p>
        </p:txBody>
      </p:sp>
    </p:spTree>
    <p:extLst>
      <p:ext uri="{BB962C8B-B14F-4D97-AF65-F5344CB8AC3E}">
        <p14:creationId xmlns:p14="http://schemas.microsoft.com/office/powerpoint/2010/main" val="141449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82b76691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d82b76691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
        <p:nvSpPr>
          <p:cNvPr id="256" name="Google Shape;256;gd82b766919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a:t>
            </a:fld>
            <a:endParaRPr/>
          </a:p>
        </p:txBody>
      </p:sp>
    </p:spTree>
    <p:extLst>
      <p:ext uri="{BB962C8B-B14F-4D97-AF65-F5344CB8AC3E}">
        <p14:creationId xmlns:p14="http://schemas.microsoft.com/office/powerpoint/2010/main" val="49189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766c0a40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766c0a408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7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766c0a4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766c0a408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12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766c0a408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766c0a408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6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766c0a408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766c0a408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18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766c0a40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766c0a408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04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62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uoc.edu"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
        <p:nvSpPr>
          <p:cNvPr id="30" name="Google Shape;30;p2"/>
          <p:cNvSpPr/>
          <p:nvPr/>
        </p:nvSpPr>
        <p:spPr>
          <a:xfrm>
            <a:off x="0" y="0"/>
            <a:ext cx="9144000" cy="5143500"/>
          </a:xfrm>
          <a:prstGeom prst="rect">
            <a:avLst/>
          </a:prstGeom>
          <a:solidFill>
            <a:srgbClr val="0000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 name="Google Shape;31;p2"/>
          <p:cNvSpPr txBox="1">
            <a:spLocks noGrp="1"/>
          </p:cNvSpPr>
          <p:nvPr>
            <p:ph type="subTitle" idx="1"/>
          </p:nvPr>
        </p:nvSpPr>
        <p:spPr>
          <a:xfrm>
            <a:off x="1230714" y="3289563"/>
            <a:ext cx="6081000" cy="1314300"/>
          </a:xfrm>
          <a:prstGeom prst="rect">
            <a:avLst/>
          </a:prstGeom>
          <a:noFill/>
          <a:ln>
            <a:noFill/>
          </a:ln>
        </p:spPr>
        <p:txBody>
          <a:bodyPr spcFirstLastPara="1" wrap="square" lIns="91425" tIns="91425" rIns="91425" bIns="91425" anchor="t" anchorCtr="0">
            <a:noAutofit/>
          </a:bodyPr>
          <a:lstStyle>
            <a:lvl1pPr marL="0" marR="0" lvl="0" indent="0" algn="l" rtl="0">
              <a:lnSpc>
                <a:spcPct val="111304"/>
              </a:lnSpc>
              <a:spcBef>
                <a:spcPts val="0"/>
              </a:spcBef>
              <a:spcAft>
                <a:spcPts val="0"/>
              </a:spcAft>
              <a:buClr>
                <a:schemeClr val="lt1"/>
              </a:buClr>
              <a:buSzPts val="1400"/>
              <a:buFont typeface="Georgia"/>
              <a:buNone/>
              <a:defRPr sz="2300" b="0" i="0" u="none" strike="noStrike" cap="none">
                <a:solidFill>
                  <a:schemeClr val="lt1"/>
                </a:solidFill>
                <a:latin typeface="Georgia"/>
                <a:ea typeface="Georgia"/>
                <a:cs typeface="Georgia"/>
                <a:sym typeface="Georgia"/>
              </a:defRPr>
            </a:lvl1pPr>
            <a:lvl2pPr marL="408147" marR="0" lvl="1" indent="-1747" algn="ctr" rtl="0">
              <a:spcBef>
                <a:spcPts val="500"/>
              </a:spcBef>
              <a:spcAft>
                <a:spcPts val="0"/>
              </a:spcAft>
              <a:buClr>
                <a:srgbClr val="888888"/>
              </a:buClr>
              <a:buSzPts val="1400"/>
              <a:buFont typeface="Arial"/>
              <a:buNone/>
              <a:defRPr sz="2500" b="0" i="0" u="none" strike="noStrike" cap="none">
                <a:solidFill>
                  <a:srgbClr val="888888"/>
                </a:solidFill>
                <a:latin typeface="Calibri"/>
                <a:ea typeface="Calibri"/>
                <a:cs typeface="Calibri"/>
                <a:sym typeface="Calibri"/>
              </a:defRPr>
            </a:lvl2pPr>
            <a:lvl3pPr marL="816296" marR="0" lvl="2" indent="-3496" algn="ctr" rtl="0">
              <a:spcBef>
                <a:spcPts val="440"/>
              </a:spcBef>
              <a:spcAft>
                <a:spcPts val="0"/>
              </a:spcAft>
              <a:buClr>
                <a:srgbClr val="888888"/>
              </a:buClr>
              <a:buSzPts val="1400"/>
              <a:buFont typeface="Arial"/>
              <a:buNone/>
              <a:defRPr sz="2200" b="0" i="0" u="none" strike="noStrike" cap="none">
                <a:solidFill>
                  <a:srgbClr val="888888"/>
                </a:solidFill>
                <a:latin typeface="Calibri"/>
                <a:ea typeface="Calibri"/>
                <a:cs typeface="Calibri"/>
                <a:sym typeface="Calibri"/>
              </a:defRPr>
            </a:lvl3pPr>
            <a:lvl4pPr marL="1224443" marR="0" lvl="3" indent="-5243"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4pPr>
            <a:lvl5pPr marL="1632591" marR="0" lvl="4" indent="-6991"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5pPr>
            <a:lvl6pPr marL="2040738" marR="0" lvl="5" indent="-8738"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6pPr>
            <a:lvl7pPr marL="2448886" marR="0" lvl="6" indent="-10486"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7pPr>
            <a:lvl8pPr marL="2857036" marR="0" lvl="7" indent="-12236"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8pPr>
            <a:lvl9pPr marL="3265182" marR="0" lvl="8" indent="-1282"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32" name="Google Shape;32;p2"/>
          <p:cNvPicPr preferRelativeResize="0"/>
          <p:nvPr/>
        </p:nvPicPr>
        <p:blipFill rotWithShape="1">
          <a:blip r:embed="rId2">
            <a:alphaModFix/>
          </a:blip>
          <a:srcRect/>
          <a:stretch/>
        </p:blipFill>
        <p:spPr>
          <a:xfrm>
            <a:off x="233132" y="225229"/>
            <a:ext cx="914400" cy="688200"/>
          </a:xfrm>
          <a:prstGeom prst="rect">
            <a:avLst/>
          </a:prstGeom>
          <a:noFill/>
          <a:ln>
            <a:noFill/>
          </a:ln>
        </p:spPr>
      </p:pic>
      <p:sp>
        <p:nvSpPr>
          <p:cNvPr id="33" name="Google Shape;33;p2"/>
          <p:cNvSpPr/>
          <p:nvPr/>
        </p:nvSpPr>
        <p:spPr>
          <a:xfrm>
            <a:off x="233132" y="3255177"/>
            <a:ext cx="914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4" name="Google Shape;34;p2"/>
          <p:cNvSpPr/>
          <p:nvPr/>
        </p:nvSpPr>
        <p:spPr>
          <a:xfrm>
            <a:off x="1215411" y="3246251"/>
            <a:ext cx="7679100" cy="456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5" name="Google Shape;35;p2">
            <a:hlinkClick r:id="rId3"/>
          </p:cNvPr>
          <p:cNvSpPr txBox="1"/>
          <p:nvPr/>
        </p:nvSpPr>
        <p:spPr>
          <a:xfrm>
            <a:off x="144095" y="3248838"/>
            <a:ext cx="7182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Arial"/>
              <a:buNone/>
            </a:pPr>
            <a:r>
              <a:rPr lang="es-ES" sz="1100" b="0" i="0">
                <a:solidFill>
                  <a:srgbClr val="FFFFFF"/>
                </a:solidFill>
                <a:latin typeface="Arial"/>
                <a:ea typeface="Arial"/>
                <a:cs typeface="Arial"/>
                <a:sym typeface="Arial"/>
              </a:rPr>
              <a:t>uoc.edu</a:t>
            </a:r>
            <a:endParaRPr sz="1100" b="0" i="0">
              <a:solidFill>
                <a:srgbClr val="FFFFFF"/>
              </a:solidFill>
              <a:latin typeface="Arial"/>
              <a:ea typeface="Arial"/>
              <a:cs typeface="Arial"/>
              <a:sym typeface="Arial"/>
            </a:endParaRPr>
          </a:p>
        </p:txBody>
      </p:sp>
      <p:sp>
        <p:nvSpPr>
          <p:cNvPr id="36" name="Google Shape;36;p2"/>
          <p:cNvSpPr/>
          <p:nvPr/>
        </p:nvSpPr>
        <p:spPr>
          <a:xfrm>
            <a:off x="1213636" y="877438"/>
            <a:ext cx="332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7" name="Google Shape;37;p2"/>
          <p:cNvSpPr/>
          <p:nvPr/>
        </p:nvSpPr>
        <p:spPr>
          <a:xfrm>
            <a:off x="4614061" y="877437"/>
            <a:ext cx="428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8" name="Google Shape;38;p2"/>
          <p:cNvSpPr/>
          <p:nvPr/>
        </p:nvSpPr>
        <p:spPr>
          <a:xfrm>
            <a:off x="1215412" y="234949"/>
            <a:ext cx="332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9" name="Google Shape;39;p2"/>
          <p:cNvSpPr/>
          <p:nvPr/>
        </p:nvSpPr>
        <p:spPr>
          <a:xfrm>
            <a:off x="4615837" y="234948"/>
            <a:ext cx="428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 name="Google Shape;40;p2"/>
          <p:cNvSpPr/>
          <p:nvPr/>
        </p:nvSpPr>
        <p:spPr>
          <a:xfrm>
            <a:off x="233132" y="4885603"/>
            <a:ext cx="914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1" name="Google Shape;41;p2"/>
          <p:cNvSpPr/>
          <p:nvPr/>
        </p:nvSpPr>
        <p:spPr>
          <a:xfrm>
            <a:off x="1215411" y="4876677"/>
            <a:ext cx="7679100" cy="456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2" name="Google Shape;42;p2"/>
          <p:cNvSpPr txBox="1">
            <a:spLocks noGrp="1"/>
          </p:cNvSpPr>
          <p:nvPr>
            <p:ph type="ctrTitle"/>
          </p:nvPr>
        </p:nvSpPr>
        <p:spPr>
          <a:xfrm>
            <a:off x="1215399" y="891125"/>
            <a:ext cx="6816600" cy="21195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43" name="Google Shape;43;p2"/>
          <p:cNvPicPr preferRelativeResize="0"/>
          <p:nvPr/>
        </p:nvPicPr>
        <p:blipFill rotWithShape="1">
          <a:blip r:embed="rId4">
            <a:alphaModFix/>
          </a:blip>
          <a:srcRect b="-13791"/>
          <a:stretch/>
        </p:blipFill>
        <p:spPr>
          <a:xfrm>
            <a:off x="1213625" y="298800"/>
            <a:ext cx="1383600" cy="393600"/>
          </a:xfrm>
          <a:prstGeom prst="rect">
            <a:avLst/>
          </a:prstGeom>
          <a:noFill/>
          <a:ln>
            <a:noFill/>
          </a:ln>
        </p:spPr>
      </p:pic>
      <p:sp>
        <p:nvSpPr>
          <p:cNvPr id="44" name="Google Shape;44;p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lt1"/>
                </a:solidFill>
                <a:latin typeface="Georgia"/>
                <a:ea typeface="Georgia"/>
                <a:cs typeface="Georgia"/>
                <a:sym typeface="Georgia"/>
              </a:defRPr>
            </a:lvl1pPr>
            <a:lvl2pPr lvl="1" algn="r">
              <a:buNone/>
              <a:defRPr sz="1300">
                <a:solidFill>
                  <a:schemeClr val="lt1"/>
                </a:solidFill>
                <a:latin typeface="Georgia"/>
                <a:ea typeface="Georgia"/>
                <a:cs typeface="Georgia"/>
                <a:sym typeface="Georgia"/>
              </a:defRPr>
            </a:lvl2pPr>
            <a:lvl3pPr lvl="2" algn="r">
              <a:buNone/>
              <a:defRPr sz="1300">
                <a:solidFill>
                  <a:schemeClr val="lt1"/>
                </a:solidFill>
                <a:latin typeface="Georgia"/>
                <a:ea typeface="Georgia"/>
                <a:cs typeface="Georgia"/>
                <a:sym typeface="Georgia"/>
              </a:defRPr>
            </a:lvl3pPr>
            <a:lvl4pPr lvl="3" algn="r">
              <a:buNone/>
              <a:defRPr sz="1300">
                <a:solidFill>
                  <a:schemeClr val="lt1"/>
                </a:solidFill>
                <a:latin typeface="Georgia"/>
                <a:ea typeface="Georgia"/>
                <a:cs typeface="Georgia"/>
                <a:sym typeface="Georgia"/>
              </a:defRPr>
            </a:lvl4pPr>
            <a:lvl5pPr lvl="4" algn="r">
              <a:buNone/>
              <a:defRPr sz="1300">
                <a:solidFill>
                  <a:schemeClr val="lt1"/>
                </a:solidFill>
                <a:latin typeface="Georgia"/>
                <a:ea typeface="Georgia"/>
                <a:cs typeface="Georgia"/>
                <a:sym typeface="Georgia"/>
              </a:defRPr>
            </a:lvl5pPr>
            <a:lvl6pPr lvl="5" algn="r">
              <a:buNone/>
              <a:defRPr sz="1300">
                <a:solidFill>
                  <a:schemeClr val="lt1"/>
                </a:solidFill>
                <a:latin typeface="Georgia"/>
                <a:ea typeface="Georgia"/>
                <a:cs typeface="Georgia"/>
                <a:sym typeface="Georgia"/>
              </a:defRPr>
            </a:lvl6pPr>
            <a:lvl7pPr lvl="6" algn="r">
              <a:buNone/>
              <a:defRPr sz="1300">
                <a:solidFill>
                  <a:schemeClr val="lt1"/>
                </a:solidFill>
                <a:latin typeface="Georgia"/>
                <a:ea typeface="Georgia"/>
                <a:cs typeface="Georgia"/>
                <a:sym typeface="Georgia"/>
              </a:defRPr>
            </a:lvl7pPr>
            <a:lvl8pPr lvl="7" algn="r">
              <a:buNone/>
              <a:defRPr sz="1300">
                <a:solidFill>
                  <a:schemeClr val="lt1"/>
                </a:solidFill>
                <a:latin typeface="Georgia"/>
                <a:ea typeface="Georgia"/>
                <a:cs typeface="Georgia"/>
                <a:sym typeface="Georgia"/>
              </a:defRPr>
            </a:lvl8pPr>
            <a:lvl9pPr lvl="8" algn="r">
              <a:buNone/>
              <a:defRPr sz="1300">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rior - Destacat Llistat 2">
  <p:cSld name="Interior - Destacat Llistat 2">
    <p:spTree>
      <p:nvGrpSpPr>
        <p:cNvPr id="1" name="Shape 160"/>
        <p:cNvGrpSpPr/>
        <p:nvPr/>
      </p:nvGrpSpPr>
      <p:grpSpPr>
        <a:xfrm>
          <a:off x="0" y="0"/>
          <a:ext cx="0" cy="0"/>
          <a:chOff x="0" y="0"/>
          <a:chExt cx="0" cy="0"/>
        </a:xfrm>
      </p:grpSpPr>
      <p:sp>
        <p:nvSpPr>
          <p:cNvPr id="161" name="Google Shape;161;p11"/>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62" name="Google Shape;162;p11"/>
          <p:cNvSpPr txBox="1">
            <a:spLocks noGrp="1"/>
          </p:cNvSpPr>
          <p:nvPr>
            <p:ph type="body" idx="1"/>
          </p:nvPr>
        </p:nvSpPr>
        <p:spPr>
          <a:xfrm>
            <a:off x="4560243" y="1570114"/>
            <a:ext cx="4320600" cy="957900"/>
          </a:xfrm>
          <a:prstGeom prst="rect">
            <a:avLst/>
          </a:prstGeom>
          <a:solidFill>
            <a:schemeClr val="accent4"/>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63" name="Google Shape;163;p11"/>
          <p:cNvSpPr txBox="1">
            <a:spLocks noGrp="1"/>
          </p:cNvSpPr>
          <p:nvPr>
            <p:ph type="body" idx="2"/>
          </p:nvPr>
        </p:nvSpPr>
        <p:spPr>
          <a:xfrm>
            <a:off x="4560242" y="3604657"/>
            <a:ext cx="1033200" cy="957900"/>
          </a:xfrm>
          <a:prstGeom prst="rect">
            <a:avLst/>
          </a:prstGeom>
          <a:solidFill>
            <a:schemeClr val="accent2"/>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64" name="Google Shape;164;p11"/>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5" name="Google Shape;165;p11"/>
          <p:cNvSpPr/>
          <p:nvPr/>
        </p:nvSpPr>
        <p:spPr>
          <a:xfrm>
            <a:off x="220302" y="1490484"/>
            <a:ext cx="86367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6" name="Google Shape;166;p11"/>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7" name="Google Shape;167;p11"/>
          <p:cNvSpPr txBox="1">
            <a:spLocks noGrp="1"/>
          </p:cNvSpPr>
          <p:nvPr>
            <p:ph type="body" idx="3"/>
          </p:nvPr>
        </p:nvSpPr>
        <p:spPr>
          <a:xfrm>
            <a:off x="4566391" y="4718539"/>
            <a:ext cx="43140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68" name="Google Shape;168;p11"/>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69" name="Google Shape;169;p11"/>
          <p:cNvSpPr txBox="1">
            <a:spLocks noGrp="1"/>
          </p:cNvSpPr>
          <p:nvPr>
            <p:ph type="body" idx="4"/>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0" name="Google Shape;170;p11"/>
          <p:cNvSpPr txBox="1">
            <a:spLocks noGrp="1"/>
          </p:cNvSpPr>
          <p:nvPr>
            <p:ph type="body" idx="5"/>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Clr>
                <a:schemeClr val="dk2"/>
              </a:buClr>
              <a:buSzPts val="1400"/>
              <a:buFont typeface="Arial"/>
              <a:buNone/>
              <a:defRPr sz="1900" b="1">
                <a:solidFill>
                  <a:schemeClr val="dk2"/>
                </a:solidFil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1" name="Google Shape;171;p11"/>
          <p:cNvSpPr txBox="1">
            <a:spLocks noGrp="1"/>
          </p:cNvSpPr>
          <p:nvPr>
            <p:ph type="body" idx="6"/>
          </p:nvPr>
        </p:nvSpPr>
        <p:spPr>
          <a:xfrm>
            <a:off x="6756475" y="2586498"/>
            <a:ext cx="2124000" cy="957900"/>
          </a:xfrm>
          <a:prstGeom prst="rect">
            <a:avLst/>
          </a:prstGeom>
          <a:solidFill>
            <a:schemeClr val="accent6"/>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2" name="Google Shape;172;p11"/>
          <p:cNvSpPr txBox="1">
            <a:spLocks noGrp="1"/>
          </p:cNvSpPr>
          <p:nvPr>
            <p:ph type="body" idx="7"/>
          </p:nvPr>
        </p:nvSpPr>
        <p:spPr>
          <a:xfrm>
            <a:off x="4566391" y="2586498"/>
            <a:ext cx="2124000" cy="957900"/>
          </a:xfrm>
          <a:prstGeom prst="rect">
            <a:avLst/>
          </a:prstGeom>
          <a:solidFill>
            <a:schemeClr val="accent6"/>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3" name="Google Shape;173;p11"/>
          <p:cNvSpPr txBox="1">
            <a:spLocks noGrp="1"/>
          </p:cNvSpPr>
          <p:nvPr>
            <p:ph type="body" idx="8"/>
          </p:nvPr>
        </p:nvSpPr>
        <p:spPr>
          <a:xfrm>
            <a:off x="7847275" y="3607983"/>
            <a:ext cx="1033200" cy="957900"/>
          </a:xfrm>
          <a:prstGeom prst="rect">
            <a:avLst/>
          </a:prstGeom>
          <a:solidFill>
            <a:schemeClr val="accent2"/>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4" name="Google Shape;174;p11"/>
          <p:cNvSpPr txBox="1">
            <a:spLocks noGrp="1"/>
          </p:cNvSpPr>
          <p:nvPr>
            <p:ph type="body" idx="9"/>
          </p:nvPr>
        </p:nvSpPr>
        <p:spPr>
          <a:xfrm>
            <a:off x="5653463" y="3604657"/>
            <a:ext cx="1033200" cy="957900"/>
          </a:xfrm>
          <a:prstGeom prst="rect">
            <a:avLst/>
          </a:prstGeom>
          <a:solidFill>
            <a:schemeClr val="accent2"/>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5" name="Google Shape;175;p11"/>
          <p:cNvSpPr txBox="1">
            <a:spLocks noGrp="1"/>
          </p:cNvSpPr>
          <p:nvPr>
            <p:ph type="body" idx="13"/>
          </p:nvPr>
        </p:nvSpPr>
        <p:spPr>
          <a:xfrm>
            <a:off x="6756475" y="3607983"/>
            <a:ext cx="1033200" cy="957900"/>
          </a:xfrm>
          <a:prstGeom prst="rect">
            <a:avLst/>
          </a:prstGeom>
          <a:solidFill>
            <a:schemeClr val="accent2"/>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76" name="Google Shape;176;p11"/>
          <p:cNvSpPr txBox="1">
            <a:spLocks noGrp="1"/>
          </p:cNvSpPr>
          <p:nvPr>
            <p:ph type="body" idx="14"/>
          </p:nvPr>
        </p:nvSpPr>
        <p:spPr>
          <a:xfrm>
            <a:off x="215968" y="1471355"/>
            <a:ext cx="4284900" cy="326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27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rior - Blanc 2">
  <p:cSld name="Interior - Blanc 2">
    <p:spTree>
      <p:nvGrpSpPr>
        <p:cNvPr id="1" name="Shape 177"/>
        <p:cNvGrpSpPr/>
        <p:nvPr/>
      </p:nvGrpSpPr>
      <p:grpSpPr>
        <a:xfrm>
          <a:off x="0" y="0"/>
          <a:ext cx="0" cy="0"/>
          <a:chOff x="0" y="0"/>
          <a:chExt cx="0" cy="0"/>
        </a:xfrm>
      </p:grpSpPr>
      <p:sp>
        <p:nvSpPr>
          <p:cNvPr id="178" name="Google Shape;178;p12"/>
          <p:cNvSpPr/>
          <p:nvPr/>
        </p:nvSpPr>
        <p:spPr>
          <a:xfrm>
            <a:off x="107462" y="1279769"/>
            <a:ext cx="8889900" cy="75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12"/>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80" name="Google Shape;180;p12"/>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81" name="Google Shape;181;p12"/>
          <p:cNvSpPr txBox="1">
            <a:spLocks noGrp="1"/>
          </p:cNvSpPr>
          <p:nvPr>
            <p:ph type="body" idx="1"/>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82" name="Google Shape;182;p12"/>
          <p:cNvSpPr txBox="1">
            <a:spLocks noGrp="1"/>
          </p:cNvSpPr>
          <p:nvPr>
            <p:ph type="body" idx="2"/>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raportada">
  <p:cSld name="Contraportada">
    <p:spTree>
      <p:nvGrpSpPr>
        <p:cNvPr id="1" name="Shape 183"/>
        <p:cNvGrpSpPr/>
        <p:nvPr/>
      </p:nvGrpSpPr>
      <p:grpSpPr>
        <a:xfrm>
          <a:off x="0" y="0"/>
          <a:ext cx="0" cy="0"/>
          <a:chOff x="0" y="0"/>
          <a:chExt cx="0" cy="0"/>
        </a:xfrm>
      </p:grpSpPr>
      <p:sp>
        <p:nvSpPr>
          <p:cNvPr id="184" name="Google Shape;184;p13"/>
          <p:cNvSpPr/>
          <p:nvPr/>
        </p:nvSpPr>
        <p:spPr>
          <a:xfrm>
            <a:off x="0" y="0"/>
            <a:ext cx="9144000" cy="5143500"/>
          </a:xfrm>
          <a:prstGeom prst="rect">
            <a:avLst/>
          </a:prstGeom>
          <a:solidFill>
            <a:srgbClr val="000078"/>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185" name="Google Shape;185;p13"/>
          <p:cNvPicPr preferRelativeResize="0"/>
          <p:nvPr/>
        </p:nvPicPr>
        <p:blipFill rotWithShape="1">
          <a:blip r:embed="rId2">
            <a:alphaModFix/>
          </a:blip>
          <a:srcRect/>
          <a:stretch/>
        </p:blipFill>
        <p:spPr>
          <a:xfrm>
            <a:off x="7428804" y="0"/>
            <a:ext cx="1715100" cy="1185600"/>
          </a:xfrm>
          <a:prstGeom prst="rect">
            <a:avLst/>
          </a:prstGeom>
          <a:noFill/>
          <a:ln>
            <a:noFill/>
          </a:ln>
        </p:spPr>
      </p:pic>
      <p:sp>
        <p:nvSpPr>
          <p:cNvPr id="186" name="Google Shape;186;p13"/>
          <p:cNvSpPr/>
          <p:nvPr/>
        </p:nvSpPr>
        <p:spPr>
          <a:xfrm>
            <a:off x="224188" y="877438"/>
            <a:ext cx="332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7" name="Google Shape;187;p13"/>
          <p:cNvSpPr/>
          <p:nvPr/>
        </p:nvSpPr>
        <p:spPr>
          <a:xfrm>
            <a:off x="225964" y="234949"/>
            <a:ext cx="332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8" name="Google Shape;188;p13"/>
          <p:cNvSpPr/>
          <p:nvPr/>
        </p:nvSpPr>
        <p:spPr>
          <a:xfrm>
            <a:off x="224188" y="4857927"/>
            <a:ext cx="3320400" cy="360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189" name="Google Shape;189;p13"/>
          <p:cNvPicPr preferRelativeResize="0"/>
          <p:nvPr/>
        </p:nvPicPr>
        <p:blipFill rotWithShape="1">
          <a:blip r:embed="rId3">
            <a:alphaModFix/>
          </a:blip>
          <a:srcRect/>
          <a:stretch/>
        </p:blipFill>
        <p:spPr>
          <a:xfrm>
            <a:off x="224188" y="298396"/>
            <a:ext cx="1164300" cy="291000"/>
          </a:xfrm>
          <a:prstGeom prst="rect">
            <a:avLst/>
          </a:prstGeom>
          <a:noFill/>
          <a:ln>
            <a:noFill/>
          </a:ln>
        </p:spPr>
      </p:pic>
      <p:pic>
        <p:nvPicPr>
          <p:cNvPr id="190" name="Google Shape;190;p13"/>
          <p:cNvPicPr preferRelativeResize="0"/>
          <p:nvPr/>
        </p:nvPicPr>
        <p:blipFill rotWithShape="1">
          <a:blip r:embed="rId4">
            <a:alphaModFix/>
          </a:blip>
          <a:srcRect/>
          <a:stretch/>
        </p:blipFill>
        <p:spPr>
          <a:xfrm>
            <a:off x="255185" y="1095971"/>
            <a:ext cx="176700" cy="183300"/>
          </a:xfrm>
          <a:prstGeom prst="rect">
            <a:avLst/>
          </a:prstGeom>
          <a:noFill/>
          <a:ln>
            <a:noFill/>
          </a:ln>
        </p:spPr>
      </p:pic>
      <p:pic>
        <p:nvPicPr>
          <p:cNvPr id="191" name="Google Shape;191;p13"/>
          <p:cNvPicPr preferRelativeResize="0"/>
          <p:nvPr/>
        </p:nvPicPr>
        <p:blipFill rotWithShape="1">
          <a:blip r:embed="rId5">
            <a:alphaModFix/>
          </a:blip>
          <a:srcRect/>
          <a:stretch/>
        </p:blipFill>
        <p:spPr>
          <a:xfrm>
            <a:off x="255185" y="1358466"/>
            <a:ext cx="198900" cy="165600"/>
          </a:xfrm>
          <a:prstGeom prst="rect">
            <a:avLst/>
          </a:prstGeom>
          <a:noFill/>
          <a:ln>
            <a:noFill/>
          </a:ln>
        </p:spPr>
      </p:pic>
      <p:pic>
        <p:nvPicPr>
          <p:cNvPr id="192" name="Google Shape;192;p13"/>
          <p:cNvPicPr preferRelativeResize="0"/>
          <p:nvPr/>
        </p:nvPicPr>
        <p:blipFill rotWithShape="1">
          <a:blip r:embed="rId6">
            <a:alphaModFix/>
          </a:blip>
          <a:srcRect/>
          <a:stretch/>
        </p:blipFill>
        <p:spPr>
          <a:xfrm>
            <a:off x="252907" y="1608427"/>
            <a:ext cx="188400" cy="188400"/>
          </a:xfrm>
          <a:prstGeom prst="rect">
            <a:avLst/>
          </a:prstGeom>
          <a:noFill/>
          <a:ln>
            <a:noFill/>
          </a:ln>
        </p:spPr>
      </p:pic>
      <p:sp>
        <p:nvSpPr>
          <p:cNvPr id="193" name="Google Shape;193;p13"/>
          <p:cNvSpPr txBox="1">
            <a:spLocks noGrp="1"/>
          </p:cNvSpPr>
          <p:nvPr>
            <p:ph type="body" idx="1"/>
          </p:nvPr>
        </p:nvSpPr>
        <p:spPr>
          <a:xfrm>
            <a:off x="487302" y="1044933"/>
            <a:ext cx="3057300" cy="313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4" name="Google Shape;194;p13"/>
          <p:cNvSpPr txBox="1">
            <a:spLocks noGrp="1"/>
          </p:cNvSpPr>
          <p:nvPr>
            <p:ph type="body" idx="2"/>
          </p:nvPr>
        </p:nvSpPr>
        <p:spPr>
          <a:xfrm>
            <a:off x="487302" y="1300842"/>
            <a:ext cx="3057300" cy="28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5" name="Google Shape;195;p13"/>
          <p:cNvSpPr txBox="1">
            <a:spLocks noGrp="1"/>
          </p:cNvSpPr>
          <p:nvPr>
            <p:ph type="body" idx="3"/>
          </p:nvPr>
        </p:nvSpPr>
        <p:spPr>
          <a:xfrm>
            <a:off x="487302" y="1552302"/>
            <a:ext cx="3057300" cy="280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96" name="Google Shape;196;p1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parador">
  <p:cSld name="Separador">
    <p:bg>
      <p:bgPr>
        <a:solidFill>
          <a:srgbClr val="73EDFF"/>
        </a:solid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2"/>
        <p:cNvGrpSpPr/>
        <p:nvPr/>
      </p:nvGrpSpPr>
      <p:grpSpPr>
        <a:xfrm>
          <a:off x="0" y="0"/>
          <a:ext cx="0" cy="0"/>
          <a:chOff x="0" y="0"/>
          <a:chExt cx="0" cy="0"/>
        </a:xfrm>
      </p:grpSpPr>
      <p:sp>
        <p:nvSpPr>
          <p:cNvPr id="203" name="Google Shape;203;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Comfortaa"/>
              <a:buNone/>
              <a:defRPr sz="5200">
                <a:latin typeface="Comfortaa"/>
                <a:ea typeface="Comfortaa"/>
                <a:cs typeface="Comfortaa"/>
                <a:sym typeface="Comforta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4" name="Google Shape;204;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Comfortaa"/>
              <a:buNone/>
              <a:defRPr sz="2800">
                <a:latin typeface="Comfortaa"/>
                <a:ea typeface="Comfortaa"/>
                <a:cs typeface="Comfortaa"/>
                <a:sym typeface="Comforta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5" name="Google Shape;20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8" name="Google Shape;20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2" name="Google Shape;21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6" name="Google Shape;216;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7" name="Google Shape;21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1"/>
        <p:cNvGrpSpPr/>
        <p:nvPr/>
      </p:nvGrpSpPr>
      <p:grpSpPr>
        <a:xfrm>
          <a:off x="0" y="0"/>
          <a:ext cx="0" cy="0"/>
          <a:chOff x="0" y="0"/>
          <a:chExt cx="0" cy="0"/>
        </a:xfrm>
      </p:grpSpPr>
      <p:sp>
        <p:nvSpPr>
          <p:cNvPr id="222" name="Google Shape;222;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3" name="Google Shape;223;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24" name="Google Shape;22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dex">
  <p:cSld name="index">
    <p:spTree>
      <p:nvGrpSpPr>
        <p:cNvPr id="1" name="Shape 45"/>
        <p:cNvGrpSpPr/>
        <p:nvPr/>
      </p:nvGrpSpPr>
      <p:grpSpPr>
        <a:xfrm>
          <a:off x="0" y="0"/>
          <a:ext cx="0" cy="0"/>
          <a:chOff x="0" y="0"/>
          <a:chExt cx="0" cy="0"/>
        </a:xfrm>
      </p:grpSpPr>
      <p:sp>
        <p:nvSpPr>
          <p:cNvPr id="46" name="Google Shape;46;p3"/>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7" name="Google Shape;47;p3"/>
          <p:cNvSpPr txBox="1"/>
          <p:nvPr/>
        </p:nvSpPr>
        <p:spPr>
          <a:xfrm>
            <a:off x="149016" y="1443285"/>
            <a:ext cx="1396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78"/>
              </a:buClr>
              <a:buFont typeface="Arial"/>
              <a:buNone/>
            </a:pPr>
            <a:r>
              <a:rPr lang="es-ES" sz="3200" b="1" i="0">
                <a:solidFill>
                  <a:srgbClr val="000078"/>
                </a:solidFill>
                <a:latin typeface="Arial"/>
                <a:ea typeface="Arial"/>
                <a:cs typeface="Arial"/>
                <a:sym typeface="Arial"/>
              </a:rPr>
              <a:t>Índex</a:t>
            </a:r>
            <a:endParaRPr sz="3200" b="1" i="0">
              <a:solidFill>
                <a:srgbClr val="000078"/>
              </a:solidFill>
              <a:latin typeface="Arial"/>
              <a:ea typeface="Arial"/>
              <a:cs typeface="Arial"/>
              <a:sym typeface="Arial"/>
            </a:endParaRPr>
          </a:p>
        </p:txBody>
      </p:sp>
      <p:sp>
        <p:nvSpPr>
          <p:cNvPr id="48" name="Google Shape;48;p3"/>
          <p:cNvSpPr txBox="1">
            <a:spLocks noGrp="1"/>
          </p:cNvSpPr>
          <p:nvPr>
            <p:ph type="body" idx="1"/>
          </p:nvPr>
        </p:nvSpPr>
        <p:spPr>
          <a:xfrm>
            <a:off x="4814951" y="1711275"/>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49" name="Google Shape;49;p3"/>
          <p:cNvSpPr txBox="1">
            <a:spLocks noGrp="1"/>
          </p:cNvSpPr>
          <p:nvPr>
            <p:ph type="body" idx="2"/>
          </p:nvPr>
        </p:nvSpPr>
        <p:spPr>
          <a:xfrm>
            <a:off x="4814951" y="1890187"/>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0" name="Google Shape;50;p3"/>
          <p:cNvSpPr txBox="1">
            <a:spLocks noGrp="1"/>
          </p:cNvSpPr>
          <p:nvPr>
            <p:ph type="body" idx="3"/>
          </p:nvPr>
        </p:nvSpPr>
        <p:spPr>
          <a:xfrm>
            <a:off x="4814951" y="2072740"/>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1" name="Google Shape;51;p3"/>
          <p:cNvSpPr txBox="1">
            <a:spLocks noGrp="1"/>
          </p:cNvSpPr>
          <p:nvPr>
            <p:ph type="body" idx="4"/>
          </p:nvPr>
        </p:nvSpPr>
        <p:spPr>
          <a:xfrm>
            <a:off x="4814951" y="2251652"/>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2" name="Google Shape;52;p3"/>
          <p:cNvSpPr txBox="1">
            <a:spLocks noGrp="1"/>
          </p:cNvSpPr>
          <p:nvPr>
            <p:ph type="body" idx="5"/>
          </p:nvPr>
        </p:nvSpPr>
        <p:spPr>
          <a:xfrm>
            <a:off x="8252586" y="1606919"/>
            <a:ext cx="678600" cy="1560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240"/>
              </a:spcBef>
              <a:spcAft>
                <a:spcPts val="0"/>
              </a:spcAft>
              <a:buClr>
                <a:srgbClr val="73EDFF"/>
              </a:buClr>
              <a:buSzPts val="1400"/>
              <a:buFont typeface="Arial"/>
              <a:buNone/>
              <a:defRPr sz="1200" b="0" i="0" u="none" strike="noStrike" cap="none">
                <a:solidFill>
                  <a:srgbClr val="73EDFF"/>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3" name="Google Shape;53;p3"/>
          <p:cNvSpPr/>
          <p:nvPr/>
        </p:nvSpPr>
        <p:spPr>
          <a:xfrm>
            <a:off x="220302" y="1490484"/>
            <a:ext cx="86367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4" name="Google Shape;54;p3"/>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5" name="Google Shape;55;p3"/>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56" name="Google Shape;56;p3"/>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57" name="Google Shape;57;p3"/>
          <p:cNvSpPr txBox="1">
            <a:spLocks noGrp="1"/>
          </p:cNvSpPr>
          <p:nvPr>
            <p:ph type="body" idx="6"/>
          </p:nvPr>
        </p:nvSpPr>
        <p:spPr>
          <a:xfrm>
            <a:off x="4566391" y="1559239"/>
            <a:ext cx="3566400" cy="15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chemeClr val="dk2"/>
              </a:buClr>
              <a:buSzPts val="1400"/>
              <a:buFont typeface="Arial"/>
              <a:buNone/>
              <a:defRPr sz="12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8" name="Google Shape;58;p3"/>
          <p:cNvSpPr txBox="1">
            <a:spLocks noGrp="1"/>
          </p:cNvSpPr>
          <p:nvPr>
            <p:ph type="body" idx="7"/>
          </p:nvPr>
        </p:nvSpPr>
        <p:spPr>
          <a:xfrm>
            <a:off x="4814951" y="2762200"/>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59" name="Google Shape;59;p3"/>
          <p:cNvSpPr txBox="1">
            <a:spLocks noGrp="1"/>
          </p:cNvSpPr>
          <p:nvPr>
            <p:ph type="body" idx="8"/>
          </p:nvPr>
        </p:nvSpPr>
        <p:spPr>
          <a:xfrm>
            <a:off x="4814951" y="2941112"/>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0" name="Google Shape;60;p3"/>
          <p:cNvSpPr txBox="1">
            <a:spLocks noGrp="1"/>
          </p:cNvSpPr>
          <p:nvPr>
            <p:ph type="body" idx="9"/>
          </p:nvPr>
        </p:nvSpPr>
        <p:spPr>
          <a:xfrm>
            <a:off x="4814951" y="3123665"/>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1" name="Google Shape;61;p3"/>
          <p:cNvSpPr txBox="1">
            <a:spLocks noGrp="1"/>
          </p:cNvSpPr>
          <p:nvPr>
            <p:ph type="body" idx="13"/>
          </p:nvPr>
        </p:nvSpPr>
        <p:spPr>
          <a:xfrm>
            <a:off x="4814951" y="3302577"/>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2" name="Google Shape;62;p3"/>
          <p:cNvSpPr txBox="1">
            <a:spLocks noGrp="1"/>
          </p:cNvSpPr>
          <p:nvPr>
            <p:ph type="body" idx="14"/>
          </p:nvPr>
        </p:nvSpPr>
        <p:spPr>
          <a:xfrm>
            <a:off x="8252586" y="2650096"/>
            <a:ext cx="678600" cy="1560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240"/>
              </a:spcBef>
              <a:spcAft>
                <a:spcPts val="0"/>
              </a:spcAft>
              <a:buClr>
                <a:srgbClr val="73EDFF"/>
              </a:buClr>
              <a:buSzPts val="1400"/>
              <a:buFont typeface="Arial"/>
              <a:buNone/>
              <a:defRPr sz="1200" b="0" i="0" u="none" strike="noStrike" cap="none">
                <a:solidFill>
                  <a:srgbClr val="73EDFF"/>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3" name="Google Shape;63;p3"/>
          <p:cNvSpPr txBox="1">
            <a:spLocks noGrp="1"/>
          </p:cNvSpPr>
          <p:nvPr>
            <p:ph type="body" idx="15"/>
          </p:nvPr>
        </p:nvSpPr>
        <p:spPr>
          <a:xfrm>
            <a:off x="4566391" y="2610164"/>
            <a:ext cx="3566400" cy="15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chemeClr val="dk2"/>
              </a:buClr>
              <a:buSzPts val="1400"/>
              <a:buFont typeface="Arial"/>
              <a:buNone/>
              <a:defRPr sz="12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4" name="Google Shape;64;p3"/>
          <p:cNvSpPr txBox="1">
            <a:spLocks noGrp="1"/>
          </p:cNvSpPr>
          <p:nvPr>
            <p:ph type="body" idx="16"/>
          </p:nvPr>
        </p:nvSpPr>
        <p:spPr>
          <a:xfrm>
            <a:off x="4814951" y="3832175"/>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5" name="Google Shape;65;p3"/>
          <p:cNvSpPr txBox="1">
            <a:spLocks noGrp="1"/>
          </p:cNvSpPr>
          <p:nvPr>
            <p:ph type="body" idx="17"/>
          </p:nvPr>
        </p:nvSpPr>
        <p:spPr>
          <a:xfrm>
            <a:off x="4814951" y="4011087"/>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6" name="Google Shape;66;p3"/>
          <p:cNvSpPr txBox="1">
            <a:spLocks noGrp="1"/>
          </p:cNvSpPr>
          <p:nvPr>
            <p:ph type="body" idx="18"/>
          </p:nvPr>
        </p:nvSpPr>
        <p:spPr>
          <a:xfrm>
            <a:off x="4814951" y="4193640"/>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7" name="Google Shape;67;p3"/>
          <p:cNvSpPr txBox="1">
            <a:spLocks noGrp="1"/>
          </p:cNvSpPr>
          <p:nvPr>
            <p:ph type="body" idx="19"/>
          </p:nvPr>
        </p:nvSpPr>
        <p:spPr>
          <a:xfrm>
            <a:off x="4814951" y="4372552"/>
            <a:ext cx="3363000" cy="16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8" name="Google Shape;68;p3"/>
          <p:cNvSpPr txBox="1">
            <a:spLocks noGrp="1"/>
          </p:cNvSpPr>
          <p:nvPr>
            <p:ph type="body" idx="20"/>
          </p:nvPr>
        </p:nvSpPr>
        <p:spPr>
          <a:xfrm>
            <a:off x="8252575" y="3599178"/>
            <a:ext cx="678600" cy="276900"/>
          </a:xfrm>
          <a:prstGeom prst="rect">
            <a:avLst/>
          </a:prstGeom>
          <a:noFill/>
          <a:ln>
            <a:noFill/>
          </a:ln>
        </p:spPr>
        <p:txBody>
          <a:bodyPr spcFirstLastPara="1" wrap="square" lIns="91425" tIns="91425" rIns="91425" bIns="91425" anchor="b" anchorCtr="0">
            <a:noAutofit/>
          </a:bodyPr>
          <a:lstStyle>
            <a:lvl1pPr marL="457200" marR="0" lvl="0" indent="-228600" algn="r" rtl="0">
              <a:spcBef>
                <a:spcPts val="0"/>
              </a:spcBef>
              <a:spcAft>
                <a:spcPts val="0"/>
              </a:spcAft>
              <a:buClr>
                <a:srgbClr val="73EDFF"/>
              </a:buClr>
              <a:buSzPts val="1400"/>
              <a:buFont typeface="Arial"/>
              <a:buNone/>
              <a:defRPr sz="1200" b="0"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69" name="Google Shape;69;p3"/>
          <p:cNvSpPr txBox="1">
            <a:spLocks noGrp="1"/>
          </p:cNvSpPr>
          <p:nvPr>
            <p:ph type="body" idx="21"/>
          </p:nvPr>
        </p:nvSpPr>
        <p:spPr>
          <a:xfrm>
            <a:off x="4566391" y="3680139"/>
            <a:ext cx="3566400" cy="15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chemeClr val="dk2"/>
              </a:buClr>
              <a:buSzPts val="1400"/>
              <a:buFont typeface="Arial"/>
              <a:buNone/>
              <a:defRPr sz="12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5"/>
        <p:cNvGrpSpPr/>
        <p:nvPr/>
      </p:nvGrpSpPr>
      <p:grpSpPr>
        <a:xfrm>
          <a:off x="0" y="0"/>
          <a:ext cx="0" cy="0"/>
          <a:chOff x="0" y="0"/>
          <a:chExt cx="0" cy="0"/>
        </a:xfrm>
      </p:grpSpPr>
      <p:sp>
        <p:nvSpPr>
          <p:cNvPr id="226" name="Google Shape;226;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7" name="Google Shape;22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8"/>
        <p:cNvGrpSpPr/>
        <p:nvPr/>
      </p:nvGrpSpPr>
      <p:grpSpPr>
        <a:xfrm>
          <a:off x="0" y="0"/>
          <a:ext cx="0" cy="0"/>
          <a:chOff x="0" y="0"/>
          <a:chExt cx="0" cy="0"/>
        </a:xfrm>
      </p:grpSpPr>
      <p:sp>
        <p:nvSpPr>
          <p:cNvPr id="229" name="Google Shape;229;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1" name="Google Shape;231;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2" name="Google Shape;232;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3" name="Google Shape;23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36" name="Google Shape;23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7"/>
        <p:cNvGrpSpPr/>
        <p:nvPr/>
      </p:nvGrpSpPr>
      <p:grpSpPr>
        <a:xfrm>
          <a:off x="0" y="0"/>
          <a:ext cx="0" cy="0"/>
          <a:chOff x="0" y="0"/>
          <a:chExt cx="0" cy="0"/>
        </a:xfrm>
      </p:grpSpPr>
      <p:sp>
        <p:nvSpPr>
          <p:cNvPr id="238" name="Google Shape;238;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 name="Google Shape;239;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40" name="Google Shape;24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tadeta A">
  <p:cSld name="Portadeta A">
    <p:spTree>
      <p:nvGrpSpPr>
        <p:cNvPr id="1" name="Shape 70"/>
        <p:cNvGrpSpPr/>
        <p:nvPr/>
      </p:nvGrpSpPr>
      <p:grpSpPr>
        <a:xfrm>
          <a:off x="0" y="0"/>
          <a:ext cx="0" cy="0"/>
          <a:chOff x="0" y="0"/>
          <a:chExt cx="0" cy="0"/>
        </a:xfrm>
      </p:grpSpPr>
      <p:sp>
        <p:nvSpPr>
          <p:cNvPr id="71" name="Google Shape;71;p4"/>
          <p:cNvSpPr/>
          <p:nvPr/>
        </p:nvSpPr>
        <p:spPr>
          <a:xfrm>
            <a:off x="0" y="-767"/>
            <a:ext cx="9144000" cy="5143500"/>
          </a:xfrm>
          <a:prstGeom prst="rect">
            <a:avLst/>
          </a:prstGeom>
          <a:solidFill>
            <a:schemeClr val="accent2"/>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72" name="Google Shape;72;p4"/>
          <p:cNvPicPr preferRelativeResize="0"/>
          <p:nvPr/>
        </p:nvPicPr>
        <p:blipFill rotWithShape="1">
          <a:blip r:embed="rId2">
            <a:alphaModFix/>
          </a:blip>
          <a:srcRect/>
          <a:stretch/>
        </p:blipFill>
        <p:spPr>
          <a:xfrm>
            <a:off x="220432" y="233931"/>
            <a:ext cx="597300" cy="448200"/>
          </a:xfrm>
          <a:prstGeom prst="rect">
            <a:avLst/>
          </a:prstGeom>
          <a:noFill/>
          <a:ln>
            <a:noFill/>
          </a:ln>
        </p:spPr>
      </p:pic>
      <p:sp>
        <p:nvSpPr>
          <p:cNvPr id="73" name="Google Shape;73;p4"/>
          <p:cNvSpPr txBox="1">
            <a:spLocks noGrp="1"/>
          </p:cNvSpPr>
          <p:nvPr>
            <p:ph type="body" idx="1"/>
          </p:nvPr>
        </p:nvSpPr>
        <p:spPr>
          <a:xfrm>
            <a:off x="4566391" y="1521472"/>
            <a:ext cx="4344600" cy="287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9473"/>
              </a:lnSpc>
              <a:spcBef>
                <a:spcPts val="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1pPr>
            <a:lvl2pPr marL="914400" marR="0" lvl="1" indent="-228600" algn="l" rtl="0">
              <a:spcBef>
                <a:spcPts val="36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2pPr>
            <a:lvl3pPr marL="1371600" marR="0" lvl="2" indent="-228600" algn="l" rtl="0">
              <a:spcBef>
                <a:spcPts val="32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3pPr>
            <a:lvl4pPr marL="1828800" marR="0" lvl="3"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4pPr>
            <a:lvl5pPr marL="2286000" marR="0" lvl="4"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5pPr>
            <a:lvl6pPr marL="2743200" marR="0" lvl="5"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6pPr>
            <a:lvl7pPr marL="3200400" marR="0" lvl="6"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7pPr>
            <a:lvl8pPr marL="3657600" marR="0" lvl="7"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8pPr>
            <a:lvl9pPr marL="4114800" marR="0" lvl="8" indent="-228600" algn="l" rtl="0">
              <a:spcBef>
                <a:spcPts val="280"/>
              </a:spcBef>
              <a:spcAft>
                <a:spcPts val="0"/>
              </a:spcAft>
              <a:buClr>
                <a:srgbClr val="000078"/>
              </a:buClr>
              <a:buSzPts val="1900"/>
              <a:buFont typeface="Georgia"/>
              <a:buNone/>
              <a:defRPr sz="1900" b="1" i="0" u="none" strike="noStrike" cap="none">
                <a:solidFill>
                  <a:srgbClr val="000078"/>
                </a:solidFill>
                <a:latin typeface="Georgia"/>
                <a:ea typeface="Georgia"/>
                <a:cs typeface="Georgia"/>
                <a:sym typeface="Georgia"/>
              </a:defRPr>
            </a:lvl9pPr>
          </a:lstStyle>
          <a:p>
            <a:endParaRPr/>
          </a:p>
        </p:txBody>
      </p:sp>
      <p:sp>
        <p:nvSpPr>
          <p:cNvPr id="74" name="Google Shape;74;p4"/>
          <p:cNvSpPr/>
          <p:nvPr/>
        </p:nvSpPr>
        <p:spPr>
          <a:xfrm>
            <a:off x="867333" y="239628"/>
            <a:ext cx="14853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5" name="Google Shape;75;p4"/>
          <p:cNvSpPr/>
          <p:nvPr/>
        </p:nvSpPr>
        <p:spPr>
          <a:xfrm>
            <a:off x="2407531" y="240020"/>
            <a:ext cx="32154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6" name="Google Shape;76;p4"/>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77" name="Google Shape;77;p4">
            <a:hlinkClick r:id="rId3"/>
          </p:cNvPr>
          <p:cNvSpPr txBox="1"/>
          <p:nvPr/>
        </p:nvSpPr>
        <p:spPr>
          <a:xfrm>
            <a:off x="6780118" y="268820"/>
            <a:ext cx="9864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700">
                <a:solidFill>
                  <a:schemeClr val="dk2"/>
                </a:solidFill>
                <a:latin typeface="Arial"/>
                <a:ea typeface="Arial"/>
                <a:cs typeface="Arial"/>
                <a:sym typeface="Arial"/>
              </a:rPr>
              <a:t>uoc.edu</a:t>
            </a:r>
            <a:endParaRPr sz="700">
              <a:solidFill>
                <a:schemeClr val="dk2"/>
              </a:solidFill>
              <a:latin typeface="Arial"/>
              <a:ea typeface="Arial"/>
              <a:cs typeface="Arial"/>
              <a:sym typeface="Arial"/>
            </a:endParaRPr>
          </a:p>
        </p:txBody>
      </p:sp>
      <p:sp>
        <p:nvSpPr>
          <p:cNvPr id="78" name="Google Shape;78;p4"/>
          <p:cNvSpPr/>
          <p:nvPr/>
        </p:nvSpPr>
        <p:spPr>
          <a:xfrm>
            <a:off x="220302" y="4889471"/>
            <a:ext cx="86760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79" name="Google Shape;79;p4"/>
          <p:cNvSpPr/>
          <p:nvPr/>
        </p:nvSpPr>
        <p:spPr>
          <a:xfrm>
            <a:off x="5684192" y="233213"/>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0" name="Google Shape;80;p4"/>
          <p:cNvSpPr/>
          <p:nvPr/>
        </p:nvSpPr>
        <p:spPr>
          <a:xfrm>
            <a:off x="6770042" y="235108"/>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1" name="Google Shape;81;p4"/>
          <p:cNvSpPr/>
          <p:nvPr/>
        </p:nvSpPr>
        <p:spPr>
          <a:xfrm>
            <a:off x="7855400" y="235108"/>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2" name="Google Shape;82;p4"/>
          <p:cNvSpPr/>
          <p:nvPr/>
        </p:nvSpPr>
        <p:spPr>
          <a:xfrm>
            <a:off x="5684192" y="652286"/>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3" name="Google Shape;83;p4"/>
          <p:cNvSpPr/>
          <p:nvPr/>
        </p:nvSpPr>
        <p:spPr>
          <a:xfrm>
            <a:off x="6770042" y="654181"/>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4" name="Google Shape;84;p4"/>
          <p:cNvSpPr/>
          <p:nvPr/>
        </p:nvSpPr>
        <p:spPr>
          <a:xfrm>
            <a:off x="7855400" y="654181"/>
            <a:ext cx="10308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5" name="Google Shape;85;p4"/>
          <p:cNvSpPr/>
          <p:nvPr/>
        </p:nvSpPr>
        <p:spPr>
          <a:xfrm>
            <a:off x="2407531" y="652286"/>
            <a:ext cx="32154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6" name="Google Shape;86;p4"/>
          <p:cNvSpPr/>
          <p:nvPr/>
        </p:nvSpPr>
        <p:spPr>
          <a:xfrm>
            <a:off x="867333" y="654181"/>
            <a:ext cx="14853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7" name="Google Shape;87;p4"/>
          <p:cNvSpPr txBox="1"/>
          <p:nvPr/>
        </p:nvSpPr>
        <p:spPr>
          <a:xfrm>
            <a:off x="9503246" y="1237122"/>
            <a:ext cx="914400" cy="91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600" b="0">
              <a:solidFill>
                <a:schemeClr val="dk1"/>
              </a:solidFill>
              <a:latin typeface="Calibri"/>
              <a:ea typeface="Calibri"/>
              <a:cs typeface="Calibri"/>
              <a:sym typeface="Calibri"/>
            </a:endParaRPr>
          </a:p>
        </p:txBody>
      </p:sp>
      <p:sp>
        <p:nvSpPr>
          <p:cNvPr id="88" name="Google Shape;88;p4"/>
          <p:cNvSpPr/>
          <p:nvPr/>
        </p:nvSpPr>
        <p:spPr>
          <a:xfrm>
            <a:off x="220302" y="1490484"/>
            <a:ext cx="86367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89" name="Google Shape;89;p4"/>
          <p:cNvSpPr/>
          <p:nvPr/>
        </p:nvSpPr>
        <p:spPr>
          <a:xfrm>
            <a:off x="4505124" y="1425112"/>
            <a:ext cx="61200" cy="13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pic>
        <p:nvPicPr>
          <p:cNvPr id="90" name="Google Shape;90;p4"/>
          <p:cNvPicPr preferRelativeResize="0"/>
          <p:nvPr/>
        </p:nvPicPr>
        <p:blipFill rotWithShape="1">
          <a:blip r:embed="rId4">
            <a:alphaModFix/>
          </a:blip>
          <a:srcRect r="-11731" b="-11731"/>
          <a:stretch/>
        </p:blipFill>
        <p:spPr>
          <a:xfrm>
            <a:off x="867600" y="287650"/>
            <a:ext cx="1089000" cy="272400"/>
          </a:xfrm>
          <a:prstGeom prst="rect">
            <a:avLst/>
          </a:prstGeom>
          <a:noFill/>
          <a:ln>
            <a:noFill/>
          </a:ln>
        </p:spPr>
      </p:pic>
      <p:sp>
        <p:nvSpPr>
          <p:cNvPr id="91" name="Google Shape;91;p4"/>
          <p:cNvSpPr txBox="1">
            <a:spLocks noGrp="1"/>
          </p:cNvSpPr>
          <p:nvPr>
            <p:ph type="body" idx="2"/>
          </p:nvPr>
        </p:nvSpPr>
        <p:spPr>
          <a:xfrm>
            <a:off x="233132" y="1642881"/>
            <a:ext cx="2174400" cy="3504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9444"/>
              </a:lnSpc>
              <a:spcBef>
                <a:spcPts val="0"/>
              </a:spcBef>
              <a:spcAft>
                <a:spcPts val="0"/>
              </a:spcAft>
              <a:buClr>
                <a:srgbClr val="FFFFFF"/>
              </a:buClr>
              <a:buSzPts val="1400"/>
              <a:buFont typeface="Arial"/>
              <a:buNone/>
              <a:defRPr sz="3600" b="1" i="0" u="none" strike="noStrike" cap="none">
                <a:solidFill>
                  <a:srgbClr val="FFFFFF"/>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92" name="Google Shape;92;p4"/>
          <p:cNvSpPr txBox="1">
            <a:spLocks noGrp="1"/>
          </p:cNvSpPr>
          <p:nvPr>
            <p:ph type="title"/>
          </p:nvPr>
        </p:nvSpPr>
        <p:spPr>
          <a:xfrm>
            <a:off x="156925" y="1774700"/>
            <a:ext cx="4476000" cy="24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600" b="1">
                <a:solidFill>
                  <a:srgbClr val="000078"/>
                </a:solidFill>
              </a:defRPr>
            </a:lvl1pPr>
            <a:lvl2pPr lvl="1" rtl="0">
              <a:spcBef>
                <a:spcPts val="0"/>
              </a:spcBef>
              <a:spcAft>
                <a:spcPts val="0"/>
              </a:spcAft>
              <a:buNone/>
              <a:defRPr sz="3600" b="1">
                <a:solidFill>
                  <a:srgbClr val="000078"/>
                </a:solidFill>
              </a:defRPr>
            </a:lvl2pPr>
            <a:lvl3pPr lvl="2" rtl="0">
              <a:spcBef>
                <a:spcPts val="0"/>
              </a:spcBef>
              <a:spcAft>
                <a:spcPts val="0"/>
              </a:spcAft>
              <a:buNone/>
              <a:defRPr sz="3600" b="1">
                <a:solidFill>
                  <a:srgbClr val="000078"/>
                </a:solidFill>
              </a:defRPr>
            </a:lvl3pPr>
            <a:lvl4pPr lvl="3" rtl="0">
              <a:spcBef>
                <a:spcPts val="0"/>
              </a:spcBef>
              <a:spcAft>
                <a:spcPts val="0"/>
              </a:spcAft>
              <a:buNone/>
              <a:defRPr sz="3600" b="1">
                <a:solidFill>
                  <a:srgbClr val="000078"/>
                </a:solidFill>
              </a:defRPr>
            </a:lvl4pPr>
            <a:lvl5pPr lvl="4" rtl="0">
              <a:spcBef>
                <a:spcPts val="0"/>
              </a:spcBef>
              <a:spcAft>
                <a:spcPts val="0"/>
              </a:spcAft>
              <a:buNone/>
              <a:defRPr sz="3600" b="1">
                <a:solidFill>
                  <a:srgbClr val="000078"/>
                </a:solidFill>
              </a:defRPr>
            </a:lvl5pPr>
            <a:lvl6pPr lvl="5" rtl="0">
              <a:spcBef>
                <a:spcPts val="0"/>
              </a:spcBef>
              <a:spcAft>
                <a:spcPts val="0"/>
              </a:spcAft>
              <a:buNone/>
              <a:defRPr sz="3600" b="1">
                <a:solidFill>
                  <a:srgbClr val="000078"/>
                </a:solidFill>
              </a:defRPr>
            </a:lvl6pPr>
            <a:lvl7pPr lvl="6" rtl="0">
              <a:spcBef>
                <a:spcPts val="0"/>
              </a:spcBef>
              <a:spcAft>
                <a:spcPts val="0"/>
              </a:spcAft>
              <a:buNone/>
              <a:defRPr sz="3600" b="1">
                <a:solidFill>
                  <a:srgbClr val="000078"/>
                </a:solidFill>
              </a:defRPr>
            </a:lvl7pPr>
            <a:lvl8pPr lvl="7" rtl="0">
              <a:spcBef>
                <a:spcPts val="0"/>
              </a:spcBef>
              <a:spcAft>
                <a:spcPts val="0"/>
              </a:spcAft>
              <a:buNone/>
              <a:defRPr sz="3600" b="1">
                <a:solidFill>
                  <a:srgbClr val="000078"/>
                </a:solidFill>
              </a:defRPr>
            </a:lvl8pPr>
            <a:lvl9pPr lvl="8" rtl="0">
              <a:spcBef>
                <a:spcPts val="0"/>
              </a:spcBef>
              <a:spcAft>
                <a:spcPts val="0"/>
              </a:spcAft>
              <a:buNone/>
              <a:defRPr sz="3600" b="1">
                <a:solidFill>
                  <a:srgbClr val="00007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tadeta D">
  <p:cSld name="Portadeta D">
    <p:spTree>
      <p:nvGrpSpPr>
        <p:cNvPr id="1" name="Shape 93"/>
        <p:cNvGrpSpPr/>
        <p:nvPr/>
      </p:nvGrpSpPr>
      <p:grpSpPr>
        <a:xfrm>
          <a:off x="0" y="0"/>
          <a:ext cx="0" cy="0"/>
          <a:chOff x="0" y="0"/>
          <a:chExt cx="0" cy="0"/>
        </a:xfrm>
      </p:grpSpPr>
      <p:sp>
        <p:nvSpPr>
          <p:cNvPr id="94" name="Google Shape;94;p5"/>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95" name="Google Shape;95;p5"/>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96" name="Google Shape;96;p5"/>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7" name="Google Shape;97;p5"/>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8" name="Google Shape;98;p5"/>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9" name="Google Shape;99;p5"/>
          <p:cNvSpPr txBox="1">
            <a:spLocks noGrp="1"/>
          </p:cNvSpPr>
          <p:nvPr>
            <p:ph type="body" idx="1"/>
          </p:nvPr>
        </p:nvSpPr>
        <p:spPr>
          <a:xfrm>
            <a:off x="233132" y="1642881"/>
            <a:ext cx="2174400" cy="3504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9444"/>
              </a:lnSpc>
              <a:spcBef>
                <a:spcPts val="0"/>
              </a:spcBef>
              <a:spcAft>
                <a:spcPts val="0"/>
              </a:spcAft>
              <a:buClr>
                <a:schemeClr val="accent2"/>
              </a:buClr>
              <a:buSzPts val="1400"/>
              <a:buFont typeface="Arial"/>
              <a:buNone/>
              <a:defRPr sz="36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00" name="Google Shape;100;p5"/>
          <p:cNvSpPr txBox="1">
            <a:spLocks noGrp="1"/>
          </p:cNvSpPr>
          <p:nvPr>
            <p:ph type="title"/>
          </p:nvPr>
        </p:nvSpPr>
        <p:spPr>
          <a:xfrm>
            <a:off x="156925" y="1774700"/>
            <a:ext cx="4476000" cy="248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600" b="1">
                <a:solidFill>
                  <a:srgbClr val="000078"/>
                </a:solidFill>
              </a:defRPr>
            </a:lvl1pPr>
            <a:lvl2pPr lvl="1">
              <a:spcBef>
                <a:spcPts val="0"/>
              </a:spcBef>
              <a:spcAft>
                <a:spcPts val="0"/>
              </a:spcAft>
              <a:buNone/>
              <a:defRPr sz="3600" b="1">
                <a:solidFill>
                  <a:srgbClr val="000078"/>
                </a:solidFill>
              </a:defRPr>
            </a:lvl2pPr>
            <a:lvl3pPr lvl="2">
              <a:spcBef>
                <a:spcPts val="0"/>
              </a:spcBef>
              <a:spcAft>
                <a:spcPts val="0"/>
              </a:spcAft>
              <a:buNone/>
              <a:defRPr sz="3600" b="1">
                <a:solidFill>
                  <a:srgbClr val="000078"/>
                </a:solidFill>
              </a:defRPr>
            </a:lvl3pPr>
            <a:lvl4pPr lvl="3">
              <a:spcBef>
                <a:spcPts val="0"/>
              </a:spcBef>
              <a:spcAft>
                <a:spcPts val="0"/>
              </a:spcAft>
              <a:buNone/>
              <a:defRPr sz="3600" b="1">
                <a:solidFill>
                  <a:srgbClr val="000078"/>
                </a:solidFill>
              </a:defRPr>
            </a:lvl4pPr>
            <a:lvl5pPr lvl="4">
              <a:spcBef>
                <a:spcPts val="0"/>
              </a:spcBef>
              <a:spcAft>
                <a:spcPts val="0"/>
              </a:spcAft>
              <a:buNone/>
              <a:defRPr sz="3600" b="1">
                <a:solidFill>
                  <a:srgbClr val="000078"/>
                </a:solidFill>
              </a:defRPr>
            </a:lvl5pPr>
            <a:lvl6pPr lvl="5">
              <a:spcBef>
                <a:spcPts val="0"/>
              </a:spcBef>
              <a:spcAft>
                <a:spcPts val="0"/>
              </a:spcAft>
              <a:buNone/>
              <a:defRPr sz="3600" b="1">
                <a:solidFill>
                  <a:srgbClr val="000078"/>
                </a:solidFill>
              </a:defRPr>
            </a:lvl6pPr>
            <a:lvl7pPr lvl="6">
              <a:spcBef>
                <a:spcPts val="0"/>
              </a:spcBef>
              <a:spcAft>
                <a:spcPts val="0"/>
              </a:spcAft>
              <a:buNone/>
              <a:defRPr sz="3600" b="1">
                <a:solidFill>
                  <a:srgbClr val="000078"/>
                </a:solidFill>
              </a:defRPr>
            </a:lvl7pPr>
            <a:lvl8pPr lvl="7">
              <a:spcBef>
                <a:spcPts val="0"/>
              </a:spcBef>
              <a:spcAft>
                <a:spcPts val="0"/>
              </a:spcAft>
              <a:buNone/>
              <a:defRPr sz="3600" b="1">
                <a:solidFill>
                  <a:srgbClr val="000078"/>
                </a:solidFill>
              </a:defRPr>
            </a:lvl8pPr>
            <a:lvl9pPr lvl="8">
              <a:spcBef>
                <a:spcPts val="0"/>
              </a:spcBef>
              <a:spcAft>
                <a:spcPts val="0"/>
              </a:spcAft>
              <a:buNone/>
              <a:defRPr sz="3600" b="1">
                <a:solidFill>
                  <a:srgbClr val="00007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rior - Títol Text 2">
  <p:cSld name="Interior - Títol Text 2">
    <p:spTree>
      <p:nvGrpSpPr>
        <p:cNvPr id="1" name="Shape 101"/>
        <p:cNvGrpSpPr/>
        <p:nvPr/>
      </p:nvGrpSpPr>
      <p:grpSpPr>
        <a:xfrm>
          <a:off x="0" y="0"/>
          <a:ext cx="0" cy="0"/>
          <a:chOff x="0" y="0"/>
          <a:chExt cx="0" cy="0"/>
        </a:xfrm>
      </p:grpSpPr>
      <p:sp>
        <p:nvSpPr>
          <p:cNvPr id="102" name="Google Shape;102;p6"/>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03" name="Google Shape;103;p6"/>
          <p:cNvSpPr>
            <a:spLocks noGrp="1"/>
          </p:cNvSpPr>
          <p:nvPr>
            <p:ph type="media" idx="2"/>
          </p:nvPr>
        </p:nvSpPr>
        <p:spPr>
          <a:xfrm>
            <a:off x="4566391" y="1574448"/>
            <a:ext cx="4314000" cy="3144000"/>
          </a:xfrm>
          <a:prstGeom prst="rect">
            <a:avLst/>
          </a:prstGeom>
          <a:noFill/>
          <a:ln>
            <a:noFill/>
          </a:ln>
        </p:spPr>
        <p:txBody>
          <a:bodyPr spcFirstLastPara="1" wrap="square" lIns="91425" tIns="91425" rIns="91425" bIns="91425" anchor="t" anchorCtr="0">
            <a:noAutofit/>
          </a:bodyPr>
          <a:lstStyle>
            <a:lvl1pPr marL="306110" marR="0" lvl="0" indent="-306110" algn="l" rtl="0">
              <a:spcBef>
                <a:spcPts val="280"/>
              </a:spcBef>
              <a:spcAft>
                <a:spcPts val="0"/>
              </a:spcAft>
              <a:buClr>
                <a:srgbClr val="73EDFF"/>
              </a:buClr>
              <a:buSzPts val="1400"/>
              <a:buFont typeface="Arial"/>
              <a:buChar char="•"/>
              <a:defRPr sz="1400" b="0" i="0" u="none" strike="noStrike" cap="none">
                <a:solidFill>
                  <a:srgbClr val="73EDFF"/>
                </a:solidFill>
                <a:latin typeface="Arial"/>
                <a:ea typeface="Arial"/>
                <a:cs typeface="Arial"/>
                <a:sym typeface="Arial"/>
              </a:defRPr>
            </a:lvl1pPr>
            <a:lvl2pPr marL="663239" marR="0" lvl="1" indent="-256839"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020370" marR="0" lvl="2" indent="-20757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428517" marR="0" lvl="3" indent="-20931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836666" marR="0" lvl="4" indent="-21106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244812" marR="0" lvl="5" indent="-21281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652961" marR="0" lvl="6" indent="-21456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061109" marR="0" lvl="7" indent="-21630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469256" marR="0" lvl="8" indent="-20535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6"/>
          <p:cNvSpPr txBox="1">
            <a:spLocks noGrp="1"/>
          </p:cNvSpPr>
          <p:nvPr>
            <p:ph type="body" idx="1"/>
          </p:nvPr>
        </p:nvSpPr>
        <p:spPr>
          <a:xfrm>
            <a:off x="4566391" y="4718539"/>
            <a:ext cx="43140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05" name="Google Shape;105;p6"/>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700" b="0" i="0">
                <a:solidFill>
                  <a:srgbClr val="000078"/>
                </a:solidFill>
                <a:latin typeface="Arial"/>
                <a:ea typeface="Arial"/>
                <a:cs typeface="Arial"/>
                <a:sym typeface="Arial"/>
              </a:defRPr>
            </a:lvl1pPr>
            <a:lvl2pPr marL="0" marR="0" lvl="1" indent="0" algn="l" rtl="0">
              <a:spcBef>
                <a:spcPts val="0"/>
              </a:spcBef>
              <a:buNone/>
              <a:defRPr sz="700" b="0" i="0">
                <a:solidFill>
                  <a:srgbClr val="000078"/>
                </a:solidFill>
                <a:latin typeface="Arial"/>
                <a:ea typeface="Arial"/>
                <a:cs typeface="Arial"/>
                <a:sym typeface="Arial"/>
              </a:defRPr>
            </a:lvl2pPr>
            <a:lvl3pPr marL="0" marR="0" lvl="2" indent="0" algn="l" rtl="0">
              <a:spcBef>
                <a:spcPts val="0"/>
              </a:spcBef>
              <a:buNone/>
              <a:defRPr sz="700" b="0" i="0">
                <a:solidFill>
                  <a:srgbClr val="000078"/>
                </a:solidFill>
                <a:latin typeface="Arial"/>
                <a:ea typeface="Arial"/>
                <a:cs typeface="Arial"/>
                <a:sym typeface="Arial"/>
              </a:defRPr>
            </a:lvl3pPr>
            <a:lvl4pPr marL="0" marR="0" lvl="3" indent="0" algn="l" rtl="0">
              <a:spcBef>
                <a:spcPts val="0"/>
              </a:spcBef>
              <a:buNone/>
              <a:defRPr sz="700" b="0" i="0">
                <a:solidFill>
                  <a:srgbClr val="000078"/>
                </a:solidFill>
                <a:latin typeface="Arial"/>
                <a:ea typeface="Arial"/>
                <a:cs typeface="Arial"/>
                <a:sym typeface="Arial"/>
              </a:defRPr>
            </a:lvl4pPr>
            <a:lvl5pPr marL="0" marR="0" lvl="4" indent="0" algn="l" rtl="0">
              <a:spcBef>
                <a:spcPts val="0"/>
              </a:spcBef>
              <a:buNone/>
              <a:defRPr sz="700" b="0" i="0">
                <a:solidFill>
                  <a:srgbClr val="000078"/>
                </a:solidFill>
                <a:latin typeface="Arial"/>
                <a:ea typeface="Arial"/>
                <a:cs typeface="Arial"/>
                <a:sym typeface="Arial"/>
              </a:defRPr>
            </a:lvl5pPr>
            <a:lvl6pPr marL="0" marR="0" lvl="5" indent="0" algn="l" rtl="0">
              <a:spcBef>
                <a:spcPts val="0"/>
              </a:spcBef>
              <a:buNone/>
              <a:defRPr sz="700" b="0" i="0">
                <a:solidFill>
                  <a:srgbClr val="000078"/>
                </a:solidFill>
                <a:latin typeface="Arial"/>
                <a:ea typeface="Arial"/>
                <a:cs typeface="Arial"/>
                <a:sym typeface="Arial"/>
              </a:defRPr>
            </a:lvl6pPr>
            <a:lvl7pPr marL="0" marR="0" lvl="6" indent="0" algn="l" rtl="0">
              <a:spcBef>
                <a:spcPts val="0"/>
              </a:spcBef>
              <a:buNone/>
              <a:defRPr sz="700" b="0" i="0">
                <a:solidFill>
                  <a:srgbClr val="000078"/>
                </a:solidFill>
                <a:latin typeface="Arial"/>
                <a:ea typeface="Arial"/>
                <a:cs typeface="Arial"/>
                <a:sym typeface="Arial"/>
              </a:defRPr>
            </a:lvl7pPr>
            <a:lvl8pPr marL="0" marR="0" lvl="7" indent="0" algn="l" rtl="0">
              <a:spcBef>
                <a:spcPts val="0"/>
              </a:spcBef>
              <a:buNone/>
              <a:defRPr sz="700" b="0" i="0">
                <a:solidFill>
                  <a:srgbClr val="000078"/>
                </a:solidFill>
                <a:latin typeface="Arial"/>
                <a:ea typeface="Arial"/>
                <a:cs typeface="Arial"/>
                <a:sym typeface="Arial"/>
              </a:defRPr>
            </a:lvl8pPr>
            <a:lvl9pPr marL="0" marR="0" lvl="8" indent="0" algn="l" rtl="0">
              <a:spcBef>
                <a:spcPts val="0"/>
              </a:spcBef>
              <a:buNone/>
              <a:defRPr sz="700"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06" name="Google Shape;106;p6"/>
          <p:cNvSpPr txBox="1">
            <a:spLocks noGrp="1"/>
          </p:cNvSpPr>
          <p:nvPr>
            <p:ph type="body" idx="3"/>
          </p:nvPr>
        </p:nvSpPr>
        <p:spPr>
          <a:xfrm>
            <a:off x="215968" y="1453067"/>
            <a:ext cx="4284900" cy="326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27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07" name="Google Shape;107;p6"/>
          <p:cNvSpPr txBox="1">
            <a:spLocks noGrp="1"/>
          </p:cNvSpPr>
          <p:nvPr>
            <p:ph type="body" idx="4"/>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08" name="Google Shape;108;p6"/>
          <p:cNvSpPr txBox="1">
            <a:spLocks noGrp="1"/>
          </p:cNvSpPr>
          <p:nvPr>
            <p:ph type="body" idx="5"/>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09" name="Google Shape;109;p6"/>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0" name="Google Shape;110;p6"/>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11" name="Google Shape;111;p6"/>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rior - Títol Llistat">
  <p:cSld name="Interior - Títol Llistat">
    <p:spTree>
      <p:nvGrpSpPr>
        <p:cNvPr id="1" name="Shape 112"/>
        <p:cNvGrpSpPr/>
        <p:nvPr/>
      </p:nvGrpSpPr>
      <p:grpSpPr>
        <a:xfrm>
          <a:off x="0" y="0"/>
          <a:ext cx="0" cy="0"/>
          <a:chOff x="0" y="0"/>
          <a:chExt cx="0" cy="0"/>
        </a:xfrm>
      </p:grpSpPr>
      <p:sp>
        <p:nvSpPr>
          <p:cNvPr id="113" name="Google Shape;113;p7"/>
          <p:cNvSpPr txBox="1">
            <a:spLocks noGrp="1"/>
          </p:cNvSpPr>
          <p:nvPr>
            <p:ph type="body" idx="1"/>
          </p:nvPr>
        </p:nvSpPr>
        <p:spPr>
          <a:xfrm>
            <a:off x="4566392" y="1505088"/>
            <a:ext cx="4328400" cy="3144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28600" algn="l" rtl="0">
              <a:spcBef>
                <a:spcPts val="180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14" name="Google Shape;114;p7"/>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15" name="Google Shape;115;p7"/>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16" name="Google Shape;116;p7"/>
          <p:cNvSpPr txBox="1">
            <a:spLocks noGrp="1"/>
          </p:cNvSpPr>
          <p:nvPr>
            <p:ph type="body" idx="2"/>
          </p:nvPr>
        </p:nvSpPr>
        <p:spPr>
          <a:xfrm>
            <a:off x="215968" y="1453067"/>
            <a:ext cx="4284900" cy="326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27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17" name="Google Shape;117;p7"/>
          <p:cNvSpPr txBox="1">
            <a:spLocks noGrp="1"/>
          </p:cNvSpPr>
          <p:nvPr>
            <p:ph type="body" idx="3"/>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18" name="Google Shape;118;p7"/>
          <p:cNvSpPr txBox="1">
            <a:spLocks noGrp="1"/>
          </p:cNvSpPr>
          <p:nvPr>
            <p:ph type="body" idx="4"/>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19" name="Google Shape;119;p7"/>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20" name="Google Shape;120;p7"/>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21" name="Google Shape;121;p7"/>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rior - Text Fotos">
  <p:cSld name="Interior - Text Fotos">
    <p:spTree>
      <p:nvGrpSpPr>
        <p:cNvPr id="1" name="Shape 122"/>
        <p:cNvGrpSpPr/>
        <p:nvPr/>
      </p:nvGrpSpPr>
      <p:grpSpPr>
        <a:xfrm>
          <a:off x="0" y="0"/>
          <a:ext cx="0" cy="0"/>
          <a:chOff x="0" y="0"/>
          <a:chExt cx="0" cy="0"/>
        </a:xfrm>
      </p:grpSpPr>
      <p:sp>
        <p:nvSpPr>
          <p:cNvPr id="123" name="Google Shape;123;p8"/>
          <p:cNvSpPr>
            <a:spLocks noGrp="1"/>
          </p:cNvSpPr>
          <p:nvPr>
            <p:ph type="media" idx="2"/>
          </p:nvPr>
        </p:nvSpPr>
        <p:spPr>
          <a:xfrm>
            <a:off x="4566392" y="1574449"/>
            <a:ext cx="2103000" cy="3056400"/>
          </a:xfrm>
          <a:prstGeom prst="rect">
            <a:avLst/>
          </a:prstGeom>
          <a:noFill/>
          <a:ln>
            <a:noFill/>
          </a:ln>
        </p:spPr>
        <p:txBody>
          <a:bodyPr spcFirstLastPara="1" wrap="square" lIns="91425" tIns="91425" rIns="91425" bIns="91425" anchor="t" anchorCtr="0">
            <a:noAutofit/>
          </a:bodyPr>
          <a:lstStyle>
            <a:lvl1pPr marL="306110" marR="0" lvl="0" indent="-306110" algn="l" rtl="0">
              <a:spcBef>
                <a:spcPts val="280"/>
              </a:spcBef>
              <a:spcAft>
                <a:spcPts val="0"/>
              </a:spcAft>
              <a:buClr>
                <a:srgbClr val="73EDFF"/>
              </a:buClr>
              <a:buSzPts val="1400"/>
              <a:buFont typeface="Arial"/>
              <a:buChar char="•"/>
              <a:defRPr sz="1400" b="0" i="0" u="none" strike="noStrike" cap="none">
                <a:solidFill>
                  <a:srgbClr val="73EDFF"/>
                </a:solidFill>
                <a:latin typeface="Arial"/>
                <a:ea typeface="Arial"/>
                <a:cs typeface="Arial"/>
                <a:sym typeface="Arial"/>
              </a:defRPr>
            </a:lvl1pPr>
            <a:lvl2pPr marL="663239" marR="0" lvl="1" indent="-256839"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020370" marR="0" lvl="2" indent="-20757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428517" marR="0" lvl="3" indent="-20931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836666" marR="0" lvl="4" indent="-21106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244812" marR="0" lvl="5" indent="-21281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652961" marR="0" lvl="6" indent="-21456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061109" marR="0" lvl="7" indent="-21630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469256" marR="0" lvl="8" indent="-20535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8"/>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25" name="Google Shape;125;p8"/>
          <p:cNvSpPr>
            <a:spLocks noGrp="1"/>
          </p:cNvSpPr>
          <p:nvPr>
            <p:ph type="media" idx="3"/>
          </p:nvPr>
        </p:nvSpPr>
        <p:spPr>
          <a:xfrm>
            <a:off x="6730595" y="1574449"/>
            <a:ext cx="2127000" cy="3055800"/>
          </a:xfrm>
          <a:prstGeom prst="rect">
            <a:avLst/>
          </a:prstGeom>
          <a:noFill/>
          <a:ln>
            <a:noFill/>
          </a:ln>
        </p:spPr>
        <p:txBody>
          <a:bodyPr spcFirstLastPara="1" wrap="square" lIns="91425" tIns="91425" rIns="91425" bIns="91425" anchor="t" anchorCtr="0">
            <a:noAutofit/>
          </a:bodyPr>
          <a:lstStyle>
            <a:lvl1pPr marL="306110" marR="0" lvl="0" indent="-306110" algn="l" rtl="0">
              <a:spcBef>
                <a:spcPts val="280"/>
              </a:spcBef>
              <a:spcAft>
                <a:spcPts val="0"/>
              </a:spcAft>
              <a:buClr>
                <a:srgbClr val="73EDFF"/>
              </a:buClr>
              <a:buSzPts val="1400"/>
              <a:buFont typeface="Arial"/>
              <a:buChar char="•"/>
              <a:defRPr sz="1400" b="0" i="0" u="none" strike="noStrike" cap="none">
                <a:solidFill>
                  <a:srgbClr val="73EDFF"/>
                </a:solidFill>
                <a:latin typeface="Arial"/>
                <a:ea typeface="Arial"/>
                <a:cs typeface="Arial"/>
                <a:sym typeface="Arial"/>
              </a:defRPr>
            </a:lvl1pPr>
            <a:lvl2pPr marL="663239" marR="0" lvl="1" indent="-256839"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020370" marR="0" lvl="2" indent="-20757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428517" marR="0" lvl="3" indent="-20931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836666" marR="0" lvl="4" indent="-21106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244812" marR="0" lvl="5" indent="-21281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652961" marR="0" lvl="6" indent="-21456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061109" marR="0" lvl="7" indent="-21630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469256" marR="0" lvl="8" indent="-20535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
          <p:cNvSpPr/>
          <p:nvPr/>
        </p:nvSpPr>
        <p:spPr>
          <a:xfrm>
            <a:off x="6669328" y="1452220"/>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27" name="Google Shape;127;p8"/>
          <p:cNvSpPr txBox="1">
            <a:spLocks noGrp="1"/>
          </p:cNvSpPr>
          <p:nvPr>
            <p:ph type="body" idx="1"/>
          </p:nvPr>
        </p:nvSpPr>
        <p:spPr>
          <a:xfrm>
            <a:off x="4566391" y="4718539"/>
            <a:ext cx="21030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28" name="Google Shape;128;p8"/>
          <p:cNvSpPr txBox="1">
            <a:spLocks noGrp="1"/>
          </p:cNvSpPr>
          <p:nvPr>
            <p:ph type="body" idx="4"/>
          </p:nvPr>
        </p:nvSpPr>
        <p:spPr>
          <a:xfrm>
            <a:off x="6730595" y="4718539"/>
            <a:ext cx="21498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29" name="Google Shape;129;p8"/>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b="0" i="0">
                <a:solidFill>
                  <a:srgbClr val="000078"/>
                </a:solidFill>
                <a:latin typeface="Arial"/>
                <a:ea typeface="Arial"/>
                <a:cs typeface="Arial"/>
                <a:sym typeface="Arial"/>
              </a:defRPr>
            </a:lvl1pPr>
            <a:lvl2pPr marL="0" marR="0" lvl="1" indent="0" algn="l" rtl="0">
              <a:spcBef>
                <a:spcPts val="0"/>
              </a:spcBef>
              <a:buNone/>
              <a:defRPr b="0" i="0">
                <a:solidFill>
                  <a:srgbClr val="000078"/>
                </a:solidFill>
                <a:latin typeface="Arial"/>
                <a:ea typeface="Arial"/>
                <a:cs typeface="Arial"/>
                <a:sym typeface="Arial"/>
              </a:defRPr>
            </a:lvl2pPr>
            <a:lvl3pPr marL="0" marR="0" lvl="2" indent="0" algn="l" rtl="0">
              <a:spcBef>
                <a:spcPts val="0"/>
              </a:spcBef>
              <a:buNone/>
              <a:defRPr b="0" i="0">
                <a:solidFill>
                  <a:srgbClr val="000078"/>
                </a:solidFill>
                <a:latin typeface="Arial"/>
                <a:ea typeface="Arial"/>
                <a:cs typeface="Arial"/>
                <a:sym typeface="Arial"/>
              </a:defRPr>
            </a:lvl3pPr>
            <a:lvl4pPr marL="0" marR="0" lvl="3" indent="0" algn="l" rtl="0">
              <a:spcBef>
                <a:spcPts val="0"/>
              </a:spcBef>
              <a:buNone/>
              <a:defRPr b="0" i="0">
                <a:solidFill>
                  <a:srgbClr val="000078"/>
                </a:solidFill>
                <a:latin typeface="Arial"/>
                <a:ea typeface="Arial"/>
                <a:cs typeface="Arial"/>
                <a:sym typeface="Arial"/>
              </a:defRPr>
            </a:lvl4pPr>
            <a:lvl5pPr marL="0" marR="0" lvl="4" indent="0" algn="l" rtl="0">
              <a:spcBef>
                <a:spcPts val="0"/>
              </a:spcBef>
              <a:buNone/>
              <a:defRPr b="0" i="0">
                <a:solidFill>
                  <a:srgbClr val="000078"/>
                </a:solidFill>
                <a:latin typeface="Arial"/>
                <a:ea typeface="Arial"/>
                <a:cs typeface="Arial"/>
                <a:sym typeface="Arial"/>
              </a:defRPr>
            </a:lvl5pPr>
            <a:lvl6pPr marL="0" marR="0" lvl="5" indent="0" algn="l" rtl="0">
              <a:spcBef>
                <a:spcPts val="0"/>
              </a:spcBef>
              <a:buNone/>
              <a:defRPr b="0" i="0">
                <a:solidFill>
                  <a:srgbClr val="000078"/>
                </a:solidFill>
                <a:latin typeface="Arial"/>
                <a:ea typeface="Arial"/>
                <a:cs typeface="Arial"/>
                <a:sym typeface="Arial"/>
              </a:defRPr>
            </a:lvl6pPr>
            <a:lvl7pPr marL="0" marR="0" lvl="6" indent="0" algn="l" rtl="0">
              <a:spcBef>
                <a:spcPts val="0"/>
              </a:spcBef>
              <a:buNone/>
              <a:defRPr b="0" i="0">
                <a:solidFill>
                  <a:srgbClr val="000078"/>
                </a:solidFill>
                <a:latin typeface="Arial"/>
                <a:ea typeface="Arial"/>
                <a:cs typeface="Arial"/>
                <a:sym typeface="Arial"/>
              </a:defRPr>
            </a:lvl7pPr>
            <a:lvl8pPr marL="0" marR="0" lvl="7" indent="0" algn="l" rtl="0">
              <a:spcBef>
                <a:spcPts val="0"/>
              </a:spcBef>
              <a:buNone/>
              <a:defRPr b="0" i="0">
                <a:solidFill>
                  <a:srgbClr val="000078"/>
                </a:solidFill>
                <a:latin typeface="Arial"/>
                <a:ea typeface="Arial"/>
                <a:cs typeface="Arial"/>
                <a:sym typeface="Arial"/>
              </a:defRPr>
            </a:lvl8pPr>
            <a:lvl9pPr marL="0" marR="0" lvl="8" indent="0" algn="l" rtl="0">
              <a:spcBef>
                <a:spcPts val="0"/>
              </a:spcBef>
              <a:buNone/>
              <a:defRPr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30" name="Google Shape;130;p8"/>
          <p:cNvSpPr txBox="1">
            <a:spLocks noGrp="1"/>
          </p:cNvSpPr>
          <p:nvPr>
            <p:ph type="body" idx="5"/>
          </p:nvPr>
        </p:nvSpPr>
        <p:spPr>
          <a:xfrm>
            <a:off x="220302" y="1514949"/>
            <a:ext cx="4284900" cy="3199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31" name="Google Shape;131;p8"/>
          <p:cNvSpPr txBox="1">
            <a:spLocks noGrp="1"/>
          </p:cNvSpPr>
          <p:nvPr>
            <p:ph type="body" idx="6"/>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32" name="Google Shape;132;p8"/>
          <p:cNvSpPr txBox="1">
            <a:spLocks noGrp="1"/>
          </p:cNvSpPr>
          <p:nvPr>
            <p:ph type="body" idx="7"/>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33" name="Google Shape;133;p8"/>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4" name="Google Shape;134;p8"/>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5" name="Google Shape;135;p8"/>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erior - Foto gran">
  <p:cSld name="Interior - Foto gran">
    <p:spTree>
      <p:nvGrpSpPr>
        <p:cNvPr id="1" name="Shape 136"/>
        <p:cNvGrpSpPr/>
        <p:nvPr/>
      </p:nvGrpSpPr>
      <p:grpSpPr>
        <a:xfrm>
          <a:off x="0" y="0"/>
          <a:ext cx="0" cy="0"/>
          <a:chOff x="0" y="0"/>
          <a:chExt cx="0" cy="0"/>
        </a:xfrm>
      </p:grpSpPr>
      <p:sp>
        <p:nvSpPr>
          <p:cNvPr id="137" name="Google Shape;137;p9"/>
          <p:cNvSpPr/>
          <p:nvPr/>
        </p:nvSpPr>
        <p:spPr>
          <a:xfrm>
            <a:off x="7922731" y="206543"/>
            <a:ext cx="986400" cy="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38" name="Google Shape;138;p9"/>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39" name="Google Shape;139;p9"/>
          <p:cNvSpPr>
            <a:spLocks noGrp="1"/>
          </p:cNvSpPr>
          <p:nvPr>
            <p:ph type="media" idx="2"/>
          </p:nvPr>
        </p:nvSpPr>
        <p:spPr>
          <a:xfrm>
            <a:off x="220302" y="1574449"/>
            <a:ext cx="8688900" cy="3055800"/>
          </a:xfrm>
          <a:prstGeom prst="rect">
            <a:avLst/>
          </a:prstGeom>
          <a:noFill/>
          <a:ln>
            <a:noFill/>
          </a:ln>
        </p:spPr>
        <p:txBody>
          <a:bodyPr spcFirstLastPara="1" wrap="square" lIns="91425" tIns="91425" rIns="91425" bIns="91425" anchor="t" anchorCtr="0">
            <a:noAutofit/>
          </a:bodyPr>
          <a:lstStyle>
            <a:lvl1pPr marL="306110" marR="0" lvl="0" indent="-306110" algn="l" rtl="0">
              <a:spcBef>
                <a:spcPts val="280"/>
              </a:spcBef>
              <a:spcAft>
                <a:spcPts val="0"/>
              </a:spcAft>
              <a:buClr>
                <a:srgbClr val="73EDFF"/>
              </a:buClr>
              <a:buSzPts val="1400"/>
              <a:buFont typeface="Arial"/>
              <a:buChar char="•"/>
              <a:defRPr sz="1400" b="0" i="0" u="none" strike="noStrike" cap="none">
                <a:solidFill>
                  <a:srgbClr val="73EDFF"/>
                </a:solidFill>
                <a:latin typeface="Arial"/>
                <a:ea typeface="Arial"/>
                <a:cs typeface="Arial"/>
                <a:sym typeface="Arial"/>
              </a:defRPr>
            </a:lvl1pPr>
            <a:lvl2pPr marL="663239" marR="0" lvl="1" indent="-256839"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2pPr>
            <a:lvl3pPr marL="1020370" marR="0" lvl="2" indent="-20757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428517" marR="0" lvl="3" indent="-209317"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836666" marR="0" lvl="4" indent="-21106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244812" marR="0" lvl="5" indent="-212812"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652961" marR="0" lvl="6" indent="-214561"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061109" marR="0" lvl="7" indent="-216308"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469256" marR="0" lvl="8" indent="-205356"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9"/>
          <p:cNvSpPr txBox="1">
            <a:spLocks noGrp="1"/>
          </p:cNvSpPr>
          <p:nvPr>
            <p:ph type="body" idx="1"/>
          </p:nvPr>
        </p:nvSpPr>
        <p:spPr>
          <a:xfrm>
            <a:off x="223615" y="4718539"/>
            <a:ext cx="43140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41" name="Google Shape;141;p9"/>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700" b="0" i="0">
                <a:solidFill>
                  <a:srgbClr val="000078"/>
                </a:solidFill>
                <a:latin typeface="Arial"/>
                <a:ea typeface="Arial"/>
                <a:cs typeface="Arial"/>
                <a:sym typeface="Arial"/>
              </a:defRPr>
            </a:lvl1pPr>
            <a:lvl2pPr marL="0" marR="0" lvl="1" indent="0" algn="l" rtl="0">
              <a:spcBef>
                <a:spcPts val="0"/>
              </a:spcBef>
              <a:buNone/>
              <a:defRPr sz="700" b="0" i="0">
                <a:solidFill>
                  <a:srgbClr val="000078"/>
                </a:solidFill>
                <a:latin typeface="Arial"/>
                <a:ea typeface="Arial"/>
                <a:cs typeface="Arial"/>
                <a:sym typeface="Arial"/>
              </a:defRPr>
            </a:lvl2pPr>
            <a:lvl3pPr marL="0" marR="0" lvl="2" indent="0" algn="l" rtl="0">
              <a:spcBef>
                <a:spcPts val="0"/>
              </a:spcBef>
              <a:buNone/>
              <a:defRPr sz="700" b="0" i="0">
                <a:solidFill>
                  <a:srgbClr val="000078"/>
                </a:solidFill>
                <a:latin typeface="Arial"/>
                <a:ea typeface="Arial"/>
                <a:cs typeface="Arial"/>
                <a:sym typeface="Arial"/>
              </a:defRPr>
            </a:lvl3pPr>
            <a:lvl4pPr marL="0" marR="0" lvl="3" indent="0" algn="l" rtl="0">
              <a:spcBef>
                <a:spcPts val="0"/>
              </a:spcBef>
              <a:buNone/>
              <a:defRPr sz="700" b="0" i="0">
                <a:solidFill>
                  <a:srgbClr val="000078"/>
                </a:solidFill>
                <a:latin typeface="Arial"/>
                <a:ea typeface="Arial"/>
                <a:cs typeface="Arial"/>
                <a:sym typeface="Arial"/>
              </a:defRPr>
            </a:lvl4pPr>
            <a:lvl5pPr marL="0" marR="0" lvl="4" indent="0" algn="l" rtl="0">
              <a:spcBef>
                <a:spcPts val="0"/>
              </a:spcBef>
              <a:buNone/>
              <a:defRPr sz="700" b="0" i="0">
                <a:solidFill>
                  <a:srgbClr val="000078"/>
                </a:solidFill>
                <a:latin typeface="Arial"/>
                <a:ea typeface="Arial"/>
                <a:cs typeface="Arial"/>
                <a:sym typeface="Arial"/>
              </a:defRPr>
            </a:lvl5pPr>
            <a:lvl6pPr marL="0" marR="0" lvl="5" indent="0" algn="l" rtl="0">
              <a:spcBef>
                <a:spcPts val="0"/>
              </a:spcBef>
              <a:buNone/>
              <a:defRPr sz="700" b="0" i="0">
                <a:solidFill>
                  <a:srgbClr val="000078"/>
                </a:solidFill>
                <a:latin typeface="Arial"/>
                <a:ea typeface="Arial"/>
                <a:cs typeface="Arial"/>
                <a:sym typeface="Arial"/>
              </a:defRPr>
            </a:lvl6pPr>
            <a:lvl7pPr marL="0" marR="0" lvl="6" indent="0" algn="l" rtl="0">
              <a:spcBef>
                <a:spcPts val="0"/>
              </a:spcBef>
              <a:buNone/>
              <a:defRPr sz="700" b="0" i="0">
                <a:solidFill>
                  <a:srgbClr val="000078"/>
                </a:solidFill>
                <a:latin typeface="Arial"/>
                <a:ea typeface="Arial"/>
                <a:cs typeface="Arial"/>
                <a:sym typeface="Arial"/>
              </a:defRPr>
            </a:lvl7pPr>
            <a:lvl8pPr marL="0" marR="0" lvl="7" indent="0" algn="l" rtl="0">
              <a:spcBef>
                <a:spcPts val="0"/>
              </a:spcBef>
              <a:buNone/>
              <a:defRPr sz="700" b="0" i="0">
                <a:solidFill>
                  <a:srgbClr val="000078"/>
                </a:solidFill>
                <a:latin typeface="Arial"/>
                <a:ea typeface="Arial"/>
                <a:cs typeface="Arial"/>
                <a:sym typeface="Arial"/>
              </a:defRPr>
            </a:lvl8pPr>
            <a:lvl9pPr marL="0" marR="0" lvl="8" indent="0" algn="l" rtl="0">
              <a:spcBef>
                <a:spcPts val="0"/>
              </a:spcBef>
              <a:buNone/>
              <a:defRPr sz="700"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42" name="Google Shape;142;p9"/>
          <p:cNvSpPr txBox="1">
            <a:spLocks noGrp="1"/>
          </p:cNvSpPr>
          <p:nvPr>
            <p:ph type="body" idx="3"/>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43" name="Google Shape;143;p9"/>
          <p:cNvSpPr txBox="1">
            <a:spLocks noGrp="1"/>
          </p:cNvSpPr>
          <p:nvPr>
            <p:ph type="body" idx="4"/>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44" name="Google Shape;144;p9"/>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45" name="Google Shape;145;p9"/>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46" name="Google Shape;146;p9"/>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erior - Destacat Llistat 1">
  <p:cSld name="Interior - Destacat Llistat 1">
    <p:spTree>
      <p:nvGrpSpPr>
        <p:cNvPr id="1" name="Shape 147"/>
        <p:cNvGrpSpPr/>
        <p:nvPr/>
      </p:nvGrpSpPr>
      <p:grpSpPr>
        <a:xfrm>
          <a:off x="0" y="0"/>
          <a:ext cx="0" cy="0"/>
          <a:chOff x="0" y="0"/>
          <a:chExt cx="0" cy="0"/>
        </a:xfrm>
      </p:grpSpPr>
      <p:sp>
        <p:nvSpPr>
          <p:cNvPr id="148" name="Google Shape;148;p10"/>
          <p:cNvSpPr txBox="1">
            <a:spLocks noGrp="1"/>
          </p:cNvSpPr>
          <p:nvPr>
            <p:ph type="body" idx="1"/>
          </p:nvPr>
        </p:nvSpPr>
        <p:spPr>
          <a:xfrm>
            <a:off x="4572566" y="1574448"/>
            <a:ext cx="4319400" cy="741600"/>
          </a:xfrm>
          <a:prstGeom prst="rect">
            <a:avLst/>
          </a:prstGeom>
          <a:solidFill>
            <a:schemeClr val="accent2"/>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49" name="Google Shape;149;p10"/>
          <p:cNvSpPr txBox="1">
            <a:spLocks noGrp="1"/>
          </p:cNvSpPr>
          <p:nvPr>
            <p:ph type="body" idx="2"/>
          </p:nvPr>
        </p:nvSpPr>
        <p:spPr>
          <a:xfrm>
            <a:off x="4572566" y="2371074"/>
            <a:ext cx="4319400" cy="741600"/>
          </a:xfrm>
          <a:prstGeom prst="rect">
            <a:avLst/>
          </a:prstGeom>
          <a:solidFill>
            <a:schemeClr val="accent3"/>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50" name="Google Shape;150;p10"/>
          <p:cNvSpPr txBox="1">
            <a:spLocks noGrp="1"/>
          </p:cNvSpPr>
          <p:nvPr>
            <p:ph type="body" idx="3"/>
          </p:nvPr>
        </p:nvSpPr>
        <p:spPr>
          <a:xfrm>
            <a:off x="4572566" y="3170429"/>
            <a:ext cx="4319400" cy="741600"/>
          </a:xfrm>
          <a:prstGeom prst="rect">
            <a:avLst/>
          </a:prstGeom>
          <a:solidFill>
            <a:schemeClr val="accent2">
              <a:alpha val="9800"/>
            </a:schemeClr>
          </a:solid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51" name="Google Shape;151;p10"/>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152" name="Google Shape;152;p10"/>
          <p:cNvSpPr/>
          <p:nvPr/>
        </p:nvSpPr>
        <p:spPr>
          <a:xfrm rot="10800000" flipH="1">
            <a:off x="149016" y="1443139"/>
            <a:ext cx="8850000" cy="116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3" name="Google Shape;153;p10"/>
          <p:cNvSpPr/>
          <p:nvPr/>
        </p:nvSpPr>
        <p:spPr>
          <a:xfrm>
            <a:off x="215968" y="1490484"/>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4" name="Google Shape;154;p10"/>
          <p:cNvSpPr/>
          <p:nvPr/>
        </p:nvSpPr>
        <p:spPr>
          <a:xfrm>
            <a:off x="4505124" y="1425112"/>
            <a:ext cx="61200" cy="13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5" name="Google Shape;155;p10"/>
          <p:cNvSpPr txBox="1">
            <a:spLocks noGrp="1"/>
          </p:cNvSpPr>
          <p:nvPr>
            <p:ph type="body" idx="4"/>
          </p:nvPr>
        </p:nvSpPr>
        <p:spPr>
          <a:xfrm>
            <a:off x="4566391" y="4718539"/>
            <a:ext cx="4314000" cy="183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800" b="0"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56" name="Google Shape;156;p10"/>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700" b="0" i="0">
                <a:solidFill>
                  <a:srgbClr val="000078"/>
                </a:solidFill>
                <a:latin typeface="Arial"/>
                <a:ea typeface="Arial"/>
                <a:cs typeface="Arial"/>
                <a:sym typeface="Arial"/>
              </a:defRPr>
            </a:lvl1pPr>
            <a:lvl2pPr marL="0" marR="0" lvl="1" indent="0" algn="l" rtl="0">
              <a:spcBef>
                <a:spcPts val="0"/>
              </a:spcBef>
              <a:buNone/>
              <a:defRPr sz="700" b="0" i="0">
                <a:solidFill>
                  <a:srgbClr val="000078"/>
                </a:solidFill>
                <a:latin typeface="Arial"/>
                <a:ea typeface="Arial"/>
                <a:cs typeface="Arial"/>
                <a:sym typeface="Arial"/>
              </a:defRPr>
            </a:lvl2pPr>
            <a:lvl3pPr marL="0" marR="0" lvl="2" indent="0" algn="l" rtl="0">
              <a:spcBef>
                <a:spcPts val="0"/>
              </a:spcBef>
              <a:buNone/>
              <a:defRPr sz="700" b="0" i="0">
                <a:solidFill>
                  <a:srgbClr val="000078"/>
                </a:solidFill>
                <a:latin typeface="Arial"/>
                <a:ea typeface="Arial"/>
                <a:cs typeface="Arial"/>
                <a:sym typeface="Arial"/>
              </a:defRPr>
            </a:lvl3pPr>
            <a:lvl4pPr marL="0" marR="0" lvl="3" indent="0" algn="l" rtl="0">
              <a:spcBef>
                <a:spcPts val="0"/>
              </a:spcBef>
              <a:buNone/>
              <a:defRPr sz="700" b="0" i="0">
                <a:solidFill>
                  <a:srgbClr val="000078"/>
                </a:solidFill>
                <a:latin typeface="Arial"/>
                <a:ea typeface="Arial"/>
                <a:cs typeface="Arial"/>
                <a:sym typeface="Arial"/>
              </a:defRPr>
            </a:lvl4pPr>
            <a:lvl5pPr marL="0" marR="0" lvl="4" indent="0" algn="l" rtl="0">
              <a:spcBef>
                <a:spcPts val="0"/>
              </a:spcBef>
              <a:buNone/>
              <a:defRPr sz="700" b="0" i="0">
                <a:solidFill>
                  <a:srgbClr val="000078"/>
                </a:solidFill>
                <a:latin typeface="Arial"/>
                <a:ea typeface="Arial"/>
                <a:cs typeface="Arial"/>
                <a:sym typeface="Arial"/>
              </a:defRPr>
            </a:lvl5pPr>
            <a:lvl6pPr marL="0" marR="0" lvl="5" indent="0" algn="l" rtl="0">
              <a:spcBef>
                <a:spcPts val="0"/>
              </a:spcBef>
              <a:buNone/>
              <a:defRPr sz="700" b="0" i="0">
                <a:solidFill>
                  <a:srgbClr val="000078"/>
                </a:solidFill>
                <a:latin typeface="Arial"/>
                <a:ea typeface="Arial"/>
                <a:cs typeface="Arial"/>
                <a:sym typeface="Arial"/>
              </a:defRPr>
            </a:lvl6pPr>
            <a:lvl7pPr marL="0" marR="0" lvl="6" indent="0" algn="l" rtl="0">
              <a:spcBef>
                <a:spcPts val="0"/>
              </a:spcBef>
              <a:buNone/>
              <a:defRPr sz="700" b="0" i="0">
                <a:solidFill>
                  <a:srgbClr val="000078"/>
                </a:solidFill>
                <a:latin typeface="Arial"/>
                <a:ea typeface="Arial"/>
                <a:cs typeface="Arial"/>
                <a:sym typeface="Arial"/>
              </a:defRPr>
            </a:lvl7pPr>
            <a:lvl8pPr marL="0" marR="0" lvl="7" indent="0" algn="l" rtl="0">
              <a:spcBef>
                <a:spcPts val="0"/>
              </a:spcBef>
              <a:buNone/>
              <a:defRPr sz="700" b="0" i="0">
                <a:solidFill>
                  <a:srgbClr val="000078"/>
                </a:solidFill>
                <a:latin typeface="Arial"/>
                <a:ea typeface="Arial"/>
                <a:cs typeface="Arial"/>
                <a:sym typeface="Arial"/>
              </a:defRPr>
            </a:lvl8pPr>
            <a:lvl9pPr marL="0" marR="0" lvl="8" indent="0" algn="l" rtl="0">
              <a:spcBef>
                <a:spcPts val="0"/>
              </a:spcBef>
              <a:buNone/>
              <a:defRPr sz="700" b="0" i="0">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
        <p:nvSpPr>
          <p:cNvPr id="157" name="Google Shape;157;p10"/>
          <p:cNvSpPr txBox="1">
            <a:spLocks noGrp="1"/>
          </p:cNvSpPr>
          <p:nvPr>
            <p:ph type="body" idx="5"/>
          </p:nvPr>
        </p:nvSpPr>
        <p:spPr>
          <a:xfrm>
            <a:off x="215968" y="1471355"/>
            <a:ext cx="4284900" cy="3265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27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58" name="Google Shape;158;p10"/>
          <p:cNvSpPr txBox="1">
            <a:spLocks noGrp="1"/>
          </p:cNvSpPr>
          <p:nvPr>
            <p:ph type="body" idx="6"/>
          </p:nvPr>
        </p:nvSpPr>
        <p:spPr>
          <a:xfrm>
            <a:off x="220302" y="653992"/>
            <a:ext cx="5820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accent2"/>
              </a:buClr>
              <a:buSzPts val="1400"/>
              <a:buFont typeface="Arial"/>
              <a:buNone/>
              <a:defRPr sz="1900" b="1" i="0" u="none" strike="noStrike" cap="none">
                <a:solidFill>
                  <a:schemeClr val="accent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159" name="Google Shape;159;p10"/>
          <p:cNvSpPr txBox="1">
            <a:spLocks noGrp="1"/>
          </p:cNvSpPr>
          <p:nvPr>
            <p:ph type="body" idx="7"/>
          </p:nvPr>
        </p:nvSpPr>
        <p:spPr>
          <a:xfrm>
            <a:off x="856500" y="653992"/>
            <a:ext cx="4788300" cy="250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900" b="1" i="0" u="none" strike="noStrike" cap="none">
                <a:solidFill>
                  <a:schemeClr val="dk2"/>
                </a:solidFill>
                <a:latin typeface="Arial"/>
                <a:ea typeface="Arial"/>
                <a:cs typeface="Arial"/>
                <a:sym typeface="Arial"/>
              </a:defRPr>
            </a:lvl1pPr>
            <a:lvl2pPr marL="914400" marR="0" lvl="1"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uoc.ed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5">
            <a:alphaModFix/>
          </a:blip>
          <a:srcRect/>
          <a:stretch/>
        </p:blipFill>
        <p:spPr>
          <a:xfrm>
            <a:off x="220302" y="233215"/>
            <a:ext cx="597300" cy="449700"/>
          </a:xfrm>
          <a:prstGeom prst="rect">
            <a:avLst/>
          </a:prstGeom>
          <a:noFill/>
          <a:ln>
            <a:noFill/>
          </a:ln>
        </p:spPr>
      </p:pic>
      <p:sp>
        <p:nvSpPr>
          <p:cNvPr id="11" name="Google Shape;11;p1"/>
          <p:cNvSpPr/>
          <p:nvPr/>
        </p:nvSpPr>
        <p:spPr>
          <a:xfrm>
            <a:off x="867333" y="239628"/>
            <a:ext cx="1485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2" name="Google Shape;12;p1"/>
          <p:cNvSpPr/>
          <p:nvPr/>
        </p:nvSpPr>
        <p:spPr>
          <a:xfrm>
            <a:off x="2407531" y="240020"/>
            <a:ext cx="32154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3" name="Google Shape;13;p1">
            <a:hlinkClick r:id="rId16"/>
          </p:cNvPr>
          <p:cNvSpPr txBox="1"/>
          <p:nvPr/>
        </p:nvSpPr>
        <p:spPr>
          <a:xfrm>
            <a:off x="6780118" y="268820"/>
            <a:ext cx="9864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ES" sz="700" b="0" i="0" u="none" strike="noStrike" cap="none">
                <a:solidFill>
                  <a:schemeClr val="dk2"/>
                </a:solidFill>
                <a:latin typeface="Arial"/>
                <a:ea typeface="Arial"/>
                <a:cs typeface="Arial"/>
                <a:sym typeface="Arial"/>
              </a:rPr>
              <a:t>uoc.edu</a:t>
            </a:r>
            <a:endParaRPr sz="700">
              <a:solidFill>
                <a:schemeClr val="dk2"/>
              </a:solidFill>
              <a:latin typeface="Arial"/>
              <a:ea typeface="Arial"/>
              <a:cs typeface="Arial"/>
              <a:sym typeface="Arial"/>
            </a:endParaRPr>
          </a:p>
        </p:txBody>
      </p:sp>
      <p:sp>
        <p:nvSpPr>
          <p:cNvPr id="14" name="Google Shape;14;p1"/>
          <p:cNvSpPr/>
          <p:nvPr/>
        </p:nvSpPr>
        <p:spPr>
          <a:xfrm>
            <a:off x="220302" y="4889471"/>
            <a:ext cx="86760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 name="Google Shape;15;p1"/>
          <p:cNvSpPr/>
          <p:nvPr/>
        </p:nvSpPr>
        <p:spPr>
          <a:xfrm>
            <a:off x="5684192" y="233213"/>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 name="Google Shape;16;p1"/>
          <p:cNvSpPr/>
          <p:nvPr/>
        </p:nvSpPr>
        <p:spPr>
          <a:xfrm>
            <a:off x="6770042" y="235108"/>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 name="Google Shape;17;p1"/>
          <p:cNvSpPr/>
          <p:nvPr/>
        </p:nvSpPr>
        <p:spPr>
          <a:xfrm>
            <a:off x="7855400" y="235108"/>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 name="Google Shape;18;p1"/>
          <p:cNvSpPr/>
          <p:nvPr/>
        </p:nvSpPr>
        <p:spPr>
          <a:xfrm>
            <a:off x="5684192" y="652286"/>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9" name="Google Shape;19;p1"/>
          <p:cNvSpPr/>
          <p:nvPr/>
        </p:nvSpPr>
        <p:spPr>
          <a:xfrm>
            <a:off x="6770042" y="654181"/>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0" name="Google Shape;20;p1"/>
          <p:cNvSpPr/>
          <p:nvPr/>
        </p:nvSpPr>
        <p:spPr>
          <a:xfrm>
            <a:off x="7855400" y="654181"/>
            <a:ext cx="10308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1" name="Google Shape;21;p1"/>
          <p:cNvSpPr/>
          <p:nvPr/>
        </p:nvSpPr>
        <p:spPr>
          <a:xfrm>
            <a:off x="2407531" y="652286"/>
            <a:ext cx="32154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2" name="Google Shape;22;p1"/>
          <p:cNvSpPr/>
          <p:nvPr/>
        </p:nvSpPr>
        <p:spPr>
          <a:xfrm>
            <a:off x="867333" y="654181"/>
            <a:ext cx="14853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3" name="Google Shape;23;p1"/>
          <p:cNvSpPr/>
          <p:nvPr/>
        </p:nvSpPr>
        <p:spPr>
          <a:xfrm>
            <a:off x="2407531" y="1490485"/>
            <a:ext cx="32154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4" name="Google Shape;24;p1"/>
          <p:cNvSpPr/>
          <p:nvPr/>
        </p:nvSpPr>
        <p:spPr>
          <a:xfrm>
            <a:off x="5684191" y="1490484"/>
            <a:ext cx="32022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 name="Google Shape;25;p1"/>
          <p:cNvSpPr/>
          <p:nvPr/>
        </p:nvSpPr>
        <p:spPr>
          <a:xfrm>
            <a:off x="220302" y="1490485"/>
            <a:ext cx="2132400" cy="28800"/>
          </a:xfrm>
          <a:prstGeom prst="rect">
            <a:avLst/>
          </a:prstGeom>
          <a:solidFill>
            <a:srgbClr val="73E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 name="Google Shape;26;p1"/>
          <p:cNvSpPr txBox="1">
            <a:spLocks noGrp="1"/>
          </p:cNvSpPr>
          <p:nvPr>
            <p:ph type="dt" idx="10"/>
          </p:nvPr>
        </p:nvSpPr>
        <p:spPr>
          <a:xfrm>
            <a:off x="5687756" y="271633"/>
            <a:ext cx="981600" cy="192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800" b="0" i="0">
                <a:solidFill>
                  <a:srgbClr val="000078"/>
                </a:solidFill>
                <a:latin typeface="Arial"/>
                <a:ea typeface="Arial"/>
                <a:cs typeface="Arial"/>
                <a:sym typeface="Arial"/>
              </a:defRPr>
            </a:lvl1pPr>
            <a:lvl2pPr marL="408147" marR="0" lvl="1" indent="-1747"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816296" marR="0" lvl="2" indent="-349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224443" marR="0" lvl="3" indent="-5243"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1632591" marR="0" lvl="4" indent="-6991"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040738" marR="0" lvl="5" indent="-8738"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2448886" marR="0" lvl="6" indent="-1048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2857036" marR="0" lvl="7" indent="-12236"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3265182" marR="0" lvl="8" indent="-1282"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1"/>
          <p:cNvSpPr txBox="1">
            <a:spLocks noGrp="1"/>
          </p:cNvSpPr>
          <p:nvPr>
            <p:ph type="sldNum" idx="12"/>
          </p:nvPr>
        </p:nvSpPr>
        <p:spPr>
          <a:xfrm>
            <a:off x="7868756" y="268820"/>
            <a:ext cx="988200" cy="199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800" b="0" i="0" u="none">
                <a:solidFill>
                  <a:srgbClr val="000078"/>
                </a:solidFill>
                <a:latin typeface="Arial"/>
                <a:ea typeface="Arial"/>
                <a:cs typeface="Arial"/>
                <a:sym typeface="Arial"/>
              </a:defRPr>
            </a:lvl1pPr>
            <a:lvl2pPr marL="0" marR="0" lvl="1" indent="0" algn="l" rtl="0">
              <a:spcBef>
                <a:spcPts val="0"/>
              </a:spcBef>
              <a:buNone/>
              <a:defRPr sz="800" b="0" i="0" u="none">
                <a:solidFill>
                  <a:srgbClr val="000078"/>
                </a:solidFill>
                <a:latin typeface="Arial"/>
                <a:ea typeface="Arial"/>
                <a:cs typeface="Arial"/>
                <a:sym typeface="Arial"/>
              </a:defRPr>
            </a:lvl2pPr>
            <a:lvl3pPr marL="0" marR="0" lvl="2" indent="0" algn="l" rtl="0">
              <a:spcBef>
                <a:spcPts val="0"/>
              </a:spcBef>
              <a:buNone/>
              <a:defRPr sz="800" b="0" i="0" u="none">
                <a:solidFill>
                  <a:srgbClr val="000078"/>
                </a:solidFill>
                <a:latin typeface="Arial"/>
                <a:ea typeface="Arial"/>
                <a:cs typeface="Arial"/>
                <a:sym typeface="Arial"/>
              </a:defRPr>
            </a:lvl3pPr>
            <a:lvl4pPr marL="0" marR="0" lvl="3" indent="0" algn="l" rtl="0">
              <a:spcBef>
                <a:spcPts val="0"/>
              </a:spcBef>
              <a:buNone/>
              <a:defRPr sz="800" b="0" i="0" u="none">
                <a:solidFill>
                  <a:srgbClr val="000078"/>
                </a:solidFill>
                <a:latin typeface="Arial"/>
                <a:ea typeface="Arial"/>
                <a:cs typeface="Arial"/>
                <a:sym typeface="Arial"/>
              </a:defRPr>
            </a:lvl4pPr>
            <a:lvl5pPr marL="0" marR="0" lvl="4" indent="0" algn="l" rtl="0">
              <a:spcBef>
                <a:spcPts val="0"/>
              </a:spcBef>
              <a:buNone/>
              <a:defRPr sz="800" b="0" i="0" u="none">
                <a:solidFill>
                  <a:srgbClr val="000078"/>
                </a:solidFill>
                <a:latin typeface="Arial"/>
                <a:ea typeface="Arial"/>
                <a:cs typeface="Arial"/>
                <a:sym typeface="Arial"/>
              </a:defRPr>
            </a:lvl5pPr>
            <a:lvl6pPr marL="0" marR="0" lvl="5" indent="0" algn="l" rtl="0">
              <a:spcBef>
                <a:spcPts val="0"/>
              </a:spcBef>
              <a:buNone/>
              <a:defRPr sz="800" b="0" i="0" u="none">
                <a:solidFill>
                  <a:srgbClr val="000078"/>
                </a:solidFill>
                <a:latin typeface="Arial"/>
                <a:ea typeface="Arial"/>
                <a:cs typeface="Arial"/>
                <a:sym typeface="Arial"/>
              </a:defRPr>
            </a:lvl6pPr>
            <a:lvl7pPr marL="0" marR="0" lvl="6" indent="0" algn="l" rtl="0">
              <a:spcBef>
                <a:spcPts val="0"/>
              </a:spcBef>
              <a:buNone/>
              <a:defRPr sz="800" b="0" i="0" u="none">
                <a:solidFill>
                  <a:srgbClr val="000078"/>
                </a:solidFill>
                <a:latin typeface="Arial"/>
                <a:ea typeface="Arial"/>
                <a:cs typeface="Arial"/>
                <a:sym typeface="Arial"/>
              </a:defRPr>
            </a:lvl7pPr>
            <a:lvl8pPr marL="0" marR="0" lvl="7" indent="0" algn="l" rtl="0">
              <a:spcBef>
                <a:spcPts val="0"/>
              </a:spcBef>
              <a:buNone/>
              <a:defRPr sz="800" b="0" i="0" u="none">
                <a:solidFill>
                  <a:srgbClr val="000078"/>
                </a:solidFill>
                <a:latin typeface="Arial"/>
                <a:ea typeface="Arial"/>
                <a:cs typeface="Arial"/>
                <a:sym typeface="Arial"/>
              </a:defRPr>
            </a:lvl8pPr>
            <a:lvl9pPr marL="0" marR="0" lvl="8" indent="0" algn="l" rtl="0">
              <a:spcBef>
                <a:spcPts val="0"/>
              </a:spcBef>
              <a:buNone/>
              <a:defRPr sz="800" b="0" i="0" u="none">
                <a:solidFill>
                  <a:srgbClr val="00007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pic>
        <p:nvPicPr>
          <p:cNvPr id="28" name="Google Shape;28;p1"/>
          <p:cNvPicPr preferRelativeResize="0"/>
          <p:nvPr/>
        </p:nvPicPr>
        <p:blipFill rotWithShape="1">
          <a:blip r:embed="rId17">
            <a:alphaModFix/>
          </a:blip>
          <a:srcRect r="-11731" b="-11731"/>
          <a:stretch/>
        </p:blipFill>
        <p:spPr>
          <a:xfrm>
            <a:off x="867600" y="287650"/>
            <a:ext cx="1089000" cy="272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8"/>
        <p:cNvGrpSpPr/>
        <p:nvPr/>
      </p:nvGrpSpPr>
      <p:grpSpPr>
        <a:xfrm>
          <a:off x="0" y="0"/>
          <a:ext cx="0" cy="0"/>
          <a:chOff x="0" y="0"/>
          <a:chExt cx="0" cy="0"/>
        </a:xfrm>
      </p:grpSpPr>
      <p:sp>
        <p:nvSpPr>
          <p:cNvPr id="199" name="Google Shape;19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1pPr>
            <a:lvl2pPr lvl="1"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2pPr>
            <a:lvl3pPr lvl="2"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3pPr>
            <a:lvl4pPr lvl="3"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4pPr>
            <a:lvl5pPr lvl="4"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5pPr>
            <a:lvl6pPr lvl="5"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6pPr>
            <a:lvl7pPr lvl="6"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7pPr>
            <a:lvl8pPr lvl="7"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8pPr>
            <a:lvl9pPr lvl="8" rt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9pPr>
          </a:lstStyle>
          <a:p>
            <a:endParaRPr/>
          </a:p>
        </p:txBody>
      </p:sp>
      <p:sp>
        <p:nvSpPr>
          <p:cNvPr id="200" name="Google Shape;20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Comfortaa"/>
              <a:buChar char="●"/>
              <a:defRPr sz="1800">
                <a:solidFill>
                  <a:schemeClr val="dk2"/>
                </a:solidFill>
                <a:latin typeface="Comfortaa"/>
                <a:ea typeface="Comfortaa"/>
                <a:cs typeface="Comfortaa"/>
                <a:sym typeface="Comfortaa"/>
              </a:defRPr>
            </a:lvl1pPr>
            <a:lvl2pPr marL="914400" lvl="1"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2pPr>
            <a:lvl3pPr marL="1371600" lvl="2"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marL="1828800" lvl="3"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marL="2286000" lvl="4"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marL="2743200" lvl="5"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marL="3200400" lvl="6"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rtl="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rtl="0">
              <a:lnSpc>
                <a:spcPct val="115000"/>
              </a:lnSpc>
              <a:spcBef>
                <a:spcPts val="1600"/>
              </a:spcBef>
              <a:spcAft>
                <a:spcPts val="1600"/>
              </a:spcAft>
              <a:buClr>
                <a:schemeClr val="dk2"/>
              </a:buClr>
              <a:buSzPts val="1400"/>
              <a:buFont typeface="Comfortaa"/>
              <a:buChar char="■"/>
              <a:defRPr>
                <a:solidFill>
                  <a:schemeClr val="dk2"/>
                </a:solidFill>
                <a:latin typeface="Comfortaa"/>
                <a:ea typeface="Comfortaa"/>
                <a:cs typeface="Comfortaa"/>
                <a:sym typeface="Comfortaa"/>
              </a:defRPr>
            </a:lvl9pPr>
          </a:lstStyle>
          <a:p>
            <a:endParaRPr/>
          </a:p>
        </p:txBody>
      </p:sp>
      <p:sp>
        <p:nvSpPr>
          <p:cNvPr id="201" name="Google Shape;20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hyperlink" Target="http://edulab.uoc.edu/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e-slp.eadtu.eu/" TargetMode="External"/><Relationship Id="rId5" Type="http://schemas.openxmlformats.org/officeDocument/2006/relationships/hyperlink" Target="https://www.epica-initiative.com/" TargetMode="External"/><Relationship Id="rId4" Type="http://schemas.openxmlformats.org/officeDocument/2006/relationships/hyperlink" Target="https://amed-project.eu/index.php/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www.eportfolio.eu/" TargetMode="External"/><Relationship Id="rId5" Type="http://schemas.openxmlformats.org/officeDocument/2006/relationships/hyperlink" Target="https://project.europeanmoocs.eu/project/" TargetMode="External"/><Relationship Id="rId4" Type="http://schemas.openxmlformats.org/officeDocument/2006/relationships/hyperlink" Target="http://www.crissh2020.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hyperlink" Target="https://ec.europa.eu/info/funding-tenders/opportunities/portal/screen/home"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edulabTIC"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subTitle" idx="1"/>
          </p:nvPr>
        </p:nvSpPr>
        <p:spPr>
          <a:xfrm>
            <a:off x="2540650" y="4406450"/>
            <a:ext cx="3667800" cy="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http://edulab.uoc.edu/en/</a:t>
            </a:r>
            <a:br>
              <a:rPr lang="es-ES"/>
            </a:br>
            <a:r>
              <a:rPr lang="es-ES"/>
              <a:t/>
            </a:r>
            <a:br>
              <a:rPr lang="es-ES"/>
            </a:br>
            <a:endParaRPr/>
          </a:p>
        </p:txBody>
      </p:sp>
      <p:sp>
        <p:nvSpPr>
          <p:cNvPr id="249" name="Google Shape;249;p27"/>
          <p:cNvSpPr txBox="1">
            <a:spLocks noGrp="1"/>
          </p:cNvSpPr>
          <p:nvPr>
            <p:ph type="ctrTitle"/>
          </p:nvPr>
        </p:nvSpPr>
        <p:spPr>
          <a:xfrm>
            <a:off x="1121175" y="883475"/>
            <a:ext cx="6816600" cy="31167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s-ES" sz="3800"/>
              <a:t>Edul@b </a:t>
            </a:r>
            <a:endParaRPr sz="3800"/>
          </a:p>
          <a:p>
            <a:pPr marL="0" lvl="0" indent="0" algn="ctr" rtl="0">
              <a:spcBef>
                <a:spcPts val="1000"/>
              </a:spcBef>
              <a:spcAft>
                <a:spcPts val="0"/>
              </a:spcAft>
              <a:buNone/>
            </a:pPr>
            <a:r>
              <a:rPr lang="es-ES" sz="3800"/>
              <a:t>research group </a:t>
            </a:r>
            <a:endParaRPr sz="3800"/>
          </a:p>
          <a:p>
            <a:pPr marL="0" lvl="0" indent="0" algn="ctr" rtl="0">
              <a:spcBef>
                <a:spcPts val="1000"/>
              </a:spcBef>
              <a:spcAft>
                <a:spcPts val="1000"/>
              </a:spcAft>
              <a:buNone/>
            </a:pPr>
            <a:r>
              <a:rPr lang="es-ES" sz="3800"/>
              <a:t>(UOC)</a:t>
            </a:r>
            <a:endParaRPr sz="200"/>
          </a:p>
        </p:txBody>
      </p:sp>
      <p:pic>
        <p:nvPicPr>
          <p:cNvPr id="250" name="Google Shape;250;p27"/>
          <p:cNvPicPr preferRelativeResize="0"/>
          <p:nvPr/>
        </p:nvPicPr>
        <p:blipFill>
          <a:blip r:embed="rId3">
            <a:alphaModFix/>
          </a:blip>
          <a:stretch>
            <a:fillRect/>
          </a:stretch>
        </p:blipFill>
        <p:spPr>
          <a:xfrm>
            <a:off x="8237950" y="292550"/>
            <a:ext cx="547150" cy="547150"/>
          </a:xfrm>
          <a:prstGeom prst="rect">
            <a:avLst/>
          </a:prstGeom>
          <a:noFill/>
          <a:ln>
            <a:noFill/>
          </a:ln>
        </p:spPr>
      </p:pic>
      <p:pic>
        <p:nvPicPr>
          <p:cNvPr id="251" name="Google Shape;251;p27"/>
          <p:cNvPicPr preferRelativeResize="0"/>
          <p:nvPr/>
        </p:nvPicPr>
        <p:blipFill>
          <a:blip r:embed="rId4">
            <a:alphaModFix/>
          </a:blip>
          <a:stretch>
            <a:fillRect/>
          </a:stretch>
        </p:blipFill>
        <p:spPr>
          <a:xfrm>
            <a:off x="206050" y="228025"/>
            <a:ext cx="2915899" cy="693600"/>
          </a:xfrm>
          <a:prstGeom prst="rect">
            <a:avLst/>
          </a:prstGeom>
          <a:noFill/>
          <a:ln>
            <a:noFill/>
          </a:ln>
        </p:spPr>
      </p:pic>
      <p:sp>
        <p:nvSpPr>
          <p:cNvPr id="252" name="Google Shape;252;p27"/>
          <p:cNvSpPr txBox="1"/>
          <p:nvPr/>
        </p:nvSpPr>
        <p:spPr>
          <a:xfrm>
            <a:off x="1212300" y="3416925"/>
            <a:ext cx="7415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400">
                <a:solidFill>
                  <a:schemeClr val="lt1"/>
                </a:solidFill>
              </a:rPr>
              <a:t>Lourdes Guàrdia: </a:t>
            </a:r>
            <a:r>
              <a:rPr lang="es-ES" sz="1800">
                <a:solidFill>
                  <a:schemeClr val="lt1"/>
                </a:solidFill>
              </a:rPr>
              <a:t>Deputy Dean of Psychology and Education</a:t>
            </a:r>
            <a:endParaRPr sz="1800" u="sng">
              <a:solidFill>
                <a:schemeClr val="lt1"/>
              </a:solidFill>
            </a:endParaRPr>
          </a:p>
          <a:p>
            <a:pPr marL="0" lvl="0" indent="0" algn="l" rtl="0">
              <a:spcBef>
                <a:spcPts val="0"/>
              </a:spcBef>
              <a:spcAft>
                <a:spcPts val="0"/>
              </a:spcAft>
              <a:buNone/>
            </a:pPr>
            <a:r>
              <a:rPr lang="es-ES" sz="2400">
                <a:solidFill>
                  <a:schemeClr val="lt1"/>
                </a:solidFill>
              </a:rPr>
              <a:t>Marcelo Maina: </a:t>
            </a:r>
            <a:r>
              <a:rPr lang="es-ES" sz="1800">
                <a:solidFill>
                  <a:schemeClr val="lt1"/>
                </a:solidFill>
              </a:rPr>
              <a:t>Master’s Program Director</a:t>
            </a:r>
            <a:r>
              <a:rPr lang="es-ES" sz="2400">
                <a:solidFill>
                  <a:schemeClr val="lt1"/>
                </a:solidFill>
              </a:rPr>
              <a:t> </a:t>
            </a:r>
            <a:r>
              <a:rPr lang="es-ES" sz="1800">
                <a:solidFill>
                  <a:schemeClr val="lt1"/>
                </a:solidFill>
              </a:rPr>
              <a:t>(Education and ICT)</a:t>
            </a:r>
            <a:endParaRPr sz="1800" u="sng">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s-ES"/>
              <a:t>2</a:t>
            </a:fld>
            <a:endParaRPr/>
          </a:p>
        </p:txBody>
      </p:sp>
      <p:sp>
        <p:nvSpPr>
          <p:cNvPr id="259" name="Google Shape;259;p28"/>
          <p:cNvSpPr txBox="1"/>
          <p:nvPr/>
        </p:nvSpPr>
        <p:spPr>
          <a:xfrm>
            <a:off x="518475" y="670050"/>
            <a:ext cx="4559100" cy="1108200"/>
          </a:xfrm>
          <a:prstGeom prst="rect">
            <a:avLst/>
          </a:prstGeom>
          <a:noFill/>
          <a:ln>
            <a:noFill/>
          </a:ln>
        </p:spPr>
        <p:txBody>
          <a:bodyPr spcFirstLastPara="1" wrap="square" lIns="91425" tIns="91425" rIns="91425" bIns="91425" anchor="t" anchorCtr="0">
            <a:spAutoFit/>
          </a:bodyPr>
          <a:lstStyle/>
          <a:p>
            <a:pPr marL="0" lvl="0" indent="0" algn="l" rtl="0">
              <a:lnSpc>
                <a:spcPct val="71000"/>
              </a:lnSpc>
              <a:spcBef>
                <a:spcPts val="0"/>
              </a:spcBef>
              <a:spcAft>
                <a:spcPts val="0"/>
              </a:spcAft>
              <a:buNone/>
            </a:pPr>
            <a:r>
              <a:rPr lang="es-ES" sz="3000" b="1">
                <a:solidFill>
                  <a:srgbClr val="010078"/>
                </a:solidFill>
              </a:rPr>
              <a:t>The world's first online university (from 1995)</a:t>
            </a:r>
            <a:endParaRPr sz="3000" b="1">
              <a:solidFill>
                <a:srgbClr val="010078"/>
              </a:solidFill>
            </a:endParaRPr>
          </a:p>
        </p:txBody>
      </p:sp>
      <p:sp>
        <p:nvSpPr>
          <p:cNvPr id="260" name="Google Shape;260;p28"/>
          <p:cNvSpPr txBox="1"/>
          <p:nvPr/>
        </p:nvSpPr>
        <p:spPr>
          <a:xfrm>
            <a:off x="6054250" y="791700"/>
            <a:ext cx="3000000" cy="86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ES" sz="1900">
                <a:solidFill>
                  <a:srgbClr val="010078"/>
                </a:solidFill>
                <a:latin typeface="Georgia"/>
                <a:ea typeface="Georgia"/>
                <a:cs typeface="Georgia"/>
                <a:sym typeface="Georgia"/>
              </a:rPr>
              <a:t>We offer people</a:t>
            </a:r>
            <a:endParaRPr sz="1900">
              <a:solidFill>
                <a:srgbClr val="010078"/>
              </a:solidFill>
              <a:latin typeface="Georgia"/>
              <a:ea typeface="Georgia"/>
              <a:cs typeface="Georgia"/>
              <a:sym typeface="Georgia"/>
            </a:endParaRPr>
          </a:p>
          <a:p>
            <a:pPr marL="0" lvl="0" indent="0" algn="l" rtl="0">
              <a:lnSpc>
                <a:spcPct val="115000"/>
              </a:lnSpc>
              <a:spcBef>
                <a:spcPts val="400"/>
              </a:spcBef>
              <a:spcAft>
                <a:spcPts val="0"/>
              </a:spcAft>
              <a:buNone/>
            </a:pPr>
            <a:r>
              <a:rPr lang="es-ES" sz="1900">
                <a:solidFill>
                  <a:srgbClr val="010078"/>
                </a:solidFill>
                <a:latin typeface="Georgia"/>
                <a:ea typeface="Georgia"/>
                <a:cs typeface="Georgia"/>
                <a:sym typeface="Georgia"/>
              </a:rPr>
              <a:t>lifelong learning</a:t>
            </a:r>
            <a:endParaRPr sz="1900">
              <a:solidFill>
                <a:srgbClr val="010078"/>
              </a:solidFill>
              <a:latin typeface="Georgia"/>
              <a:ea typeface="Georgia"/>
              <a:cs typeface="Georgia"/>
              <a:sym typeface="Georgia"/>
            </a:endParaRPr>
          </a:p>
        </p:txBody>
      </p:sp>
      <p:sp>
        <p:nvSpPr>
          <p:cNvPr id="261" name="Google Shape;261;p28"/>
          <p:cNvSpPr txBox="1"/>
          <p:nvPr/>
        </p:nvSpPr>
        <p:spPr>
          <a:xfrm>
            <a:off x="369700" y="1831475"/>
            <a:ext cx="5103300" cy="2290500"/>
          </a:xfrm>
          <a:prstGeom prst="rect">
            <a:avLst/>
          </a:prstGeom>
          <a:noFill/>
          <a:ln>
            <a:noFill/>
          </a:ln>
        </p:spPr>
        <p:txBody>
          <a:bodyPr spcFirstLastPara="1" wrap="square" lIns="91425" tIns="91425" rIns="91425" bIns="91425" anchor="t" anchorCtr="0">
            <a:spAutoFit/>
          </a:bodyPr>
          <a:lstStyle/>
          <a:p>
            <a:pPr marL="0" lvl="0" indent="0" algn="l" rtl="0">
              <a:lnSpc>
                <a:spcPct val="116000"/>
              </a:lnSpc>
              <a:spcBef>
                <a:spcPts val="0"/>
              </a:spcBef>
              <a:spcAft>
                <a:spcPts val="0"/>
              </a:spcAft>
              <a:buNone/>
            </a:pP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An only online university with 25 years' experience.</a:t>
            </a:r>
            <a:endParaRPr sz="1500">
              <a:solidFill>
                <a:srgbClr val="010078"/>
              </a:solidFill>
            </a:endParaRPr>
          </a:p>
          <a:p>
            <a:pPr marL="457200" lvl="0" indent="-323850" algn="l" rtl="0">
              <a:lnSpc>
                <a:spcPct val="116000"/>
              </a:lnSpc>
              <a:spcBef>
                <a:spcPts val="0"/>
              </a:spcBef>
              <a:spcAft>
                <a:spcPts val="0"/>
              </a:spcAft>
              <a:buSzPts val="1500"/>
              <a:buChar char="●"/>
            </a:pPr>
            <a:r>
              <a:rPr lang="es-ES" sz="1500">
                <a:solidFill>
                  <a:srgbClr val="010078"/>
                </a:solidFill>
              </a:rPr>
              <a:t>80.000 graduates, </a:t>
            </a:r>
            <a:r>
              <a:rPr lang="es-ES" sz="1500">
                <a:solidFill>
                  <a:srgbClr val="000078"/>
                </a:solidFill>
                <a:highlight>
                  <a:srgbClr val="FFFFFF"/>
                </a:highlight>
              </a:rPr>
              <a:t>77.500 </a:t>
            </a:r>
            <a:r>
              <a:rPr lang="es-ES" sz="1500">
                <a:solidFill>
                  <a:srgbClr val="010078"/>
                </a:solidFill>
              </a:rPr>
              <a:t>students, 5.300 teaching staff, 500 faculty and research staff</a:t>
            </a:r>
            <a:endParaRPr b="1">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Specialists in e-learning</a:t>
            </a:r>
            <a:r>
              <a:rPr lang="es-ES" sz="1500" i="1">
                <a:solidFill>
                  <a:srgbClr val="010078"/>
                </a:solidFill>
              </a:rPr>
              <a:t> </a:t>
            </a:r>
            <a:r>
              <a:rPr lang="es-ES" sz="1500">
                <a:solidFill>
                  <a:srgbClr val="010078"/>
                </a:solidFill>
              </a:rPr>
              <a:t>and the knowledge society.</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A community of over 200,000 people (professors, tutors, students, graduates)</a:t>
            </a:r>
            <a:endParaRPr sz="1500">
              <a:solidFill>
                <a:srgbClr val="010078"/>
              </a:solidFill>
            </a:endParaRPr>
          </a:p>
          <a:p>
            <a:pPr marL="0" lvl="0" indent="0" algn="l" rtl="0">
              <a:lnSpc>
                <a:spcPct val="116000"/>
              </a:lnSpc>
              <a:spcBef>
                <a:spcPts val="0"/>
              </a:spcBef>
              <a:spcAft>
                <a:spcPts val="0"/>
              </a:spcAft>
              <a:buNone/>
            </a:pPr>
            <a:endParaRPr sz="1500">
              <a:solidFill>
                <a:srgbClr val="010078"/>
              </a:solidFill>
            </a:endParaRPr>
          </a:p>
        </p:txBody>
      </p:sp>
      <p:sp>
        <p:nvSpPr>
          <p:cNvPr id="262" name="Google Shape;262;p28"/>
          <p:cNvSpPr txBox="1"/>
          <p:nvPr/>
        </p:nvSpPr>
        <p:spPr>
          <a:xfrm>
            <a:off x="5377275" y="1850525"/>
            <a:ext cx="3740700" cy="2290500"/>
          </a:xfrm>
          <a:prstGeom prst="rect">
            <a:avLst/>
          </a:prstGeom>
          <a:noFill/>
          <a:ln>
            <a:noFill/>
          </a:ln>
        </p:spPr>
        <p:txBody>
          <a:bodyPr spcFirstLastPara="1" wrap="square" lIns="91425" tIns="91425" rIns="91425" bIns="91425" anchor="t" anchorCtr="0">
            <a:spAutoFit/>
          </a:bodyPr>
          <a:lstStyle/>
          <a:p>
            <a:pPr marL="457200" lvl="0" indent="0" algn="l" rtl="0">
              <a:lnSpc>
                <a:spcPct val="116000"/>
              </a:lnSpc>
              <a:spcBef>
                <a:spcPts val="0"/>
              </a:spcBef>
              <a:spcAft>
                <a:spcPts val="0"/>
              </a:spcAft>
              <a:buNone/>
            </a:pP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In more than 134 countries</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A unique educational model</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7 Knowledge areas</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31 bachelor’s degree</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312 Master’s degrees, postgraduate specializations and courses</a:t>
            </a:r>
            <a:endParaRPr sz="1500">
              <a:solidFill>
                <a:srgbClr val="010078"/>
              </a:solidFill>
            </a:endParaRPr>
          </a:p>
          <a:p>
            <a:pPr marL="457200" lvl="0" indent="-323850" algn="l" rtl="0">
              <a:lnSpc>
                <a:spcPct val="116000"/>
              </a:lnSpc>
              <a:spcBef>
                <a:spcPts val="0"/>
              </a:spcBef>
              <a:spcAft>
                <a:spcPts val="0"/>
              </a:spcAft>
              <a:buClr>
                <a:srgbClr val="010078"/>
              </a:buClr>
              <a:buSzPts val="1500"/>
              <a:buChar char="●"/>
            </a:pPr>
            <a:r>
              <a:rPr lang="es-ES" sz="1500">
                <a:solidFill>
                  <a:srgbClr val="010078"/>
                </a:solidFill>
              </a:rPr>
              <a:t>5 PhD programs</a:t>
            </a:r>
            <a:endParaRPr sz="1500">
              <a:solidFill>
                <a:srgbClr val="010078"/>
              </a:solidFill>
            </a:endParaRPr>
          </a:p>
        </p:txBody>
      </p:sp>
      <p:pic>
        <p:nvPicPr>
          <p:cNvPr id="263" name="Google Shape;263;p28"/>
          <p:cNvPicPr preferRelativeResize="0"/>
          <p:nvPr/>
        </p:nvPicPr>
        <p:blipFill>
          <a:blip r:embed="rId3">
            <a:alphaModFix/>
          </a:blip>
          <a:stretch>
            <a:fillRect/>
          </a:stretch>
        </p:blipFill>
        <p:spPr>
          <a:xfrm>
            <a:off x="604050" y="1831475"/>
            <a:ext cx="1219200" cy="19050"/>
          </a:xfrm>
          <a:prstGeom prst="rect">
            <a:avLst/>
          </a:prstGeom>
          <a:noFill/>
          <a:ln>
            <a:noFill/>
          </a:ln>
        </p:spPr>
      </p:pic>
      <p:pic>
        <p:nvPicPr>
          <p:cNvPr id="264" name="Google Shape;264;p28"/>
          <p:cNvPicPr preferRelativeResize="0"/>
          <p:nvPr/>
        </p:nvPicPr>
        <p:blipFill>
          <a:blip r:embed="rId3">
            <a:alphaModFix/>
          </a:blip>
          <a:stretch>
            <a:fillRect/>
          </a:stretch>
        </p:blipFill>
        <p:spPr>
          <a:xfrm>
            <a:off x="1941350" y="1831475"/>
            <a:ext cx="1219200" cy="19050"/>
          </a:xfrm>
          <a:prstGeom prst="rect">
            <a:avLst/>
          </a:prstGeom>
          <a:noFill/>
          <a:ln>
            <a:noFill/>
          </a:ln>
        </p:spPr>
      </p:pic>
      <p:pic>
        <p:nvPicPr>
          <p:cNvPr id="265" name="Google Shape;265;p28"/>
          <p:cNvPicPr preferRelativeResize="0"/>
          <p:nvPr/>
        </p:nvPicPr>
        <p:blipFill>
          <a:blip r:embed="rId3">
            <a:alphaModFix/>
          </a:blip>
          <a:stretch>
            <a:fillRect/>
          </a:stretch>
        </p:blipFill>
        <p:spPr>
          <a:xfrm>
            <a:off x="3278650" y="1831475"/>
            <a:ext cx="1219200" cy="19050"/>
          </a:xfrm>
          <a:prstGeom prst="rect">
            <a:avLst/>
          </a:prstGeom>
          <a:noFill/>
          <a:ln>
            <a:noFill/>
          </a:ln>
        </p:spPr>
      </p:pic>
      <p:pic>
        <p:nvPicPr>
          <p:cNvPr id="266" name="Google Shape;266;p28"/>
          <p:cNvPicPr preferRelativeResize="0"/>
          <p:nvPr/>
        </p:nvPicPr>
        <p:blipFill>
          <a:blip r:embed="rId3">
            <a:alphaModFix/>
          </a:blip>
          <a:stretch>
            <a:fillRect/>
          </a:stretch>
        </p:blipFill>
        <p:spPr>
          <a:xfrm>
            <a:off x="4615950" y="1831475"/>
            <a:ext cx="1219200" cy="19050"/>
          </a:xfrm>
          <a:prstGeom prst="rect">
            <a:avLst/>
          </a:prstGeom>
          <a:noFill/>
          <a:ln>
            <a:noFill/>
          </a:ln>
        </p:spPr>
      </p:pic>
      <p:pic>
        <p:nvPicPr>
          <p:cNvPr id="267" name="Google Shape;267;p28"/>
          <p:cNvPicPr preferRelativeResize="0"/>
          <p:nvPr/>
        </p:nvPicPr>
        <p:blipFill>
          <a:blip r:embed="rId3">
            <a:alphaModFix/>
          </a:blip>
          <a:stretch>
            <a:fillRect/>
          </a:stretch>
        </p:blipFill>
        <p:spPr>
          <a:xfrm>
            <a:off x="5953250" y="1831475"/>
            <a:ext cx="1219200" cy="19050"/>
          </a:xfrm>
          <a:prstGeom prst="rect">
            <a:avLst/>
          </a:prstGeom>
          <a:noFill/>
          <a:ln>
            <a:noFill/>
          </a:ln>
        </p:spPr>
      </p:pic>
      <p:pic>
        <p:nvPicPr>
          <p:cNvPr id="268" name="Google Shape;268;p28"/>
          <p:cNvPicPr preferRelativeResize="0"/>
          <p:nvPr/>
        </p:nvPicPr>
        <p:blipFill>
          <a:blip r:embed="rId3">
            <a:alphaModFix/>
          </a:blip>
          <a:stretch>
            <a:fillRect/>
          </a:stretch>
        </p:blipFill>
        <p:spPr>
          <a:xfrm>
            <a:off x="7290550" y="1831475"/>
            <a:ext cx="1219200" cy="19050"/>
          </a:xfrm>
          <a:prstGeom prst="rect">
            <a:avLst/>
          </a:prstGeom>
          <a:noFill/>
          <a:ln>
            <a:noFill/>
          </a:ln>
        </p:spPr>
      </p:pic>
      <p:sp>
        <p:nvSpPr>
          <p:cNvPr id="269" name="Google Shape;269;p28"/>
          <p:cNvSpPr/>
          <p:nvPr/>
        </p:nvSpPr>
        <p:spPr>
          <a:xfrm>
            <a:off x="21793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70" name="Google Shape;270;p28"/>
          <p:cNvSpPr/>
          <p:nvPr/>
        </p:nvSpPr>
        <p:spPr>
          <a:xfrm>
            <a:off x="21031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271" name="Google Shape;271;p28" descr="eruX_0dK.jpg"/>
          <p:cNvPicPr preferRelativeResize="0"/>
          <p:nvPr/>
        </p:nvPicPr>
        <p:blipFill rotWithShape="1">
          <a:blip r:embed="rId4">
            <a:alphaModFix/>
          </a:blip>
          <a:srcRect/>
          <a:stretch/>
        </p:blipFill>
        <p:spPr>
          <a:xfrm>
            <a:off x="8110172" y="194348"/>
            <a:ext cx="534221" cy="479900"/>
          </a:xfrm>
          <a:prstGeom prst="rect">
            <a:avLst/>
          </a:prstGeom>
          <a:noFill/>
          <a:ln>
            <a:noFill/>
          </a:ln>
        </p:spPr>
      </p:pic>
      <p:sp>
        <p:nvSpPr>
          <p:cNvPr id="272" name="Google Shape;272;p28"/>
          <p:cNvSpPr txBox="1"/>
          <p:nvPr/>
        </p:nvSpPr>
        <p:spPr>
          <a:xfrm>
            <a:off x="3041300" y="179425"/>
            <a:ext cx="40842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ES" sz="2400" b="1">
                <a:solidFill>
                  <a:srgbClr val="1C4587"/>
                </a:solidFill>
              </a:rPr>
              <a:t>Presentation</a:t>
            </a:r>
            <a:endParaRPr>
              <a:solidFill>
                <a:srgbClr val="1C4587"/>
              </a:solidFill>
            </a:endParaRPr>
          </a:p>
        </p:txBody>
      </p:sp>
      <p:pic>
        <p:nvPicPr>
          <p:cNvPr id="273" name="Google Shape;273;p28"/>
          <p:cNvPicPr preferRelativeResize="0"/>
          <p:nvPr/>
        </p:nvPicPr>
        <p:blipFill>
          <a:blip r:embed="rId5">
            <a:alphaModFix/>
          </a:blip>
          <a:stretch>
            <a:fillRect/>
          </a:stretch>
        </p:blipFill>
        <p:spPr>
          <a:xfrm>
            <a:off x="453925" y="241992"/>
            <a:ext cx="1817126" cy="4322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p:nvPr/>
        </p:nvSpPr>
        <p:spPr>
          <a:xfrm>
            <a:off x="22555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79" name="Google Shape;279;p29"/>
          <p:cNvSpPr/>
          <p:nvPr/>
        </p:nvSpPr>
        <p:spPr>
          <a:xfrm>
            <a:off x="22555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280" name="Google Shape;280;p29" descr="eruX_0dK.jpg"/>
          <p:cNvPicPr preferRelativeResize="0"/>
          <p:nvPr/>
        </p:nvPicPr>
        <p:blipFill rotWithShape="1">
          <a:blip r:embed="rId3">
            <a:alphaModFix/>
          </a:blip>
          <a:srcRect/>
          <a:stretch/>
        </p:blipFill>
        <p:spPr>
          <a:xfrm>
            <a:off x="8186372" y="194348"/>
            <a:ext cx="534221" cy="479900"/>
          </a:xfrm>
          <a:prstGeom prst="rect">
            <a:avLst/>
          </a:prstGeom>
          <a:noFill/>
          <a:ln>
            <a:noFill/>
          </a:ln>
        </p:spPr>
      </p:pic>
      <p:sp>
        <p:nvSpPr>
          <p:cNvPr id="281" name="Google Shape;281;p29"/>
          <p:cNvSpPr txBox="1"/>
          <p:nvPr/>
        </p:nvSpPr>
        <p:spPr>
          <a:xfrm>
            <a:off x="3117500" y="179425"/>
            <a:ext cx="40842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ES" sz="2400" b="1">
                <a:solidFill>
                  <a:srgbClr val="1C4587"/>
                </a:solidFill>
              </a:rPr>
              <a:t>Presentation</a:t>
            </a:r>
            <a:endParaRPr>
              <a:solidFill>
                <a:srgbClr val="1C4587"/>
              </a:solidFill>
            </a:endParaRPr>
          </a:p>
        </p:txBody>
      </p:sp>
      <p:sp>
        <p:nvSpPr>
          <p:cNvPr id="282" name="Google Shape;282;p29"/>
          <p:cNvSpPr txBox="1"/>
          <p:nvPr/>
        </p:nvSpPr>
        <p:spPr>
          <a:xfrm>
            <a:off x="377725" y="909375"/>
            <a:ext cx="8271000" cy="94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s-ES" sz="1500" b="1" u="sng">
                <a:solidFill>
                  <a:schemeClr val="hlink"/>
                </a:solidFill>
                <a:hlinkClick r:id="rId4"/>
              </a:rPr>
              <a:t>Edul@b</a:t>
            </a:r>
            <a:r>
              <a:rPr lang="es-ES" sz="1500" b="1">
                <a:solidFill>
                  <a:schemeClr val="dk1"/>
                </a:solidFill>
              </a:rPr>
              <a:t> main objectives:</a:t>
            </a:r>
            <a:r>
              <a:rPr lang="es-ES" sz="1500">
                <a:solidFill>
                  <a:schemeClr val="dk1"/>
                </a:solidFill>
              </a:rPr>
              <a:t> investigate new ways of teaching and learning in mediated and technologically advanced scenarios, in order to optimise their use by teachers, students, professionals and citizens in general, and to transform society through educational practice.</a:t>
            </a:r>
            <a:endParaRPr sz="1500"/>
          </a:p>
        </p:txBody>
      </p:sp>
      <p:sp>
        <p:nvSpPr>
          <p:cNvPr id="283" name="Google Shape;283;p29"/>
          <p:cNvSpPr txBox="1"/>
          <p:nvPr/>
        </p:nvSpPr>
        <p:spPr>
          <a:xfrm>
            <a:off x="377725" y="2031725"/>
            <a:ext cx="5385000" cy="2881528"/>
          </a:xfrm>
          <a:prstGeom prst="rect">
            <a:avLst/>
          </a:prstGeom>
          <a:solidFill>
            <a:srgbClr val="73EDFF"/>
          </a:solidFill>
          <a:ln w="28575" cap="flat" cmpd="sng">
            <a:solidFill>
              <a:srgbClr val="73EDFF"/>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s-ES" sz="1500" b="1" dirty="0" err="1">
                <a:solidFill>
                  <a:schemeClr val="dk1"/>
                </a:solidFill>
              </a:rPr>
              <a:t>Research</a:t>
            </a:r>
            <a:r>
              <a:rPr lang="es-ES" sz="1500" b="1" dirty="0">
                <a:solidFill>
                  <a:schemeClr val="dk1"/>
                </a:solidFill>
              </a:rPr>
              <a:t> </a:t>
            </a:r>
            <a:r>
              <a:rPr lang="es-ES" sz="1500" b="1" dirty="0" err="1">
                <a:solidFill>
                  <a:schemeClr val="dk1"/>
                </a:solidFill>
              </a:rPr>
              <a:t>lines</a:t>
            </a:r>
            <a:endParaRPr sz="1500" b="1" dirty="0">
              <a:solidFill>
                <a:schemeClr val="dk1"/>
              </a:solidFill>
            </a:endParaRPr>
          </a:p>
          <a:p>
            <a:pPr marL="457200" lvl="0" indent="-323850" algn="just" rtl="0">
              <a:lnSpc>
                <a:spcPct val="115000"/>
              </a:lnSpc>
              <a:spcBef>
                <a:spcPts val="1200"/>
              </a:spcBef>
              <a:spcAft>
                <a:spcPts val="0"/>
              </a:spcAft>
              <a:buClr>
                <a:srgbClr val="073763"/>
              </a:buClr>
              <a:buSzPts val="1500"/>
              <a:buChar char="➔"/>
            </a:pPr>
            <a:r>
              <a:rPr lang="es-ES" sz="1500" dirty="0" err="1">
                <a:solidFill>
                  <a:schemeClr val="dk1"/>
                </a:solidFill>
              </a:rPr>
              <a:t>eAssessment</a:t>
            </a:r>
            <a:endParaRPr sz="1500" dirty="0">
              <a:solidFill>
                <a:schemeClr val="dk1"/>
              </a:solidFill>
            </a:endParaRPr>
          </a:p>
          <a:p>
            <a:pPr marL="457200" lvl="0" indent="-323850" algn="just" rtl="0">
              <a:lnSpc>
                <a:spcPct val="115000"/>
              </a:lnSpc>
              <a:spcBef>
                <a:spcPts val="0"/>
              </a:spcBef>
              <a:spcAft>
                <a:spcPts val="0"/>
              </a:spcAft>
              <a:buClr>
                <a:schemeClr val="dk1"/>
              </a:buClr>
              <a:buSzPts val="1500"/>
              <a:buChar char="➔"/>
            </a:pPr>
            <a:r>
              <a:rPr lang="es-ES" sz="1500" dirty="0" err="1">
                <a:solidFill>
                  <a:schemeClr val="dk1"/>
                </a:solidFill>
              </a:rPr>
              <a:t>Learning</a:t>
            </a:r>
            <a:r>
              <a:rPr lang="es-ES" sz="1500" dirty="0">
                <a:solidFill>
                  <a:schemeClr val="dk1"/>
                </a:solidFill>
              </a:rPr>
              <a:t> </a:t>
            </a:r>
            <a:r>
              <a:rPr lang="es-ES" sz="1500" dirty="0" err="1">
                <a:solidFill>
                  <a:schemeClr val="dk1"/>
                </a:solidFill>
              </a:rPr>
              <a:t>Design</a:t>
            </a:r>
            <a:endParaRPr sz="1500" dirty="0">
              <a:solidFill>
                <a:schemeClr val="dk1"/>
              </a:solidFill>
            </a:endParaRPr>
          </a:p>
          <a:p>
            <a:pPr marL="457200" lvl="0" indent="-323850" algn="just" rtl="0">
              <a:lnSpc>
                <a:spcPct val="115000"/>
              </a:lnSpc>
              <a:spcBef>
                <a:spcPts val="0"/>
              </a:spcBef>
              <a:spcAft>
                <a:spcPts val="0"/>
              </a:spcAft>
              <a:buClr>
                <a:srgbClr val="073763"/>
              </a:buClr>
              <a:buSzPts val="1500"/>
              <a:buChar char="➔"/>
            </a:pPr>
            <a:r>
              <a:rPr lang="es-ES" sz="1500" dirty="0">
                <a:solidFill>
                  <a:schemeClr val="dk1"/>
                </a:solidFill>
              </a:rPr>
              <a:t>Open </a:t>
            </a:r>
            <a:r>
              <a:rPr lang="es-ES" sz="1500" dirty="0" err="1">
                <a:solidFill>
                  <a:schemeClr val="dk1"/>
                </a:solidFill>
              </a:rPr>
              <a:t>Education</a:t>
            </a:r>
            <a:r>
              <a:rPr lang="es-ES" sz="1500" dirty="0">
                <a:solidFill>
                  <a:schemeClr val="dk1"/>
                </a:solidFill>
              </a:rPr>
              <a:t> and </a:t>
            </a:r>
            <a:r>
              <a:rPr lang="es-ES" sz="1500" dirty="0" err="1">
                <a:solidFill>
                  <a:schemeClr val="dk1"/>
                </a:solidFill>
              </a:rPr>
              <a:t>Emergent</a:t>
            </a:r>
            <a:r>
              <a:rPr lang="es-ES" sz="1500" dirty="0">
                <a:solidFill>
                  <a:schemeClr val="dk1"/>
                </a:solidFill>
              </a:rPr>
              <a:t> </a:t>
            </a:r>
            <a:r>
              <a:rPr lang="es-ES" sz="1500" dirty="0" err="1">
                <a:solidFill>
                  <a:schemeClr val="dk1"/>
                </a:solidFill>
              </a:rPr>
              <a:t>Learning</a:t>
            </a:r>
            <a:r>
              <a:rPr lang="es-ES" sz="1500" dirty="0">
                <a:solidFill>
                  <a:schemeClr val="dk1"/>
                </a:solidFill>
              </a:rPr>
              <a:t> </a:t>
            </a:r>
            <a:r>
              <a:rPr lang="es-ES" sz="1500" dirty="0" err="1">
                <a:solidFill>
                  <a:schemeClr val="dk1"/>
                </a:solidFill>
              </a:rPr>
              <a:t>Scenarios</a:t>
            </a:r>
            <a:endParaRPr sz="1500" dirty="0">
              <a:solidFill>
                <a:schemeClr val="dk1"/>
              </a:solidFill>
            </a:endParaRPr>
          </a:p>
          <a:p>
            <a:pPr marL="457200" lvl="0" indent="-323850" algn="just" rtl="0">
              <a:lnSpc>
                <a:spcPct val="115000"/>
              </a:lnSpc>
              <a:spcBef>
                <a:spcPts val="0"/>
              </a:spcBef>
              <a:spcAft>
                <a:spcPts val="0"/>
              </a:spcAft>
              <a:buClr>
                <a:srgbClr val="073763"/>
              </a:buClr>
              <a:buSzPts val="1500"/>
              <a:buChar char="➔"/>
            </a:pPr>
            <a:r>
              <a:rPr lang="es-ES" sz="1500" dirty="0" err="1">
                <a:solidFill>
                  <a:schemeClr val="dk1"/>
                </a:solidFill>
              </a:rPr>
              <a:t>Teacher</a:t>
            </a:r>
            <a:r>
              <a:rPr lang="es-ES" sz="1500" dirty="0">
                <a:solidFill>
                  <a:schemeClr val="dk1"/>
                </a:solidFill>
              </a:rPr>
              <a:t> Professional </a:t>
            </a:r>
            <a:r>
              <a:rPr lang="es-ES" sz="1500" dirty="0" err="1">
                <a:solidFill>
                  <a:schemeClr val="dk1"/>
                </a:solidFill>
              </a:rPr>
              <a:t>Development</a:t>
            </a:r>
            <a:r>
              <a:rPr lang="es-ES" sz="1500" dirty="0">
                <a:solidFill>
                  <a:schemeClr val="dk1"/>
                </a:solidFill>
              </a:rPr>
              <a:t> in </a:t>
            </a:r>
            <a:r>
              <a:rPr lang="es-ES" sz="1500" dirty="0" err="1">
                <a:solidFill>
                  <a:schemeClr val="dk1"/>
                </a:solidFill>
              </a:rPr>
              <a:t>the</a:t>
            </a:r>
            <a:r>
              <a:rPr lang="es-ES" sz="1500" dirty="0">
                <a:solidFill>
                  <a:schemeClr val="dk1"/>
                </a:solidFill>
              </a:rPr>
              <a:t> Digital Era</a:t>
            </a:r>
            <a:endParaRPr sz="1500" dirty="0">
              <a:solidFill>
                <a:schemeClr val="dk1"/>
              </a:solidFill>
            </a:endParaRPr>
          </a:p>
          <a:p>
            <a:pPr marL="457200" lvl="0" indent="-323850" algn="just" rtl="0">
              <a:lnSpc>
                <a:spcPct val="115000"/>
              </a:lnSpc>
              <a:spcBef>
                <a:spcPts val="0"/>
              </a:spcBef>
              <a:spcAft>
                <a:spcPts val="0"/>
              </a:spcAft>
              <a:buClr>
                <a:srgbClr val="073763"/>
              </a:buClr>
              <a:buSzPts val="1500"/>
              <a:buChar char="➔"/>
            </a:pPr>
            <a:r>
              <a:rPr lang="es-ES" sz="1500" dirty="0" err="1">
                <a:solidFill>
                  <a:schemeClr val="dk1"/>
                </a:solidFill>
              </a:rPr>
              <a:t>Transforming</a:t>
            </a:r>
            <a:r>
              <a:rPr lang="es-ES" sz="1500" dirty="0">
                <a:solidFill>
                  <a:schemeClr val="dk1"/>
                </a:solidFill>
              </a:rPr>
              <a:t> </a:t>
            </a:r>
            <a:r>
              <a:rPr lang="es-ES" sz="1500" dirty="0" err="1">
                <a:solidFill>
                  <a:schemeClr val="dk1"/>
                </a:solidFill>
              </a:rPr>
              <a:t>Educational</a:t>
            </a:r>
            <a:r>
              <a:rPr lang="es-ES" sz="1500" dirty="0">
                <a:solidFill>
                  <a:schemeClr val="dk1"/>
                </a:solidFill>
              </a:rPr>
              <a:t> </a:t>
            </a:r>
            <a:r>
              <a:rPr lang="es-ES" sz="1500" dirty="0" err="1">
                <a:solidFill>
                  <a:schemeClr val="dk1"/>
                </a:solidFill>
              </a:rPr>
              <a:t>Institutions</a:t>
            </a:r>
            <a:r>
              <a:rPr lang="es-ES" sz="1500" dirty="0">
                <a:solidFill>
                  <a:schemeClr val="dk1"/>
                </a:solidFill>
              </a:rPr>
              <a:t> </a:t>
            </a:r>
            <a:r>
              <a:rPr lang="es-ES" sz="1500" dirty="0" err="1">
                <a:solidFill>
                  <a:schemeClr val="dk1"/>
                </a:solidFill>
              </a:rPr>
              <a:t>through</a:t>
            </a:r>
            <a:r>
              <a:rPr lang="es-ES" sz="1500" dirty="0">
                <a:solidFill>
                  <a:schemeClr val="dk1"/>
                </a:solidFill>
              </a:rPr>
              <a:t> ICT and Online </a:t>
            </a:r>
            <a:r>
              <a:rPr lang="es-ES" sz="1500" dirty="0" err="1">
                <a:solidFill>
                  <a:schemeClr val="dk1"/>
                </a:solidFill>
              </a:rPr>
              <a:t>Education</a:t>
            </a:r>
            <a:r>
              <a:rPr lang="es-ES" sz="1500" dirty="0">
                <a:solidFill>
                  <a:schemeClr val="dk1"/>
                </a:solidFill>
              </a:rPr>
              <a:t>: </a:t>
            </a:r>
            <a:r>
              <a:rPr lang="es-ES" sz="1500" dirty="0" err="1">
                <a:solidFill>
                  <a:schemeClr val="dk1"/>
                </a:solidFill>
              </a:rPr>
              <a:t>Leadership</a:t>
            </a:r>
            <a:r>
              <a:rPr lang="es-ES" sz="1500" dirty="0">
                <a:solidFill>
                  <a:schemeClr val="dk1"/>
                </a:solidFill>
              </a:rPr>
              <a:t>, Management and </a:t>
            </a:r>
            <a:r>
              <a:rPr lang="es-ES" sz="1500" dirty="0" err="1">
                <a:solidFill>
                  <a:schemeClr val="dk1"/>
                </a:solidFill>
              </a:rPr>
              <a:t>Quality</a:t>
            </a:r>
            <a:endParaRPr sz="1500" dirty="0">
              <a:solidFill>
                <a:schemeClr val="dk1"/>
              </a:solidFill>
            </a:endParaRPr>
          </a:p>
          <a:p>
            <a:pPr marL="457200" lvl="0" indent="-323850" algn="just" rtl="0">
              <a:lnSpc>
                <a:spcPct val="115000"/>
              </a:lnSpc>
              <a:spcBef>
                <a:spcPts val="0"/>
              </a:spcBef>
              <a:spcAft>
                <a:spcPts val="0"/>
              </a:spcAft>
              <a:buClr>
                <a:srgbClr val="073763"/>
              </a:buClr>
              <a:buSzPts val="1500"/>
              <a:buChar char="➔"/>
            </a:pPr>
            <a:r>
              <a:rPr lang="es-ES" sz="1500" dirty="0" err="1">
                <a:solidFill>
                  <a:schemeClr val="dk1"/>
                </a:solidFill>
              </a:rPr>
              <a:t>Changes</a:t>
            </a:r>
            <a:r>
              <a:rPr lang="es-ES" sz="1500" dirty="0">
                <a:solidFill>
                  <a:schemeClr val="dk1"/>
                </a:solidFill>
              </a:rPr>
              <a:t> and </a:t>
            </a:r>
            <a:r>
              <a:rPr lang="es-ES" sz="1500" dirty="0" err="1">
                <a:solidFill>
                  <a:schemeClr val="dk1"/>
                </a:solidFill>
              </a:rPr>
              <a:t>challenges</a:t>
            </a:r>
            <a:r>
              <a:rPr lang="es-ES" sz="1500" dirty="0">
                <a:solidFill>
                  <a:schemeClr val="dk1"/>
                </a:solidFill>
              </a:rPr>
              <a:t> </a:t>
            </a:r>
            <a:r>
              <a:rPr lang="es-ES" sz="1500" dirty="0" err="1">
                <a:solidFill>
                  <a:schemeClr val="dk1"/>
                </a:solidFill>
              </a:rPr>
              <a:t>caused</a:t>
            </a:r>
            <a:r>
              <a:rPr lang="es-ES" sz="1500" dirty="0">
                <a:solidFill>
                  <a:schemeClr val="dk1"/>
                </a:solidFill>
              </a:rPr>
              <a:t> </a:t>
            </a:r>
            <a:r>
              <a:rPr lang="es-ES" sz="1500" dirty="0" err="1">
                <a:solidFill>
                  <a:schemeClr val="dk1"/>
                </a:solidFill>
              </a:rPr>
              <a:t>by</a:t>
            </a:r>
            <a:r>
              <a:rPr lang="es-ES" sz="1500" dirty="0">
                <a:solidFill>
                  <a:schemeClr val="dk1"/>
                </a:solidFill>
              </a:rPr>
              <a:t> </a:t>
            </a:r>
            <a:r>
              <a:rPr lang="es-ES" sz="1500" dirty="0" err="1">
                <a:solidFill>
                  <a:schemeClr val="dk1"/>
                </a:solidFill>
              </a:rPr>
              <a:t>the</a:t>
            </a:r>
            <a:r>
              <a:rPr lang="es-ES" sz="1500" dirty="0">
                <a:solidFill>
                  <a:schemeClr val="dk1"/>
                </a:solidFill>
              </a:rPr>
              <a:t> </a:t>
            </a:r>
            <a:r>
              <a:rPr lang="es-ES" sz="1500" dirty="0" err="1">
                <a:solidFill>
                  <a:schemeClr val="dk1"/>
                </a:solidFill>
              </a:rPr>
              <a:t>effects</a:t>
            </a:r>
            <a:r>
              <a:rPr lang="es-ES" sz="1500" dirty="0">
                <a:solidFill>
                  <a:schemeClr val="dk1"/>
                </a:solidFill>
              </a:rPr>
              <a:t> of COVID-19 </a:t>
            </a:r>
            <a:r>
              <a:rPr lang="es-ES" sz="1500" dirty="0" err="1">
                <a:solidFill>
                  <a:schemeClr val="dk1"/>
                </a:solidFill>
              </a:rPr>
              <a:t>on</a:t>
            </a:r>
            <a:r>
              <a:rPr lang="es-ES" sz="1500" dirty="0">
                <a:solidFill>
                  <a:schemeClr val="dk1"/>
                </a:solidFill>
              </a:rPr>
              <a:t> </a:t>
            </a:r>
            <a:r>
              <a:rPr lang="es-ES" sz="1500" dirty="0" err="1" smtClean="0">
                <a:solidFill>
                  <a:schemeClr val="dk1"/>
                </a:solidFill>
              </a:rPr>
              <a:t>education</a:t>
            </a:r>
            <a:endParaRPr sz="800" dirty="0">
              <a:latin typeface="Comfortaa"/>
              <a:ea typeface="Comfortaa"/>
              <a:cs typeface="Comfortaa"/>
              <a:sym typeface="Comfortaa"/>
            </a:endParaRPr>
          </a:p>
        </p:txBody>
      </p:sp>
      <p:sp>
        <p:nvSpPr>
          <p:cNvPr id="284" name="Google Shape;284;p29"/>
          <p:cNvSpPr txBox="1"/>
          <p:nvPr/>
        </p:nvSpPr>
        <p:spPr>
          <a:xfrm>
            <a:off x="5839900" y="2031725"/>
            <a:ext cx="3048300" cy="2565900"/>
          </a:xfrm>
          <a:prstGeom prst="rect">
            <a:avLst/>
          </a:prstGeom>
          <a:solidFill>
            <a:srgbClr val="000078"/>
          </a:solidFill>
          <a:ln w="28575" cap="flat" cmpd="sng">
            <a:solidFill>
              <a:srgbClr val="000078"/>
            </a:solidFill>
            <a:prstDash val="solid"/>
            <a:round/>
            <a:headEnd type="none" w="sm" len="sm"/>
            <a:tailEnd type="none" w="sm" len="sm"/>
          </a:ln>
        </p:spPr>
        <p:txBody>
          <a:bodyPr spcFirstLastPara="1" wrap="square" lIns="91425" tIns="91425" rIns="91425" bIns="91425" anchor="t" anchorCtr="0">
            <a:spAutoFit/>
          </a:bodyPr>
          <a:lstStyle/>
          <a:p>
            <a:pPr marL="457200" lvl="0" indent="0" algn="l" rtl="0">
              <a:spcBef>
                <a:spcPts val="0"/>
              </a:spcBef>
              <a:spcAft>
                <a:spcPts val="0"/>
              </a:spcAft>
              <a:buNone/>
            </a:pPr>
            <a:r>
              <a:rPr lang="es-ES" b="1">
                <a:solidFill>
                  <a:srgbClr val="FFFFFF"/>
                </a:solidFill>
              </a:rPr>
              <a:t>Relevant topics</a:t>
            </a:r>
            <a:endParaRPr b="1">
              <a:solidFill>
                <a:srgbClr val="FFFFFF"/>
              </a:solidFill>
            </a:endParaRPr>
          </a:p>
          <a:p>
            <a:pPr marL="457200" lvl="0" indent="0" algn="l" rtl="0">
              <a:spcBef>
                <a:spcPts val="0"/>
              </a:spcBef>
              <a:spcAft>
                <a:spcPts val="0"/>
              </a:spcAft>
              <a:buNone/>
            </a:pPr>
            <a:endParaRPr b="1">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Emerging technologies in education</a:t>
            </a:r>
            <a:endParaRPr>
              <a:solidFill>
                <a:srgbClr val="FFFFFF"/>
              </a:solidFill>
            </a:endParaRPr>
          </a:p>
          <a:p>
            <a:pPr marL="457200" marR="3175" lvl="0" indent="-317500" algn="l" rtl="0">
              <a:lnSpc>
                <a:spcPct val="115000"/>
              </a:lnSpc>
              <a:spcBef>
                <a:spcPts val="0"/>
              </a:spcBef>
              <a:spcAft>
                <a:spcPts val="0"/>
              </a:spcAft>
              <a:buClr>
                <a:srgbClr val="FFFFFF"/>
              </a:buClr>
              <a:buSzPts val="1400"/>
              <a:buChar char="➔"/>
            </a:pPr>
            <a:r>
              <a:rPr lang="es-ES">
                <a:solidFill>
                  <a:srgbClr val="FFFFFF"/>
                </a:solidFill>
              </a:rPr>
              <a:t>Employability and digital skills</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Competency-based education</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ePortfolios</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Micro-credentials</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Certification</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s-ES">
                <a:solidFill>
                  <a:srgbClr val="FFFFFF"/>
                </a:solidFill>
              </a:rPr>
              <a:t>Digital Active Pedagogies </a:t>
            </a:r>
            <a:endParaRPr>
              <a:solidFill>
                <a:srgbClr val="FFFFFF"/>
              </a:solidFill>
            </a:endParaRPr>
          </a:p>
        </p:txBody>
      </p:sp>
      <p:pic>
        <p:nvPicPr>
          <p:cNvPr id="285" name="Google Shape;285;p29"/>
          <p:cNvPicPr preferRelativeResize="0"/>
          <p:nvPr/>
        </p:nvPicPr>
        <p:blipFill>
          <a:blip r:embed="rId5">
            <a:alphaModFix/>
          </a:blip>
          <a:stretch>
            <a:fillRect/>
          </a:stretch>
        </p:blipFill>
        <p:spPr>
          <a:xfrm>
            <a:off x="377725" y="241992"/>
            <a:ext cx="1817126" cy="4322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p:nvPr/>
        </p:nvSpPr>
        <p:spPr>
          <a:xfrm>
            <a:off x="21031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291" name="Google Shape;291;p30"/>
          <p:cNvSpPr/>
          <p:nvPr/>
        </p:nvSpPr>
        <p:spPr>
          <a:xfrm>
            <a:off x="21031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292" name="Google Shape;292;p30" descr="eruX_0dK.jpg"/>
          <p:cNvPicPr preferRelativeResize="0"/>
          <p:nvPr/>
        </p:nvPicPr>
        <p:blipFill rotWithShape="1">
          <a:blip r:embed="rId3">
            <a:alphaModFix/>
          </a:blip>
          <a:srcRect/>
          <a:stretch/>
        </p:blipFill>
        <p:spPr>
          <a:xfrm>
            <a:off x="8033972" y="194348"/>
            <a:ext cx="534221" cy="479900"/>
          </a:xfrm>
          <a:prstGeom prst="rect">
            <a:avLst/>
          </a:prstGeom>
          <a:noFill/>
          <a:ln>
            <a:noFill/>
          </a:ln>
        </p:spPr>
      </p:pic>
      <p:sp>
        <p:nvSpPr>
          <p:cNvPr id="293" name="Google Shape;293;p30"/>
          <p:cNvSpPr txBox="1"/>
          <p:nvPr/>
        </p:nvSpPr>
        <p:spPr>
          <a:xfrm>
            <a:off x="3043925" y="216525"/>
            <a:ext cx="27828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ES" sz="2400" b="1">
                <a:solidFill>
                  <a:srgbClr val="1C4587"/>
                </a:solidFill>
              </a:rPr>
              <a:t>Last projects</a:t>
            </a:r>
            <a:endParaRPr sz="2400" b="1">
              <a:solidFill>
                <a:srgbClr val="1C4587"/>
              </a:solidFill>
            </a:endParaRPr>
          </a:p>
        </p:txBody>
      </p:sp>
      <p:graphicFrame>
        <p:nvGraphicFramePr>
          <p:cNvPr id="294" name="Google Shape;294;p30"/>
          <p:cNvGraphicFramePr/>
          <p:nvPr/>
        </p:nvGraphicFramePr>
        <p:xfrm>
          <a:off x="332175" y="923013"/>
          <a:ext cx="8425450" cy="3825115"/>
        </p:xfrm>
        <a:graphic>
          <a:graphicData uri="http://schemas.openxmlformats.org/drawingml/2006/table">
            <a:tbl>
              <a:tblPr>
                <a:noFill/>
                <a:tableStyleId>{CD0965E1-D7D6-45F4-A7E9-397FBD4792DF}</a:tableStyleId>
              </a:tblPr>
              <a:tblGrid>
                <a:gridCol w="4159925"/>
                <a:gridCol w="970725"/>
                <a:gridCol w="973875"/>
                <a:gridCol w="2320925"/>
              </a:tblGrid>
              <a:tr h="320000">
                <a:tc>
                  <a:txBody>
                    <a:bodyPr/>
                    <a:lstStyle/>
                    <a:p>
                      <a:pPr marL="0" lvl="0" indent="0" algn="l" rtl="0">
                        <a:lnSpc>
                          <a:spcPct val="100000"/>
                        </a:lnSpc>
                        <a:spcBef>
                          <a:spcPts val="0"/>
                        </a:spcBef>
                        <a:spcAft>
                          <a:spcPts val="0"/>
                        </a:spcAft>
                        <a:buNone/>
                      </a:pPr>
                      <a:r>
                        <a:rPr lang="es-ES" sz="1100" b="1"/>
                        <a:t>Projects</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Period</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Funding</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Keywords</a:t>
                      </a:r>
                      <a:endParaRPr sz="1100" b="1"/>
                    </a:p>
                  </a:txBody>
                  <a:tcPr marL="91425" marR="91425" marT="91425" marB="91425">
                    <a:solidFill>
                      <a:srgbClr val="CCCCCC"/>
                    </a:solidFill>
                  </a:tcPr>
                </a:tc>
              </a:tr>
              <a:tr h="914375">
                <a:tc>
                  <a:txBody>
                    <a:bodyPr/>
                    <a:lstStyle/>
                    <a:p>
                      <a:pPr marL="0" lvl="0" indent="0" algn="l" rtl="0">
                        <a:lnSpc>
                          <a:spcPct val="100000"/>
                        </a:lnSpc>
                        <a:spcBef>
                          <a:spcPts val="0"/>
                        </a:spcBef>
                        <a:spcAft>
                          <a:spcPts val="0"/>
                        </a:spcAft>
                        <a:buNone/>
                      </a:pPr>
                      <a:r>
                        <a:rPr lang="es-ES" sz="1100" b="1">
                          <a:solidFill>
                            <a:schemeClr val="dk1"/>
                          </a:solidFill>
                        </a:rPr>
                        <a:t>eFeedskills</a:t>
                      </a:r>
                      <a:r>
                        <a:rPr lang="es-ES" sz="1100">
                          <a:solidFill>
                            <a:schemeClr val="dk1"/>
                          </a:solidFill>
                        </a:rPr>
                        <a:t> - </a:t>
                      </a:r>
                      <a:r>
                        <a:rPr lang="es-ES" sz="1100"/>
                        <a:t>Analysis of the effects of the provision of feedback supported by digital monitoring technologies on transversal competencies. </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2020 - 2022</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R&amp;D&amp;I project </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cross-curricular competences development, technological monitoring practices in learning contexts</a:t>
                      </a:r>
                      <a:endParaRPr sz="1100"/>
                    </a:p>
                  </a:txBody>
                  <a:tcPr marL="91425" marR="91425" marT="91425" marB="91425"/>
                </a:tc>
              </a:tr>
              <a:tr h="914375">
                <a:tc>
                  <a:txBody>
                    <a:bodyPr/>
                    <a:lstStyle/>
                    <a:p>
                      <a:pPr marL="0" lvl="0" indent="0" algn="l" rtl="0">
                        <a:lnSpc>
                          <a:spcPct val="100000"/>
                        </a:lnSpc>
                        <a:spcBef>
                          <a:spcPts val="0"/>
                        </a:spcBef>
                        <a:spcAft>
                          <a:spcPts val="0"/>
                        </a:spcAft>
                        <a:buNone/>
                      </a:pPr>
                      <a:r>
                        <a:rPr lang="es-ES" sz="1100" b="1" u="sng">
                          <a:solidFill>
                            <a:schemeClr val="hlink"/>
                          </a:solidFill>
                          <a:hlinkClick r:id="rId4"/>
                        </a:rPr>
                        <a:t>AMED</a:t>
                      </a:r>
                      <a:r>
                        <a:rPr lang="es-ES" sz="1100"/>
                        <a:t> - Advancing higher education in Maldives through E-learning Development</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2019 - 2021</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Erasmus+ </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solidFill>
                            <a:schemeClr val="dk1"/>
                          </a:solidFill>
                        </a:rPr>
                        <a:t>professional development, eLearning and blended learning models, HE internationalisation</a:t>
                      </a:r>
                      <a:endParaRPr sz="1100">
                        <a:solidFill>
                          <a:schemeClr val="dk1"/>
                        </a:solidFill>
                      </a:endParaRPr>
                    </a:p>
                  </a:txBody>
                  <a:tcPr marL="91425" marR="91425" marT="91425" marB="91425"/>
                </a:tc>
              </a:tr>
              <a:tr h="914375">
                <a:tc>
                  <a:txBody>
                    <a:bodyPr/>
                    <a:lstStyle/>
                    <a:p>
                      <a:pPr marL="0" lvl="0" indent="0" algn="l" rtl="0">
                        <a:lnSpc>
                          <a:spcPct val="100000"/>
                        </a:lnSpc>
                        <a:spcBef>
                          <a:spcPts val="0"/>
                        </a:spcBef>
                        <a:spcAft>
                          <a:spcPts val="0"/>
                        </a:spcAft>
                        <a:buNone/>
                      </a:pPr>
                      <a:r>
                        <a:rPr lang="es-ES" sz="1100" b="1" u="sng">
                          <a:solidFill>
                            <a:schemeClr val="hlink"/>
                          </a:solidFill>
                          <a:hlinkClick r:id="rId5"/>
                        </a:rPr>
                        <a:t>EPICA</a:t>
                      </a:r>
                      <a:r>
                        <a:rPr lang="es-ES" sz="1100"/>
                        <a:t> - Strategic partnership for the co-design of an innovative and scalable eportfolio ecosystem to improve the quality and visibility of skills</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2018 - 2020</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H2020</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competency-based </a:t>
                      </a:r>
                      <a:r>
                        <a:rPr lang="es-ES" sz="1100">
                          <a:solidFill>
                            <a:schemeClr val="dk1"/>
                          </a:solidFill>
                        </a:rPr>
                        <a:t>ePortfolios, employability skills, eAssessment, micro-credentialing</a:t>
                      </a:r>
                      <a:endParaRPr sz="1100">
                        <a:solidFill>
                          <a:schemeClr val="dk1"/>
                        </a:solidFill>
                      </a:endParaRPr>
                    </a:p>
                  </a:txBody>
                  <a:tcPr marL="91425" marR="91425" marT="91425" marB="91425"/>
                </a:tc>
              </a:tr>
              <a:tr h="731500">
                <a:tc>
                  <a:txBody>
                    <a:bodyPr/>
                    <a:lstStyle/>
                    <a:p>
                      <a:pPr marL="0" lvl="0" indent="0" algn="l" rtl="0">
                        <a:lnSpc>
                          <a:spcPct val="100000"/>
                        </a:lnSpc>
                        <a:spcBef>
                          <a:spcPts val="0"/>
                        </a:spcBef>
                        <a:spcAft>
                          <a:spcPts val="0"/>
                        </a:spcAft>
                        <a:buNone/>
                      </a:pPr>
                      <a:r>
                        <a:rPr lang="es-ES" sz="1100" b="1" u="sng">
                          <a:solidFill>
                            <a:schemeClr val="hlink"/>
                          </a:solidFill>
                          <a:hlinkClick r:id="rId6"/>
                        </a:rPr>
                        <a:t>eSLP</a:t>
                      </a:r>
                      <a:r>
                        <a:rPr lang="es-ES" sz="1100"/>
                        <a:t> - European SLP’s for continuous professional development and lifelong learning</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2018 - 2020</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Erasmus+ </a:t>
                      </a:r>
                      <a:endParaRPr sz="1100"/>
                    </a:p>
                  </a:txBody>
                  <a:tcPr marL="91425" marR="91425" marT="91425" marB="91425"/>
                </a:tc>
                <a:tc>
                  <a:txBody>
                    <a:bodyPr/>
                    <a:lstStyle/>
                    <a:p>
                      <a:pPr marL="0" lvl="0" indent="0" algn="l" rtl="0">
                        <a:spcBef>
                          <a:spcPts val="0"/>
                        </a:spcBef>
                        <a:spcAft>
                          <a:spcPts val="0"/>
                        </a:spcAft>
                        <a:buNone/>
                      </a:pPr>
                      <a:r>
                        <a:rPr lang="es-ES" sz="1100">
                          <a:solidFill>
                            <a:schemeClr val="dk1"/>
                          </a:solidFill>
                        </a:rPr>
                        <a:t>lifelong learning, </a:t>
                      </a:r>
                      <a:r>
                        <a:rPr lang="es-ES" sz="1100"/>
                        <a:t>professional development</a:t>
                      </a:r>
                      <a:endParaRPr sz="1100">
                        <a:solidFill>
                          <a:schemeClr val="dk1"/>
                        </a:solidFill>
                        <a:highlight>
                          <a:srgbClr val="00427F"/>
                        </a:highlight>
                      </a:endParaRPr>
                    </a:p>
                  </a:txBody>
                  <a:tcPr marL="91425" marR="91425" marT="91425" marB="91425"/>
                </a:tc>
              </a:tr>
            </a:tbl>
          </a:graphicData>
        </a:graphic>
      </p:graphicFrame>
      <p:pic>
        <p:nvPicPr>
          <p:cNvPr id="295" name="Google Shape;295;p30"/>
          <p:cNvPicPr preferRelativeResize="0"/>
          <p:nvPr/>
        </p:nvPicPr>
        <p:blipFill>
          <a:blip r:embed="rId7">
            <a:alphaModFix/>
          </a:blip>
          <a:stretch>
            <a:fillRect/>
          </a:stretch>
        </p:blipFill>
        <p:spPr>
          <a:xfrm>
            <a:off x="377725" y="241992"/>
            <a:ext cx="1817126" cy="4322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p:nvPr/>
        </p:nvSpPr>
        <p:spPr>
          <a:xfrm>
            <a:off x="21031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301" name="Google Shape;301;p31"/>
          <p:cNvSpPr/>
          <p:nvPr/>
        </p:nvSpPr>
        <p:spPr>
          <a:xfrm>
            <a:off x="21031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302" name="Google Shape;302;p31" descr="eruX_0dK.jpg"/>
          <p:cNvPicPr preferRelativeResize="0"/>
          <p:nvPr/>
        </p:nvPicPr>
        <p:blipFill rotWithShape="1">
          <a:blip r:embed="rId3">
            <a:alphaModFix/>
          </a:blip>
          <a:srcRect/>
          <a:stretch/>
        </p:blipFill>
        <p:spPr>
          <a:xfrm>
            <a:off x="8033972" y="194348"/>
            <a:ext cx="534221" cy="479900"/>
          </a:xfrm>
          <a:prstGeom prst="rect">
            <a:avLst/>
          </a:prstGeom>
          <a:noFill/>
          <a:ln>
            <a:noFill/>
          </a:ln>
        </p:spPr>
      </p:pic>
      <p:sp>
        <p:nvSpPr>
          <p:cNvPr id="303" name="Google Shape;303;p31"/>
          <p:cNvSpPr txBox="1"/>
          <p:nvPr/>
        </p:nvSpPr>
        <p:spPr>
          <a:xfrm>
            <a:off x="3043925" y="216525"/>
            <a:ext cx="27828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ES" sz="2400" b="1">
                <a:solidFill>
                  <a:srgbClr val="1C4587"/>
                </a:solidFill>
              </a:rPr>
              <a:t>Last projects</a:t>
            </a:r>
            <a:endParaRPr sz="2400" b="1">
              <a:solidFill>
                <a:srgbClr val="1C4587"/>
              </a:solidFill>
            </a:endParaRPr>
          </a:p>
        </p:txBody>
      </p:sp>
      <p:graphicFrame>
        <p:nvGraphicFramePr>
          <p:cNvPr id="304" name="Google Shape;304;p31"/>
          <p:cNvGraphicFramePr/>
          <p:nvPr/>
        </p:nvGraphicFramePr>
        <p:xfrm>
          <a:off x="558075" y="1175600"/>
          <a:ext cx="7964950" cy="2575455"/>
        </p:xfrm>
        <a:graphic>
          <a:graphicData uri="http://schemas.openxmlformats.org/drawingml/2006/table">
            <a:tbl>
              <a:tblPr>
                <a:noFill/>
                <a:tableStyleId>{CD0965E1-D7D6-45F4-A7E9-397FBD4792DF}</a:tableStyleId>
              </a:tblPr>
              <a:tblGrid>
                <a:gridCol w="3641950"/>
                <a:gridCol w="1089725"/>
                <a:gridCol w="1245050"/>
                <a:gridCol w="1988225"/>
              </a:tblGrid>
              <a:tr h="518125">
                <a:tc>
                  <a:txBody>
                    <a:bodyPr/>
                    <a:lstStyle/>
                    <a:p>
                      <a:pPr marL="0" lvl="0" indent="0" algn="l" rtl="0">
                        <a:lnSpc>
                          <a:spcPct val="100000"/>
                        </a:lnSpc>
                        <a:spcBef>
                          <a:spcPts val="0"/>
                        </a:spcBef>
                        <a:spcAft>
                          <a:spcPts val="0"/>
                        </a:spcAft>
                        <a:buNone/>
                      </a:pPr>
                      <a:r>
                        <a:rPr lang="es-ES" sz="1100" b="1"/>
                        <a:t>Projects</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Period</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Funding</a:t>
                      </a:r>
                      <a:endParaRPr sz="1100" b="1"/>
                    </a:p>
                  </a:txBody>
                  <a:tcPr marL="91425" marR="91425" marT="91425" marB="91425">
                    <a:solidFill>
                      <a:srgbClr val="CCCCCC"/>
                    </a:solidFill>
                  </a:tcPr>
                </a:tc>
                <a:tc>
                  <a:txBody>
                    <a:bodyPr/>
                    <a:lstStyle/>
                    <a:p>
                      <a:pPr marL="0" lvl="0" indent="0" algn="l" rtl="0">
                        <a:lnSpc>
                          <a:spcPct val="100000"/>
                        </a:lnSpc>
                        <a:spcBef>
                          <a:spcPts val="0"/>
                        </a:spcBef>
                        <a:spcAft>
                          <a:spcPts val="0"/>
                        </a:spcAft>
                        <a:buNone/>
                      </a:pPr>
                      <a:r>
                        <a:rPr lang="es-ES" sz="1100" b="1"/>
                        <a:t>Keywords</a:t>
                      </a:r>
                      <a:endParaRPr sz="1100" b="1"/>
                    </a:p>
                  </a:txBody>
                  <a:tcPr marL="91425" marR="91425" marT="91425" marB="91425">
                    <a:solidFill>
                      <a:srgbClr val="CCCCCC"/>
                    </a:solidFill>
                  </a:tcPr>
                </a:tc>
              </a:tr>
              <a:tr h="853425">
                <a:tc>
                  <a:txBody>
                    <a:bodyPr/>
                    <a:lstStyle/>
                    <a:p>
                      <a:pPr marL="0" lvl="0" indent="0" algn="l" rtl="0">
                        <a:lnSpc>
                          <a:spcPct val="100000"/>
                        </a:lnSpc>
                        <a:spcBef>
                          <a:spcPts val="0"/>
                        </a:spcBef>
                        <a:spcAft>
                          <a:spcPts val="0"/>
                        </a:spcAft>
                        <a:buNone/>
                      </a:pPr>
                      <a:r>
                        <a:rPr lang="es-ES" sz="1100" b="1" u="sng">
                          <a:solidFill>
                            <a:schemeClr val="hlink"/>
                          </a:solidFill>
                          <a:hlinkClick r:id="rId4"/>
                        </a:rPr>
                        <a:t>CRISS</a:t>
                      </a:r>
                      <a:r>
                        <a:rPr lang="es-ES" sz="1100" u="sng">
                          <a:solidFill>
                            <a:schemeClr val="hlink"/>
                          </a:solidFill>
                          <a:hlinkClick r:id="rId4"/>
                        </a:rPr>
                        <a:t> </a:t>
                      </a:r>
                      <a:r>
                        <a:rPr lang="es-ES" sz="1100"/>
                        <a:t>- Demonstration of a scalable and cost-effective cloud-based digital learning infrastructure through the Certification of digital competences in primary and secondary schools</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2016 - 2019</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H2020</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digital Competence, eAssessment, </a:t>
                      </a:r>
                      <a:r>
                        <a:rPr lang="es-ES" sz="1100">
                          <a:solidFill>
                            <a:schemeClr val="dk1"/>
                          </a:solidFill>
                        </a:rPr>
                        <a:t>ePortfolio,</a:t>
                      </a:r>
                      <a:r>
                        <a:rPr lang="es-ES" sz="1100"/>
                        <a:t> certification</a:t>
                      </a:r>
                      <a:endParaRPr sz="1100"/>
                    </a:p>
                  </a:txBody>
                  <a:tcPr marL="91425" marR="91425" marT="91425" marB="91425"/>
                </a:tc>
              </a:tr>
              <a:tr h="685775">
                <a:tc>
                  <a:txBody>
                    <a:bodyPr/>
                    <a:lstStyle/>
                    <a:p>
                      <a:pPr marL="0" lvl="0" indent="0" algn="l" rtl="0">
                        <a:lnSpc>
                          <a:spcPct val="100000"/>
                        </a:lnSpc>
                        <a:spcBef>
                          <a:spcPts val="0"/>
                        </a:spcBef>
                        <a:spcAft>
                          <a:spcPts val="0"/>
                        </a:spcAft>
                        <a:buNone/>
                      </a:pPr>
                      <a:r>
                        <a:rPr lang="es-ES" sz="1100" b="1" u="sng">
                          <a:solidFill>
                            <a:schemeClr val="hlink"/>
                          </a:solidFill>
                          <a:hlinkClick r:id="rId5"/>
                        </a:rPr>
                        <a:t>EMMA</a:t>
                      </a:r>
                      <a:r>
                        <a:rPr lang="es-ES" sz="1100"/>
                        <a:t> - European Multi MOOC Aggregator</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2014 - 2016</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CIP-Pilot actions.</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MOOCs, innovative teaching and learning approaches</a:t>
                      </a:r>
                      <a:endParaRPr sz="1100"/>
                    </a:p>
                  </a:txBody>
                  <a:tcPr marL="91425" marR="91425" marT="91425" marB="91425"/>
                </a:tc>
              </a:tr>
              <a:tr h="518125">
                <a:tc>
                  <a:txBody>
                    <a:bodyPr/>
                    <a:lstStyle/>
                    <a:p>
                      <a:pPr marL="0" lvl="0" indent="0" algn="just" rtl="0">
                        <a:lnSpc>
                          <a:spcPct val="100000"/>
                        </a:lnSpc>
                        <a:spcBef>
                          <a:spcPts val="0"/>
                        </a:spcBef>
                        <a:spcAft>
                          <a:spcPts val="0"/>
                        </a:spcAft>
                        <a:buNone/>
                      </a:pPr>
                      <a:r>
                        <a:rPr lang="es-ES" sz="1100" b="1" u="sng">
                          <a:solidFill>
                            <a:schemeClr val="hlink"/>
                          </a:solidFill>
                          <a:hlinkClick r:id="rId6"/>
                        </a:rPr>
                        <a:t>Europortfolio</a:t>
                      </a:r>
                      <a:r>
                        <a:rPr lang="es-ES" sz="1100"/>
                        <a:t>: a European Network of Eportfolio Experts and Practitioners (EPNET)</a:t>
                      </a:r>
                      <a:endParaRPr sz="1100"/>
                    </a:p>
                  </a:txBody>
                  <a:tcPr marL="91425" marR="91425" marT="91425" marB="91425">
                    <a:solidFill>
                      <a:srgbClr val="C9DAF8"/>
                    </a:solidFill>
                  </a:tcPr>
                </a:tc>
                <a:tc>
                  <a:txBody>
                    <a:bodyPr/>
                    <a:lstStyle/>
                    <a:p>
                      <a:pPr marL="0" lvl="0" indent="0" algn="l" rtl="0">
                        <a:lnSpc>
                          <a:spcPct val="100000"/>
                        </a:lnSpc>
                        <a:spcBef>
                          <a:spcPts val="0"/>
                        </a:spcBef>
                        <a:spcAft>
                          <a:spcPts val="0"/>
                        </a:spcAft>
                        <a:buNone/>
                      </a:pPr>
                      <a:r>
                        <a:rPr lang="es-ES" sz="1100"/>
                        <a:t>2013 - 2015</a:t>
                      </a:r>
                      <a:endParaRPr sz="1100"/>
                    </a:p>
                  </a:txBody>
                  <a:tcPr marL="91425" marR="91425" marT="91425" marB="91425"/>
                </a:tc>
                <a:tc>
                  <a:txBody>
                    <a:bodyPr/>
                    <a:lstStyle/>
                    <a:p>
                      <a:pPr marL="0" lvl="0" indent="0" algn="l" rtl="0">
                        <a:lnSpc>
                          <a:spcPct val="100000"/>
                        </a:lnSpc>
                        <a:spcBef>
                          <a:spcPts val="0"/>
                        </a:spcBef>
                        <a:spcAft>
                          <a:spcPts val="0"/>
                        </a:spcAft>
                        <a:buNone/>
                      </a:pPr>
                      <a:r>
                        <a:rPr lang="es-ES" sz="1100"/>
                        <a:t>Lifelong learning </a:t>
                      </a:r>
                      <a:endParaRPr sz="1100"/>
                    </a:p>
                  </a:txBody>
                  <a:tcPr marL="91425" marR="91425" marT="91425" marB="91425"/>
                </a:tc>
                <a:tc>
                  <a:txBody>
                    <a:bodyPr/>
                    <a:lstStyle/>
                    <a:p>
                      <a:pPr marL="0" marR="0" lvl="0" indent="0" algn="l" rtl="0">
                        <a:lnSpc>
                          <a:spcPct val="100000"/>
                        </a:lnSpc>
                        <a:spcBef>
                          <a:spcPts val="0"/>
                        </a:spcBef>
                        <a:spcAft>
                          <a:spcPts val="0"/>
                        </a:spcAft>
                        <a:buNone/>
                      </a:pPr>
                      <a:r>
                        <a:rPr lang="es-ES" sz="1100"/>
                        <a:t>ePortfolios, lifelong learning</a:t>
                      </a:r>
                      <a:endParaRPr sz="1100">
                        <a:solidFill>
                          <a:schemeClr val="dk1"/>
                        </a:solidFill>
                      </a:endParaRPr>
                    </a:p>
                  </a:txBody>
                  <a:tcPr marL="91425" marR="91425" marT="91425" marB="91425"/>
                </a:tc>
              </a:tr>
            </a:tbl>
          </a:graphicData>
        </a:graphic>
      </p:graphicFrame>
      <p:pic>
        <p:nvPicPr>
          <p:cNvPr id="305" name="Google Shape;305;p31"/>
          <p:cNvPicPr preferRelativeResize="0"/>
          <p:nvPr/>
        </p:nvPicPr>
        <p:blipFill>
          <a:blip r:embed="rId7">
            <a:alphaModFix/>
          </a:blip>
          <a:stretch>
            <a:fillRect/>
          </a:stretch>
        </p:blipFill>
        <p:spPr>
          <a:xfrm>
            <a:off x="377725" y="241992"/>
            <a:ext cx="1817126" cy="4322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2"/>
          <p:cNvSpPr/>
          <p:nvPr/>
        </p:nvSpPr>
        <p:spPr>
          <a:xfrm>
            <a:off x="21793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311" name="Google Shape;311;p32"/>
          <p:cNvSpPr/>
          <p:nvPr/>
        </p:nvSpPr>
        <p:spPr>
          <a:xfrm>
            <a:off x="21031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312" name="Google Shape;312;p32" descr="eruX_0dK.jpg"/>
          <p:cNvPicPr preferRelativeResize="0"/>
          <p:nvPr/>
        </p:nvPicPr>
        <p:blipFill rotWithShape="1">
          <a:blip r:embed="rId3">
            <a:alphaModFix/>
          </a:blip>
          <a:srcRect/>
          <a:stretch/>
        </p:blipFill>
        <p:spPr>
          <a:xfrm>
            <a:off x="8110172" y="194348"/>
            <a:ext cx="534221" cy="479900"/>
          </a:xfrm>
          <a:prstGeom prst="rect">
            <a:avLst/>
          </a:prstGeom>
          <a:noFill/>
          <a:ln>
            <a:noFill/>
          </a:ln>
        </p:spPr>
      </p:pic>
      <p:sp>
        <p:nvSpPr>
          <p:cNvPr id="313" name="Google Shape;313;p32"/>
          <p:cNvSpPr txBox="1"/>
          <p:nvPr/>
        </p:nvSpPr>
        <p:spPr>
          <a:xfrm>
            <a:off x="3230225" y="2101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b="1">
                <a:solidFill>
                  <a:srgbClr val="1C4587"/>
                </a:solidFill>
              </a:rPr>
              <a:t>New project proposals </a:t>
            </a:r>
            <a:endParaRPr sz="2000" b="1">
              <a:solidFill>
                <a:srgbClr val="1C4587"/>
              </a:solidFill>
            </a:endParaRPr>
          </a:p>
        </p:txBody>
      </p:sp>
      <p:pic>
        <p:nvPicPr>
          <p:cNvPr id="314" name="Google Shape;314;p32"/>
          <p:cNvPicPr preferRelativeResize="0"/>
          <p:nvPr/>
        </p:nvPicPr>
        <p:blipFill>
          <a:blip r:embed="rId4">
            <a:alphaModFix/>
          </a:blip>
          <a:stretch>
            <a:fillRect/>
          </a:stretch>
        </p:blipFill>
        <p:spPr>
          <a:xfrm>
            <a:off x="400475" y="1526250"/>
            <a:ext cx="1737342" cy="492600"/>
          </a:xfrm>
          <a:prstGeom prst="rect">
            <a:avLst/>
          </a:prstGeom>
          <a:noFill/>
          <a:ln>
            <a:noFill/>
          </a:ln>
        </p:spPr>
      </p:pic>
      <p:sp>
        <p:nvSpPr>
          <p:cNvPr id="315" name="Google Shape;315;p32"/>
          <p:cNvSpPr txBox="1"/>
          <p:nvPr/>
        </p:nvSpPr>
        <p:spPr>
          <a:xfrm>
            <a:off x="370450" y="2091650"/>
            <a:ext cx="5340000" cy="2671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000" i="1">
                <a:solidFill>
                  <a:schemeClr val="dk1"/>
                </a:solidFill>
              </a:rPr>
              <a:t>Based on the previous successful project cooperation among Open University of Catalonia, International Council for Open and Distance Education, Makerere University, Maseno University, Open University of Tanzania, Integrated Communication Worldwide Events.</a:t>
            </a: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just" rtl="0">
              <a:lnSpc>
                <a:spcPct val="115000"/>
              </a:lnSpc>
              <a:spcBef>
                <a:spcPts val="0"/>
              </a:spcBef>
              <a:spcAft>
                <a:spcPts val="0"/>
              </a:spcAft>
              <a:buNone/>
            </a:pPr>
            <a:r>
              <a:rPr lang="es-ES" sz="1100" b="1">
                <a:solidFill>
                  <a:schemeClr val="dk1"/>
                </a:solidFill>
              </a:rPr>
              <a:t>Proposal Objectives: </a:t>
            </a:r>
            <a:endParaRPr sz="1100" b="1">
              <a:solidFill>
                <a:schemeClr val="dk1"/>
              </a:solidFill>
            </a:endParaRPr>
          </a:p>
          <a:p>
            <a:pPr marL="0" lvl="0" indent="0" algn="just" rtl="0">
              <a:lnSpc>
                <a:spcPct val="115000"/>
              </a:lnSpc>
              <a:spcBef>
                <a:spcPts val="1000"/>
              </a:spcBef>
              <a:spcAft>
                <a:spcPts val="0"/>
              </a:spcAft>
              <a:buNone/>
            </a:pPr>
            <a:r>
              <a:rPr lang="es-ES" sz="1100">
                <a:solidFill>
                  <a:schemeClr val="dk1"/>
                </a:solidFill>
              </a:rPr>
              <a:t>Support the modernisation, accessibility and internationalisation of higher education in East Africa, by </a:t>
            </a:r>
            <a:endParaRPr sz="1100">
              <a:solidFill>
                <a:schemeClr val="dk1"/>
              </a:solidFill>
            </a:endParaRPr>
          </a:p>
          <a:p>
            <a:pPr marL="0" lvl="0" indent="0" algn="just" rtl="0">
              <a:lnSpc>
                <a:spcPct val="115000"/>
              </a:lnSpc>
              <a:spcBef>
                <a:spcPts val="0"/>
              </a:spcBef>
              <a:spcAft>
                <a:spcPts val="0"/>
              </a:spcAft>
              <a:buNone/>
            </a:pPr>
            <a:r>
              <a:rPr lang="es-ES" sz="1100">
                <a:solidFill>
                  <a:schemeClr val="dk1"/>
                </a:solidFill>
              </a:rPr>
              <a:t>a) improving the level of </a:t>
            </a:r>
            <a:r>
              <a:rPr lang="es-ES" sz="1100" b="1">
                <a:solidFill>
                  <a:schemeClr val="dk1"/>
                </a:solidFill>
              </a:rPr>
              <a:t>competencies</a:t>
            </a:r>
            <a:r>
              <a:rPr lang="es-ES" sz="1100">
                <a:solidFill>
                  <a:schemeClr val="dk1"/>
                </a:solidFill>
              </a:rPr>
              <a:t> </a:t>
            </a:r>
            <a:r>
              <a:rPr lang="es-ES" sz="1100" b="1">
                <a:solidFill>
                  <a:schemeClr val="dk1"/>
                </a:solidFill>
              </a:rPr>
              <a:t>and skills of the university staff </a:t>
            </a:r>
            <a:r>
              <a:rPr lang="es-ES" sz="1100">
                <a:solidFill>
                  <a:schemeClr val="dk1"/>
                </a:solidFill>
              </a:rPr>
              <a:t>for the introduction of innovative </a:t>
            </a:r>
            <a:r>
              <a:rPr lang="es-ES" sz="1100" b="1">
                <a:solidFill>
                  <a:schemeClr val="dk1"/>
                </a:solidFill>
              </a:rPr>
              <a:t>competency-based learning and teaching practices</a:t>
            </a:r>
            <a:r>
              <a:rPr lang="es-ES" sz="1100">
                <a:solidFill>
                  <a:schemeClr val="dk1"/>
                </a:solidFill>
              </a:rPr>
              <a:t> and technologies as a core feature of the curriculum, </a:t>
            </a:r>
            <a:endParaRPr sz="1100">
              <a:solidFill>
                <a:schemeClr val="dk1"/>
              </a:solidFill>
            </a:endParaRPr>
          </a:p>
          <a:p>
            <a:pPr marL="0" lvl="0" indent="0" algn="just" rtl="0">
              <a:lnSpc>
                <a:spcPct val="115000"/>
              </a:lnSpc>
              <a:spcBef>
                <a:spcPts val="0"/>
              </a:spcBef>
              <a:spcAft>
                <a:spcPts val="0"/>
              </a:spcAft>
              <a:buNone/>
            </a:pPr>
            <a:r>
              <a:rPr lang="es-ES" sz="1100">
                <a:solidFill>
                  <a:schemeClr val="dk1"/>
                </a:solidFill>
              </a:rPr>
              <a:t>b) the design of an institutional framework supporting these </a:t>
            </a:r>
            <a:r>
              <a:rPr lang="es-ES" sz="1100" b="1">
                <a:solidFill>
                  <a:schemeClr val="dk1"/>
                </a:solidFill>
              </a:rPr>
              <a:t>innovations</a:t>
            </a:r>
            <a:r>
              <a:rPr lang="es-ES" sz="1100">
                <a:solidFill>
                  <a:schemeClr val="dk1"/>
                </a:solidFill>
              </a:rPr>
              <a:t> and, </a:t>
            </a:r>
            <a:endParaRPr sz="1100">
              <a:solidFill>
                <a:schemeClr val="dk1"/>
              </a:solidFill>
            </a:endParaRPr>
          </a:p>
          <a:p>
            <a:pPr marL="0" lvl="0" indent="0" algn="just" rtl="0">
              <a:lnSpc>
                <a:spcPct val="115000"/>
              </a:lnSpc>
              <a:spcBef>
                <a:spcPts val="0"/>
              </a:spcBef>
              <a:spcAft>
                <a:spcPts val="0"/>
              </a:spcAft>
              <a:buNone/>
            </a:pPr>
            <a:r>
              <a:rPr lang="es-ES" sz="1100">
                <a:solidFill>
                  <a:schemeClr val="dk1"/>
                </a:solidFill>
              </a:rPr>
              <a:t>c) the promotion of the collaboration with </a:t>
            </a:r>
            <a:r>
              <a:rPr lang="es-ES" sz="1100" b="1">
                <a:solidFill>
                  <a:schemeClr val="dk1"/>
                </a:solidFill>
              </a:rPr>
              <a:t>key stakeholders</a:t>
            </a:r>
            <a:r>
              <a:rPr lang="es-ES" sz="1100">
                <a:solidFill>
                  <a:schemeClr val="dk1"/>
                </a:solidFill>
              </a:rPr>
              <a:t> outside the institution to </a:t>
            </a:r>
            <a:r>
              <a:rPr lang="es-ES" sz="1100" b="1">
                <a:solidFill>
                  <a:schemeClr val="dk1"/>
                </a:solidFill>
              </a:rPr>
              <a:t>enhance the employability of recent graduates</a:t>
            </a:r>
            <a:r>
              <a:rPr lang="es-ES" sz="1100">
                <a:solidFill>
                  <a:schemeClr val="dk1"/>
                </a:solidFill>
              </a:rPr>
              <a:t>.</a:t>
            </a:r>
            <a:endParaRPr sz="1100">
              <a:solidFill>
                <a:schemeClr val="dk1"/>
              </a:solidFill>
            </a:endParaRPr>
          </a:p>
        </p:txBody>
      </p:sp>
      <p:sp>
        <p:nvSpPr>
          <p:cNvPr id="316" name="Google Shape;316;p32"/>
          <p:cNvSpPr txBox="1"/>
          <p:nvPr/>
        </p:nvSpPr>
        <p:spPr>
          <a:xfrm>
            <a:off x="6382625" y="2186550"/>
            <a:ext cx="2421600" cy="18369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1100" b="1">
                <a:solidFill>
                  <a:srgbClr val="980000"/>
                </a:solidFill>
                <a:highlight>
                  <a:srgbClr val="FFFFFF"/>
                </a:highlight>
              </a:rPr>
              <a:t>NEXT CALL</a:t>
            </a:r>
            <a:endParaRPr sz="1100" b="1">
              <a:solidFill>
                <a:srgbClr val="980000"/>
              </a:solidFill>
              <a:highlight>
                <a:srgbClr val="FFFFFF"/>
              </a:highlight>
            </a:endParaRPr>
          </a:p>
          <a:p>
            <a:pPr marL="0" lvl="0" indent="0" algn="just" rtl="0">
              <a:spcBef>
                <a:spcPts val="1000"/>
              </a:spcBef>
              <a:spcAft>
                <a:spcPts val="0"/>
              </a:spcAft>
              <a:buNone/>
            </a:pPr>
            <a:r>
              <a:rPr lang="es-ES" sz="1100">
                <a:solidFill>
                  <a:srgbClr val="222222"/>
                </a:solidFill>
                <a:highlight>
                  <a:srgbClr val="FFFFFF"/>
                </a:highlight>
              </a:rPr>
              <a:t>next call for proposals for </a:t>
            </a:r>
            <a:r>
              <a:rPr lang="es-ES" sz="1100" b="1">
                <a:solidFill>
                  <a:srgbClr val="222222"/>
                </a:solidFill>
                <a:highlight>
                  <a:srgbClr val="FFFFFF"/>
                </a:highlight>
              </a:rPr>
              <a:t>Capacity Building in Higher Education</a:t>
            </a:r>
            <a:r>
              <a:rPr lang="es-ES" sz="1100">
                <a:solidFill>
                  <a:srgbClr val="222222"/>
                </a:solidFill>
                <a:highlight>
                  <a:srgbClr val="FFFFFF"/>
                </a:highlight>
              </a:rPr>
              <a:t> action is under preparation and is planned to be published in </a:t>
            </a:r>
            <a:r>
              <a:rPr lang="es-ES" sz="1100" b="1">
                <a:solidFill>
                  <a:srgbClr val="222222"/>
                </a:solidFill>
                <a:highlight>
                  <a:srgbClr val="FFFFFF"/>
                </a:highlight>
              </a:rPr>
              <a:t>autumn 2021</a:t>
            </a:r>
            <a:r>
              <a:rPr lang="es-ES" sz="1100">
                <a:solidFill>
                  <a:srgbClr val="222222"/>
                </a:solidFill>
                <a:highlight>
                  <a:srgbClr val="FFFFFF"/>
                </a:highlight>
              </a:rPr>
              <a:t>.</a:t>
            </a:r>
            <a:endParaRPr sz="1100">
              <a:solidFill>
                <a:srgbClr val="222222"/>
              </a:solidFill>
              <a:highlight>
                <a:srgbClr val="FFFFFF"/>
              </a:highlight>
            </a:endParaRPr>
          </a:p>
          <a:p>
            <a:pPr marL="0" lvl="0" indent="0" algn="just" rtl="0">
              <a:spcBef>
                <a:spcPts val="0"/>
              </a:spcBef>
              <a:spcAft>
                <a:spcPts val="0"/>
              </a:spcAft>
              <a:buNone/>
            </a:pPr>
            <a:endParaRPr sz="1100">
              <a:solidFill>
                <a:srgbClr val="222222"/>
              </a:solidFill>
              <a:highlight>
                <a:srgbClr val="FFFFFF"/>
              </a:highlight>
            </a:endParaRPr>
          </a:p>
          <a:p>
            <a:pPr marL="0" lvl="0" indent="0" algn="just" rtl="0">
              <a:spcBef>
                <a:spcPts val="0"/>
              </a:spcBef>
              <a:spcAft>
                <a:spcPts val="0"/>
              </a:spcAft>
              <a:buNone/>
            </a:pPr>
            <a:r>
              <a:rPr lang="es-ES" sz="1100" u="sng">
                <a:solidFill>
                  <a:schemeClr val="hlink"/>
                </a:solidFill>
                <a:highlight>
                  <a:srgbClr val="FFFFFF"/>
                </a:highlight>
                <a:hlinkClick r:id="rId5"/>
              </a:rPr>
              <a:t>Funding &amp; Tender Opportunities Portal (F&amp;TP)</a:t>
            </a:r>
            <a:endParaRPr sz="1100">
              <a:solidFill>
                <a:srgbClr val="222222"/>
              </a:solidFill>
              <a:highlight>
                <a:srgbClr val="FFFFFF"/>
              </a:highlight>
            </a:endParaRPr>
          </a:p>
        </p:txBody>
      </p:sp>
      <p:cxnSp>
        <p:nvCxnSpPr>
          <p:cNvPr id="317" name="Google Shape;317;p32"/>
          <p:cNvCxnSpPr/>
          <p:nvPr/>
        </p:nvCxnSpPr>
        <p:spPr>
          <a:xfrm rot="10800000" flipH="1">
            <a:off x="5838625" y="2437225"/>
            <a:ext cx="415800" cy="9000"/>
          </a:xfrm>
          <a:prstGeom prst="straightConnector1">
            <a:avLst/>
          </a:prstGeom>
          <a:noFill/>
          <a:ln w="38100" cap="flat" cmpd="sng">
            <a:solidFill>
              <a:srgbClr val="FF9900"/>
            </a:solidFill>
            <a:prstDash val="solid"/>
            <a:round/>
            <a:headEnd type="none" w="med" len="med"/>
            <a:tailEnd type="triangle" w="med" len="med"/>
          </a:ln>
        </p:spPr>
      </p:cxnSp>
      <p:sp>
        <p:nvSpPr>
          <p:cNvPr id="318" name="Google Shape;318;p32"/>
          <p:cNvSpPr/>
          <p:nvPr/>
        </p:nvSpPr>
        <p:spPr>
          <a:xfrm>
            <a:off x="400475" y="870600"/>
            <a:ext cx="8403900" cy="451800"/>
          </a:xfrm>
          <a:prstGeom prst="homePlate">
            <a:avLst>
              <a:gd name="adj" fmla="val 50000"/>
            </a:avLst>
          </a:prstGeom>
          <a:solidFill>
            <a:srgbClr val="73ED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ES" b="1">
                <a:solidFill>
                  <a:schemeClr val="dk1"/>
                </a:solidFill>
              </a:rPr>
              <a:t>Web are interested in the continuity of our recent projects...</a:t>
            </a:r>
            <a:endParaRPr b="1"/>
          </a:p>
        </p:txBody>
      </p:sp>
      <p:pic>
        <p:nvPicPr>
          <p:cNvPr id="319" name="Google Shape;319;p32"/>
          <p:cNvPicPr preferRelativeResize="0"/>
          <p:nvPr/>
        </p:nvPicPr>
        <p:blipFill>
          <a:blip r:embed="rId6">
            <a:alphaModFix/>
          </a:blip>
          <a:stretch>
            <a:fillRect/>
          </a:stretch>
        </p:blipFill>
        <p:spPr>
          <a:xfrm>
            <a:off x="453925" y="241992"/>
            <a:ext cx="1817126" cy="4322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3"/>
          <p:cNvSpPr/>
          <p:nvPr/>
        </p:nvSpPr>
        <p:spPr>
          <a:xfrm>
            <a:off x="2179331" y="253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325" name="Google Shape;325;p33"/>
          <p:cNvSpPr/>
          <p:nvPr/>
        </p:nvSpPr>
        <p:spPr>
          <a:xfrm>
            <a:off x="2103131" y="666750"/>
            <a:ext cx="5780100" cy="0"/>
          </a:xfrm>
          <a:custGeom>
            <a:avLst/>
            <a:gdLst/>
            <a:ahLst/>
            <a:cxnLst/>
            <a:rect l="l" t="t" r="r" b="b"/>
            <a:pathLst>
              <a:path w="120000" h="120000" extrusionOk="0">
                <a:moveTo>
                  <a:pt x="0" y="0"/>
                </a:moveTo>
                <a:lnTo>
                  <a:pt x="119999" y="0"/>
                </a:lnTo>
              </a:path>
            </a:pathLst>
          </a:custGeom>
          <a:noFill/>
          <a:ln w="28950" cap="flat" cmpd="sng">
            <a:solidFill>
              <a:srgbClr val="73ED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326" name="Google Shape;326;p33" descr="eruX_0dK.jpg"/>
          <p:cNvPicPr preferRelativeResize="0"/>
          <p:nvPr/>
        </p:nvPicPr>
        <p:blipFill rotWithShape="1">
          <a:blip r:embed="rId3">
            <a:alphaModFix/>
          </a:blip>
          <a:srcRect/>
          <a:stretch/>
        </p:blipFill>
        <p:spPr>
          <a:xfrm>
            <a:off x="8110172" y="194348"/>
            <a:ext cx="534221" cy="479900"/>
          </a:xfrm>
          <a:prstGeom prst="rect">
            <a:avLst/>
          </a:prstGeom>
          <a:noFill/>
          <a:ln>
            <a:noFill/>
          </a:ln>
        </p:spPr>
      </p:pic>
      <p:sp>
        <p:nvSpPr>
          <p:cNvPr id="327" name="Google Shape;327;p33"/>
          <p:cNvSpPr txBox="1"/>
          <p:nvPr/>
        </p:nvSpPr>
        <p:spPr>
          <a:xfrm>
            <a:off x="2386475" y="177550"/>
            <a:ext cx="50610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s-ES" sz="2400" b="1">
                <a:solidFill>
                  <a:srgbClr val="1C4587"/>
                </a:solidFill>
              </a:rPr>
              <a:t>New proposals </a:t>
            </a:r>
            <a:endParaRPr sz="2400" b="1">
              <a:solidFill>
                <a:srgbClr val="1C4587"/>
              </a:solidFill>
            </a:endParaRPr>
          </a:p>
        </p:txBody>
      </p:sp>
      <p:sp>
        <p:nvSpPr>
          <p:cNvPr id="328" name="Google Shape;328;p33"/>
          <p:cNvSpPr txBox="1"/>
          <p:nvPr/>
        </p:nvSpPr>
        <p:spPr>
          <a:xfrm>
            <a:off x="6019800" y="1079750"/>
            <a:ext cx="2360720" cy="1667093"/>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1100" b="1" dirty="0">
                <a:solidFill>
                  <a:srgbClr val="980000"/>
                </a:solidFill>
                <a:highlight>
                  <a:schemeClr val="lt1"/>
                </a:highlight>
              </a:rPr>
              <a:t>NEXT CALL</a:t>
            </a:r>
            <a:endParaRPr dirty="0">
              <a:solidFill>
                <a:schemeClr val="dk1"/>
              </a:solidFill>
            </a:endParaRPr>
          </a:p>
          <a:p>
            <a:pPr marL="0" lvl="0" indent="0" algn="just" rtl="0">
              <a:spcBef>
                <a:spcPts val="1000"/>
              </a:spcBef>
              <a:spcAft>
                <a:spcPts val="0"/>
              </a:spcAft>
              <a:buNone/>
            </a:pPr>
            <a:r>
              <a:rPr lang="es-ES" sz="1100" dirty="0"/>
              <a:t>HORIZON-CL2-2021-TRANSFORMATIONS-01-05: </a:t>
            </a:r>
            <a:r>
              <a:rPr lang="es-ES" sz="1100" dirty="0" err="1"/>
              <a:t>Integration</a:t>
            </a:r>
            <a:r>
              <a:rPr lang="es-ES" sz="1100" dirty="0"/>
              <a:t> of </a:t>
            </a:r>
            <a:r>
              <a:rPr lang="es-ES" sz="1100" dirty="0" err="1"/>
              <a:t>emerging</a:t>
            </a:r>
            <a:r>
              <a:rPr lang="es-ES" sz="1100" dirty="0"/>
              <a:t> new </a:t>
            </a:r>
            <a:r>
              <a:rPr lang="es-ES" sz="1100" dirty="0" err="1"/>
              <a:t>technologies</a:t>
            </a:r>
            <a:r>
              <a:rPr lang="es-ES" sz="1100" dirty="0"/>
              <a:t> </a:t>
            </a:r>
            <a:r>
              <a:rPr lang="es-ES" sz="1100" dirty="0" err="1"/>
              <a:t>into</a:t>
            </a:r>
            <a:r>
              <a:rPr lang="es-ES" sz="1100" dirty="0"/>
              <a:t> </a:t>
            </a:r>
            <a:r>
              <a:rPr lang="es-ES" sz="1100" dirty="0" err="1"/>
              <a:t>education</a:t>
            </a:r>
            <a:r>
              <a:rPr lang="es-ES" sz="1100" dirty="0"/>
              <a:t> and training</a:t>
            </a:r>
            <a:endParaRPr sz="1100" dirty="0"/>
          </a:p>
          <a:p>
            <a:pPr marL="0" lvl="0" indent="0" algn="just" rtl="0">
              <a:spcBef>
                <a:spcPts val="0"/>
              </a:spcBef>
              <a:spcAft>
                <a:spcPts val="0"/>
              </a:spcAft>
              <a:buNone/>
            </a:pPr>
            <a:endParaRPr sz="1100" dirty="0"/>
          </a:p>
          <a:p>
            <a:pPr marL="0" lvl="0" indent="0" algn="just" rtl="0">
              <a:spcBef>
                <a:spcPts val="0"/>
              </a:spcBef>
              <a:spcAft>
                <a:spcPts val="0"/>
              </a:spcAft>
              <a:buNone/>
            </a:pPr>
            <a:r>
              <a:rPr lang="es-ES" sz="1100" b="1" dirty="0" err="1"/>
              <a:t>Deadline</a:t>
            </a:r>
            <a:r>
              <a:rPr lang="es-ES" sz="1100" b="1" dirty="0"/>
              <a:t>: 9th of </a:t>
            </a:r>
            <a:r>
              <a:rPr lang="es-ES" sz="1100" b="1" dirty="0" err="1"/>
              <a:t>September</a:t>
            </a:r>
            <a:r>
              <a:rPr lang="es-ES" sz="1100" b="1" dirty="0"/>
              <a:t> </a:t>
            </a:r>
            <a:endParaRPr sz="1100" b="1" dirty="0"/>
          </a:p>
        </p:txBody>
      </p:sp>
      <p:sp>
        <p:nvSpPr>
          <p:cNvPr id="329" name="Google Shape;329;p33"/>
          <p:cNvSpPr txBox="1"/>
          <p:nvPr/>
        </p:nvSpPr>
        <p:spPr>
          <a:xfrm>
            <a:off x="539975" y="751613"/>
            <a:ext cx="408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s-ES" sz="1200">
                <a:solidFill>
                  <a:schemeClr val="dk1"/>
                </a:solidFill>
              </a:rPr>
              <a:t>Improvement and resubmission of</a:t>
            </a:r>
            <a:r>
              <a:rPr lang="es-ES" sz="1200"/>
              <a:t> </a:t>
            </a:r>
            <a:r>
              <a:rPr lang="es-ES" sz="1200">
                <a:solidFill>
                  <a:schemeClr val="dk1"/>
                </a:solidFill>
              </a:rPr>
              <a:t>the proposal: </a:t>
            </a:r>
            <a:endParaRPr sz="1100">
              <a:solidFill>
                <a:schemeClr val="dk1"/>
              </a:solidFill>
            </a:endParaRPr>
          </a:p>
        </p:txBody>
      </p:sp>
      <p:sp>
        <p:nvSpPr>
          <p:cNvPr id="330" name="Google Shape;330;p33"/>
          <p:cNvSpPr txBox="1"/>
          <p:nvPr/>
        </p:nvSpPr>
        <p:spPr>
          <a:xfrm>
            <a:off x="476675" y="4335600"/>
            <a:ext cx="8091600" cy="400200"/>
          </a:xfrm>
          <a:prstGeom prst="rect">
            <a:avLst/>
          </a:prstGeom>
          <a:solidFill>
            <a:srgbClr val="73EDFF"/>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ES" b="1">
                <a:solidFill>
                  <a:schemeClr val="dk1"/>
                </a:solidFill>
              </a:rPr>
              <a:t>….we are also interested in participating in new projects led by other organisations.</a:t>
            </a:r>
            <a:endParaRPr b="1">
              <a:latin typeface="Comfortaa"/>
              <a:ea typeface="Comfortaa"/>
              <a:cs typeface="Comfortaa"/>
              <a:sym typeface="Comfortaa"/>
            </a:endParaRPr>
          </a:p>
        </p:txBody>
      </p:sp>
      <p:pic>
        <p:nvPicPr>
          <p:cNvPr id="331" name="Google Shape;331;p33"/>
          <p:cNvPicPr preferRelativeResize="0"/>
          <p:nvPr/>
        </p:nvPicPr>
        <p:blipFill>
          <a:blip r:embed="rId4">
            <a:alphaModFix/>
          </a:blip>
          <a:stretch>
            <a:fillRect/>
          </a:stretch>
        </p:blipFill>
        <p:spPr>
          <a:xfrm>
            <a:off x="353971" y="1140871"/>
            <a:ext cx="1066699" cy="777700"/>
          </a:xfrm>
          <a:prstGeom prst="rect">
            <a:avLst/>
          </a:prstGeom>
          <a:noFill/>
          <a:ln>
            <a:noFill/>
          </a:ln>
        </p:spPr>
      </p:pic>
      <p:sp>
        <p:nvSpPr>
          <p:cNvPr id="332" name="Google Shape;332;p33"/>
          <p:cNvSpPr txBox="1"/>
          <p:nvPr/>
        </p:nvSpPr>
        <p:spPr>
          <a:xfrm>
            <a:off x="476675" y="1938525"/>
            <a:ext cx="4882800" cy="2403900"/>
          </a:xfrm>
          <a:prstGeom prst="rect">
            <a:avLst/>
          </a:prstGeom>
          <a:noFill/>
          <a:ln>
            <a:noFill/>
          </a:ln>
        </p:spPr>
        <p:txBody>
          <a:bodyPr spcFirstLastPara="1" wrap="square" lIns="91425" tIns="91425" rIns="91425" bIns="91425" anchor="t" anchorCtr="0">
            <a:spAutoFit/>
          </a:bodyPr>
          <a:lstStyle/>
          <a:p>
            <a:pPr marL="0" marR="3175" lvl="0" indent="0" algn="just" rtl="0">
              <a:spcBef>
                <a:spcPts val="0"/>
              </a:spcBef>
              <a:spcAft>
                <a:spcPts val="0"/>
              </a:spcAft>
              <a:buNone/>
            </a:pPr>
            <a:r>
              <a:rPr lang="es-ES" sz="1100" b="1" dirty="0" err="1">
                <a:solidFill>
                  <a:schemeClr val="dk1"/>
                </a:solidFill>
              </a:rPr>
              <a:t>Proposal</a:t>
            </a:r>
            <a:r>
              <a:rPr lang="es-ES" sz="1100" b="1" dirty="0">
                <a:solidFill>
                  <a:schemeClr val="dk1"/>
                </a:solidFill>
              </a:rPr>
              <a:t> </a:t>
            </a:r>
            <a:r>
              <a:rPr lang="es-ES" sz="1100" b="1" dirty="0" err="1">
                <a:solidFill>
                  <a:schemeClr val="dk1"/>
                </a:solidFill>
              </a:rPr>
              <a:t>Objectives</a:t>
            </a:r>
            <a:r>
              <a:rPr lang="es-ES" sz="1100" b="1" dirty="0">
                <a:solidFill>
                  <a:schemeClr val="dk1"/>
                </a:solidFill>
              </a:rPr>
              <a:t>:</a:t>
            </a:r>
            <a:r>
              <a:rPr lang="es-ES" sz="1100" dirty="0">
                <a:solidFill>
                  <a:schemeClr val="dk1"/>
                </a:solidFill>
              </a:rPr>
              <a:t> </a:t>
            </a:r>
            <a:endParaRPr sz="1100" dirty="0">
              <a:solidFill>
                <a:schemeClr val="dk1"/>
              </a:solidFill>
            </a:endParaRPr>
          </a:p>
          <a:p>
            <a:pPr marL="457200" marR="3175" lvl="0" indent="-298450" algn="just" rtl="0">
              <a:lnSpc>
                <a:spcPct val="115000"/>
              </a:lnSpc>
              <a:spcBef>
                <a:spcPts val="1000"/>
              </a:spcBef>
              <a:spcAft>
                <a:spcPts val="0"/>
              </a:spcAft>
              <a:buClr>
                <a:schemeClr val="dk1"/>
              </a:buClr>
              <a:buSzPts val="1100"/>
              <a:buChar char="-"/>
            </a:pPr>
            <a:r>
              <a:rPr lang="es-ES" sz="1100" dirty="0" err="1">
                <a:solidFill>
                  <a:schemeClr val="dk1"/>
                </a:solidFill>
              </a:rPr>
              <a:t>support</a:t>
            </a:r>
            <a:r>
              <a:rPr lang="es-ES" sz="1100" dirty="0">
                <a:solidFill>
                  <a:schemeClr val="dk1"/>
                </a:solidFill>
              </a:rPr>
              <a:t> </a:t>
            </a:r>
            <a:r>
              <a:rPr lang="es-ES" sz="1100" dirty="0" err="1">
                <a:solidFill>
                  <a:schemeClr val="dk1"/>
                </a:solidFill>
              </a:rPr>
              <a:t>the</a:t>
            </a:r>
            <a:r>
              <a:rPr lang="es-ES" sz="1100" dirty="0">
                <a:solidFill>
                  <a:schemeClr val="dk1"/>
                </a:solidFill>
              </a:rPr>
              <a:t> </a:t>
            </a:r>
            <a:r>
              <a:rPr lang="es-ES" sz="1100" dirty="0" err="1">
                <a:solidFill>
                  <a:schemeClr val="dk1"/>
                </a:solidFill>
              </a:rPr>
              <a:t>purposeful</a:t>
            </a:r>
            <a:r>
              <a:rPr lang="es-ES" sz="1100" dirty="0">
                <a:solidFill>
                  <a:schemeClr val="dk1"/>
                </a:solidFill>
              </a:rPr>
              <a:t> and </a:t>
            </a:r>
            <a:r>
              <a:rPr lang="es-ES" sz="1100" dirty="0" err="1">
                <a:solidFill>
                  <a:schemeClr val="dk1"/>
                </a:solidFill>
              </a:rPr>
              <a:t>pedagogical</a:t>
            </a:r>
            <a:r>
              <a:rPr lang="es-ES" sz="1100" dirty="0">
                <a:solidFill>
                  <a:schemeClr val="dk1"/>
                </a:solidFill>
              </a:rPr>
              <a:t> use of </a:t>
            </a:r>
            <a:r>
              <a:rPr lang="es-ES" sz="1100" b="1" dirty="0" err="1">
                <a:solidFill>
                  <a:schemeClr val="dk1"/>
                </a:solidFill>
              </a:rPr>
              <a:t>emerging</a:t>
            </a:r>
            <a:r>
              <a:rPr lang="es-ES" sz="1100" b="1" dirty="0">
                <a:solidFill>
                  <a:schemeClr val="dk1"/>
                </a:solidFill>
              </a:rPr>
              <a:t> </a:t>
            </a:r>
            <a:r>
              <a:rPr lang="es-ES" sz="1100" b="1" dirty="0" err="1">
                <a:solidFill>
                  <a:schemeClr val="dk1"/>
                </a:solidFill>
              </a:rPr>
              <a:t>technologies</a:t>
            </a:r>
            <a:r>
              <a:rPr lang="es-ES" sz="1100" dirty="0">
                <a:solidFill>
                  <a:schemeClr val="dk1"/>
                </a:solidFill>
              </a:rPr>
              <a:t> (</a:t>
            </a:r>
            <a:r>
              <a:rPr lang="es-ES" sz="1100" dirty="0" err="1">
                <a:solidFill>
                  <a:schemeClr val="dk1"/>
                </a:solidFill>
              </a:rPr>
              <a:t>including</a:t>
            </a:r>
            <a:r>
              <a:rPr lang="es-ES" sz="1100" dirty="0">
                <a:solidFill>
                  <a:schemeClr val="dk1"/>
                </a:solidFill>
              </a:rPr>
              <a:t> AI, VR, AR, </a:t>
            </a:r>
            <a:r>
              <a:rPr lang="es-ES" sz="1100" dirty="0" err="1">
                <a:solidFill>
                  <a:schemeClr val="dk1"/>
                </a:solidFill>
              </a:rPr>
              <a:t>robotics</a:t>
            </a:r>
            <a:r>
              <a:rPr lang="es-ES" sz="1100" dirty="0">
                <a:solidFill>
                  <a:schemeClr val="dk1"/>
                </a:solidFill>
              </a:rPr>
              <a:t>), </a:t>
            </a:r>
            <a:endParaRPr sz="1100" dirty="0">
              <a:solidFill>
                <a:schemeClr val="dk1"/>
              </a:solidFill>
            </a:endParaRPr>
          </a:p>
          <a:p>
            <a:pPr marL="457200" marR="3175" lvl="0" indent="-298450" algn="just" rtl="0">
              <a:lnSpc>
                <a:spcPct val="115000"/>
              </a:lnSpc>
              <a:spcBef>
                <a:spcPts val="0"/>
              </a:spcBef>
              <a:spcAft>
                <a:spcPts val="0"/>
              </a:spcAft>
              <a:buClr>
                <a:schemeClr val="dk1"/>
              </a:buClr>
              <a:buSzPts val="1100"/>
              <a:buChar char="-"/>
            </a:pPr>
            <a:r>
              <a:rPr lang="es-ES" sz="1100" dirty="0" err="1">
                <a:solidFill>
                  <a:schemeClr val="dk1"/>
                </a:solidFill>
              </a:rPr>
              <a:t>develop</a:t>
            </a:r>
            <a:r>
              <a:rPr lang="es-ES" sz="1100" dirty="0">
                <a:solidFill>
                  <a:schemeClr val="dk1"/>
                </a:solidFill>
              </a:rPr>
              <a:t> </a:t>
            </a:r>
            <a:r>
              <a:rPr lang="es-ES" sz="1100" dirty="0" err="1">
                <a:solidFill>
                  <a:schemeClr val="dk1"/>
                </a:solidFill>
              </a:rPr>
              <a:t>an</a:t>
            </a:r>
            <a:r>
              <a:rPr lang="es-ES" sz="1100" dirty="0">
                <a:solidFill>
                  <a:schemeClr val="dk1"/>
                </a:solidFill>
              </a:rPr>
              <a:t> </a:t>
            </a:r>
            <a:r>
              <a:rPr lang="es-ES" sz="1100" dirty="0" err="1">
                <a:solidFill>
                  <a:schemeClr val="dk1"/>
                </a:solidFill>
              </a:rPr>
              <a:t>approach</a:t>
            </a:r>
            <a:r>
              <a:rPr lang="es-ES" sz="1100" dirty="0">
                <a:solidFill>
                  <a:schemeClr val="dk1"/>
                </a:solidFill>
              </a:rPr>
              <a:t> </a:t>
            </a:r>
            <a:r>
              <a:rPr lang="es-ES" sz="1100" dirty="0" err="1">
                <a:solidFill>
                  <a:schemeClr val="dk1"/>
                </a:solidFill>
              </a:rPr>
              <a:t>to</a:t>
            </a:r>
            <a:r>
              <a:rPr lang="es-ES" sz="1100" dirty="0">
                <a:solidFill>
                  <a:schemeClr val="dk1"/>
                </a:solidFill>
              </a:rPr>
              <a:t> </a:t>
            </a:r>
            <a:r>
              <a:rPr lang="es-ES" sz="1100" dirty="0" err="1">
                <a:solidFill>
                  <a:schemeClr val="dk1"/>
                </a:solidFill>
              </a:rPr>
              <a:t>the</a:t>
            </a:r>
            <a:r>
              <a:rPr lang="es-ES" sz="1100" dirty="0">
                <a:solidFill>
                  <a:schemeClr val="dk1"/>
                </a:solidFill>
              </a:rPr>
              <a:t> </a:t>
            </a:r>
            <a:r>
              <a:rPr lang="es-ES" sz="1100" b="1" dirty="0" err="1">
                <a:solidFill>
                  <a:schemeClr val="dk1"/>
                </a:solidFill>
              </a:rPr>
              <a:t>mainstreaming</a:t>
            </a:r>
            <a:r>
              <a:rPr lang="es-ES" sz="1100" b="1" dirty="0">
                <a:solidFill>
                  <a:schemeClr val="dk1"/>
                </a:solidFill>
              </a:rPr>
              <a:t> of </a:t>
            </a:r>
            <a:r>
              <a:rPr lang="es-ES" sz="1100" b="1" dirty="0" err="1">
                <a:solidFill>
                  <a:schemeClr val="dk1"/>
                </a:solidFill>
              </a:rPr>
              <a:t>innovation</a:t>
            </a:r>
            <a:r>
              <a:rPr lang="es-ES" sz="1100" dirty="0">
                <a:solidFill>
                  <a:schemeClr val="dk1"/>
                </a:solidFill>
              </a:rPr>
              <a:t> </a:t>
            </a:r>
            <a:r>
              <a:rPr lang="es-ES" sz="1100" dirty="0" err="1">
                <a:solidFill>
                  <a:schemeClr val="dk1"/>
                </a:solidFill>
              </a:rPr>
              <a:t>to</a:t>
            </a:r>
            <a:r>
              <a:rPr lang="es-ES" sz="1100" dirty="0">
                <a:solidFill>
                  <a:schemeClr val="dk1"/>
                </a:solidFill>
              </a:rPr>
              <a:t> </a:t>
            </a:r>
            <a:r>
              <a:rPr lang="es-ES" sz="1100" dirty="0" err="1">
                <a:solidFill>
                  <a:schemeClr val="dk1"/>
                </a:solidFill>
              </a:rPr>
              <a:t>achieve</a:t>
            </a:r>
            <a:r>
              <a:rPr lang="es-ES" sz="1100" dirty="0">
                <a:solidFill>
                  <a:schemeClr val="dk1"/>
                </a:solidFill>
              </a:rPr>
              <a:t> “</a:t>
            </a:r>
            <a:r>
              <a:rPr lang="es-ES" sz="1100" dirty="0" err="1">
                <a:solidFill>
                  <a:schemeClr val="dk1"/>
                </a:solidFill>
              </a:rPr>
              <a:t>grounded</a:t>
            </a:r>
            <a:r>
              <a:rPr lang="es-ES" sz="1100" dirty="0">
                <a:solidFill>
                  <a:schemeClr val="dk1"/>
                </a:solidFill>
              </a:rPr>
              <a:t>” </a:t>
            </a:r>
            <a:r>
              <a:rPr lang="es-ES" sz="1100" dirty="0" err="1">
                <a:solidFill>
                  <a:schemeClr val="dk1"/>
                </a:solidFill>
              </a:rPr>
              <a:t>adoption</a:t>
            </a:r>
            <a:r>
              <a:rPr lang="es-ES" sz="1100" dirty="0">
                <a:solidFill>
                  <a:schemeClr val="dk1"/>
                </a:solidFill>
              </a:rPr>
              <a:t>, </a:t>
            </a:r>
            <a:r>
              <a:rPr lang="es-ES" sz="1100" dirty="0" err="1">
                <a:solidFill>
                  <a:schemeClr val="dk1"/>
                </a:solidFill>
              </a:rPr>
              <a:t>integration</a:t>
            </a:r>
            <a:r>
              <a:rPr lang="es-ES" sz="1100" dirty="0">
                <a:solidFill>
                  <a:schemeClr val="dk1"/>
                </a:solidFill>
              </a:rPr>
              <a:t> and </a:t>
            </a:r>
            <a:r>
              <a:rPr lang="es-ES" sz="1100" dirty="0" err="1">
                <a:solidFill>
                  <a:schemeClr val="dk1"/>
                </a:solidFill>
              </a:rPr>
              <a:t>consolidation</a:t>
            </a:r>
            <a:r>
              <a:rPr lang="es-ES" sz="1100" dirty="0">
                <a:solidFill>
                  <a:schemeClr val="dk1"/>
                </a:solidFill>
              </a:rPr>
              <a:t> of </a:t>
            </a:r>
            <a:r>
              <a:rPr lang="es-ES" sz="1100" dirty="0" err="1">
                <a:solidFill>
                  <a:schemeClr val="dk1"/>
                </a:solidFill>
              </a:rPr>
              <a:t>innovative</a:t>
            </a:r>
            <a:r>
              <a:rPr lang="es-ES" sz="1100" dirty="0">
                <a:solidFill>
                  <a:schemeClr val="dk1"/>
                </a:solidFill>
              </a:rPr>
              <a:t> ICT-</a:t>
            </a:r>
            <a:r>
              <a:rPr lang="es-ES" sz="1100" dirty="0" err="1">
                <a:solidFill>
                  <a:schemeClr val="dk1"/>
                </a:solidFill>
              </a:rPr>
              <a:t>based</a:t>
            </a:r>
            <a:r>
              <a:rPr lang="es-ES" sz="1100" dirty="0">
                <a:solidFill>
                  <a:schemeClr val="dk1"/>
                </a:solidFill>
              </a:rPr>
              <a:t> </a:t>
            </a:r>
            <a:r>
              <a:rPr lang="es-ES" sz="1100" dirty="0" err="1">
                <a:solidFill>
                  <a:schemeClr val="dk1"/>
                </a:solidFill>
              </a:rPr>
              <a:t>educational</a:t>
            </a:r>
            <a:r>
              <a:rPr lang="es-ES" sz="1100" dirty="0">
                <a:solidFill>
                  <a:schemeClr val="dk1"/>
                </a:solidFill>
              </a:rPr>
              <a:t> </a:t>
            </a:r>
            <a:r>
              <a:rPr lang="es-ES" sz="1100" dirty="0" err="1">
                <a:solidFill>
                  <a:schemeClr val="dk1"/>
                </a:solidFill>
              </a:rPr>
              <a:t>practices</a:t>
            </a:r>
            <a:r>
              <a:rPr lang="es-ES" sz="1100" dirty="0">
                <a:solidFill>
                  <a:schemeClr val="dk1"/>
                </a:solidFill>
              </a:rPr>
              <a:t> in </a:t>
            </a:r>
            <a:r>
              <a:rPr lang="es-ES" sz="1100" dirty="0" err="1">
                <a:solidFill>
                  <a:schemeClr val="dk1"/>
                </a:solidFill>
              </a:rPr>
              <a:t>schools</a:t>
            </a:r>
            <a:r>
              <a:rPr lang="es-ES" sz="1100" dirty="0">
                <a:solidFill>
                  <a:schemeClr val="dk1"/>
                </a:solidFill>
              </a:rPr>
              <a:t>, </a:t>
            </a:r>
            <a:endParaRPr sz="1100" dirty="0">
              <a:solidFill>
                <a:schemeClr val="dk1"/>
              </a:solidFill>
            </a:endParaRPr>
          </a:p>
          <a:p>
            <a:pPr marL="457200" marR="3175" lvl="0" indent="-298450" algn="just" rtl="0">
              <a:lnSpc>
                <a:spcPct val="115000"/>
              </a:lnSpc>
              <a:spcBef>
                <a:spcPts val="0"/>
              </a:spcBef>
              <a:spcAft>
                <a:spcPts val="0"/>
              </a:spcAft>
              <a:buClr>
                <a:schemeClr val="dk1"/>
              </a:buClr>
              <a:buSzPts val="1100"/>
              <a:buChar char="-"/>
            </a:pPr>
            <a:r>
              <a:rPr lang="es-ES" sz="1100" dirty="0" err="1">
                <a:solidFill>
                  <a:schemeClr val="dk1"/>
                </a:solidFill>
              </a:rPr>
              <a:t>identify</a:t>
            </a:r>
            <a:r>
              <a:rPr lang="es-ES" sz="1100" dirty="0">
                <a:solidFill>
                  <a:schemeClr val="dk1"/>
                </a:solidFill>
              </a:rPr>
              <a:t> </a:t>
            </a:r>
            <a:r>
              <a:rPr lang="es-ES" sz="1100" dirty="0" err="1">
                <a:solidFill>
                  <a:schemeClr val="dk1"/>
                </a:solidFill>
              </a:rPr>
              <a:t>barriers</a:t>
            </a:r>
            <a:r>
              <a:rPr lang="es-ES" sz="1100" dirty="0">
                <a:solidFill>
                  <a:schemeClr val="dk1"/>
                </a:solidFill>
              </a:rPr>
              <a:t>, </a:t>
            </a:r>
            <a:r>
              <a:rPr lang="es-ES" sz="1100" dirty="0" err="1">
                <a:solidFill>
                  <a:schemeClr val="dk1"/>
                </a:solidFill>
              </a:rPr>
              <a:t>enablers</a:t>
            </a:r>
            <a:r>
              <a:rPr lang="es-ES" sz="1100" dirty="0">
                <a:solidFill>
                  <a:schemeClr val="dk1"/>
                </a:solidFill>
              </a:rPr>
              <a:t> and </a:t>
            </a:r>
            <a:r>
              <a:rPr lang="es-ES" sz="1100" dirty="0" err="1">
                <a:solidFill>
                  <a:schemeClr val="dk1"/>
                </a:solidFill>
              </a:rPr>
              <a:t>framework</a:t>
            </a:r>
            <a:r>
              <a:rPr lang="es-ES" sz="1100" dirty="0">
                <a:solidFill>
                  <a:schemeClr val="dk1"/>
                </a:solidFill>
              </a:rPr>
              <a:t> </a:t>
            </a:r>
            <a:r>
              <a:rPr lang="es-ES" sz="1100" dirty="0" err="1">
                <a:solidFill>
                  <a:schemeClr val="dk1"/>
                </a:solidFill>
              </a:rPr>
              <a:t>conditions</a:t>
            </a:r>
            <a:r>
              <a:rPr lang="es-ES" sz="1100" dirty="0">
                <a:solidFill>
                  <a:schemeClr val="dk1"/>
                </a:solidFill>
              </a:rPr>
              <a:t> </a:t>
            </a:r>
            <a:r>
              <a:rPr lang="es-ES" sz="1100" dirty="0" err="1">
                <a:solidFill>
                  <a:schemeClr val="dk1"/>
                </a:solidFill>
              </a:rPr>
              <a:t>for</a:t>
            </a:r>
            <a:r>
              <a:rPr lang="es-ES" sz="1100" dirty="0">
                <a:solidFill>
                  <a:schemeClr val="dk1"/>
                </a:solidFill>
              </a:rPr>
              <a:t> </a:t>
            </a:r>
            <a:r>
              <a:rPr lang="es-ES" sz="1100" dirty="0" err="1">
                <a:solidFill>
                  <a:schemeClr val="dk1"/>
                </a:solidFill>
              </a:rPr>
              <a:t>successfully</a:t>
            </a:r>
            <a:r>
              <a:rPr lang="es-ES" sz="1100" dirty="0">
                <a:solidFill>
                  <a:schemeClr val="dk1"/>
                </a:solidFill>
              </a:rPr>
              <a:t> </a:t>
            </a:r>
            <a:r>
              <a:rPr lang="es-ES" sz="1100" dirty="0" err="1">
                <a:solidFill>
                  <a:schemeClr val="dk1"/>
                </a:solidFill>
              </a:rPr>
              <a:t>embedding</a:t>
            </a:r>
            <a:r>
              <a:rPr lang="es-ES" sz="1100" dirty="0">
                <a:solidFill>
                  <a:schemeClr val="dk1"/>
                </a:solidFill>
              </a:rPr>
              <a:t> </a:t>
            </a:r>
            <a:r>
              <a:rPr lang="es-ES" sz="1100" dirty="0" err="1">
                <a:solidFill>
                  <a:schemeClr val="dk1"/>
                </a:solidFill>
              </a:rPr>
              <a:t>emerging</a:t>
            </a:r>
            <a:r>
              <a:rPr lang="es-ES" sz="1100" dirty="0">
                <a:solidFill>
                  <a:schemeClr val="dk1"/>
                </a:solidFill>
              </a:rPr>
              <a:t> </a:t>
            </a:r>
            <a:r>
              <a:rPr lang="es-ES" sz="1100" dirty="0" err="1">
                <a:solidFill>
                  <a:schemeClr val="dk1"/>
                </a:solidFill>
              </a:rPr>
              <a:t>technologies</a:t>
            </a:r>
            <a:r>
              <a:rPr lang="es-ES" sz="1100" dirty="0">
                <a:solidFill>
                  <a:schemeClr val="dk1"/>
                </a:solidFill>
              </a:rPr>
              <a:t> in </a:t>
            </a:r>
            <a:r>
              <a:rPr lang="es-ES" sz="1100" dirty="0" err="1">
                <a:solidFill>
                  <a:schemeClr val="dk1"/>
                </a:solidFill>
              </a:rPr>
              <a:t>educational</a:t>
            </a:r>
            <a:r>
              <a:rPr lang="es-ES" sz="1100" dirty="0">
                <a:solidFill>
                  <a:schemeClr val="dk1"/>
                </a:solidFill>
              </a:rPr>
              <a:t> </a:t>
            </a:r>
            <a:r>
              <a:rPr lang="es-ES" sz="1100" dirty="0" err="1">
                <a:solidFill>
                  <a:schemeClr val="dk1"/>
                </a:solidFill>
              </a:rPr>
              <a:t>practices</a:t>
            </a:r>
            <a:r>
              <a:rPr lang="es-ES" sz="1100" dirty="0">
                <a:solidFill>
                  <a:schemeClr val="dk1"/>
                </a:solidFill>
              </a:rPr>
              <a:t>,</a:t>
            </a:r>
            <a:endParaRPr sz="1100" dirty="0">
              <a:solidFill>
                <a:schemeClr val="dk1"/>
              </a:solidFill>
            </a:endParaRPr>
          </a:p>
          <a:p>
            <a:pPr marL="457200" marR="3175" lvl="0" indent="-298450" algn="just" rtl="0">
              <a:lnSpc>
                <a:spcPct val="115000"/>
              </a:lnSpc>
              <a:spcBef>
                <a:spcPts val="0"/>
              </a:spcBef>
              <a:spcAft>
                <a:spcPts val="0"/>
              </a:spcAft>
              <a:buClr>
                <a:schemeClr val="dk1"/>
              </a:buClr>
              <a:buSzPts val="1100"/>
              <a:buChar char="-"/>
            </a:pPr>
            <a:r>
              <a:rPr lang="es-ES" sz="1100" dirty="0" err="1">
                <a:solidFill>
                  <a:schemeClr val="dk1"/>
                </a:solidFill>
              </a:rPr>
              <a:t>develop</a:t>
            </a:r>
            <a:r>
              <a:rPr lang="es-ES" sz="1100" dirty="0">
                <a:solidFill>
                  <a:schemeClr val="dk1"/>
                </a:solidFill>
              </a:rPr>
              <a:t> and </a:t>
            </a:r>
            <a:r>
              <a:rPr lang="es-ES" sz="1100" dirty="0" err="1">
                <a:solidFill>
                  <a:schemeClr val="dk1"/>
                </a:solidFill>
              </a:rPr>
              <a:t>consolidate</a:t>
            </a:r>
            <a:r>
              <a:rPr lang="es-ES" sz="1100" dirty="0">
                <a:solidFill>
                  <a:schemeClr val="dk1"/>
                </a:solidFill>
              </a:rPr>
              <a:t> a </a:t>
            </a:r>
            <a:r>
              <a:rPr lang="es-ES" sz="1100" dirty="0" err="1">
                <a:solidFill>
                  <a:schemeClr val="dk1"/>
                </a:solidFill>
              </a:rPr>
              <a:t>broad</a:t>
            </a:r>
            <a:r>
              <a:rPr lang="es-ES" sz="1100" dirty="0">
                <a:solidFill>
                  <a:schemeClr val="dk1"/>
                </a:solidFill>
              </a:rPr>
              <a:t> and </a:t>
            </a:r>
            <a:r>
              <a:rPr lang="es-ES" sz="1100" dirty="0" err="1">
                <a:solidFill>
                  <a:schemeClr val="dk1"/>
                </a:solidFill>
              </a:rPr>
              <a:t>diverse</a:t>
            </a:r>
            <a:r>
              <a:rPr lang="es-ES" sz="1100" dirty="0">
                <a:solidFill>
                  <a:schemeClr val="dk1"/>
                </a:solidFill>
              </a:rPr>
              <a:t> </a:t>
            </a:r>
            <a:r>
              <a:rPr lang="es-ES" sz="1100" b="1" dirty="0" err="1">
                <a:solidFill>
                  <a:schemeClr val="dk1"/>
                </a:solidFill>
              </a:rPr>
              <a:t>network</a:t>
            </a:r>
            <a:r>
              <a:rPr lang="es-ES" sz="1100" b="1" dirty="0">
                <a:solidFill>
                  <a:schemeClr val="dk1"/>
                </a:solidFill>
              </a:rPr>
              <a:t> </a:t>
            </a:r>
            <a:r>
              <a:rPr lang="es-ES" sz="1100" dirty="0" err="1">
                <a:solidFill>
                  <a:schemeClr val="dk1"/>
                </a:solidFill>
              </a:rPr>
              <a:t>across</a:t>
            </a:r>
            <a:r>
              <a:rPr lang="es-ES" sz="1100" dirty="0">
                <a:solidFill>
                  <a:schemeClr val="dk1"/>
                </a:solidFill>
              </a:rPr>
              <a:t> </a:t>
            </a:r>
            <a:r>
              <a:rPr lang="es-ES" sz="1100" dirty="0" err="1">
                <a:solidFill>
                  <a:schemeClr val="dk1"/>
                </a:solidFill>
              </a:rPr>
              <a:t>Europe</a:t>
            </a:r>
            <a:r>
              <a:rPr lang="es-ES" sz="1100" dirty="0">
                <a:solidFill>
                  <a:schemeClr val="dk1"/>
                </a:solidFill>
              </a:rPr>
              <a:t> </a:t>
            </a:r>
            <a:r>
              <a:rPr lang="es-ES" sz="1100" dirty="0" err="1">
                <a:solidFill>
                  <a:schemeClr val="dk1"/>
                </a:solidFill>
              </a:rPr>
              <a:t>to</a:t>
            </a:r>
            <a:r>
              <a:rPr lang="es-ES" sz="1100" dirty="0">
                <a:solidFill>
                  <a:schemeClr val="dk1"/>
                </a:solidFill>
              </a:rPr>
              <a:t> </a:t>
            </a:r>
            <a:r>
              <a:rPr lang="es-ES" sz="1100" dirty="0" err="1">
                <a:solidFill>
                  <a:schemeClr val="dk1"/>
                </a:solidFill>
              </a:rPr>
              <a:t>facilitate</a:t>
            </a:r>
            <a:r>
              <a:rPr lang="es-ES" sz="1100" dirty="0">
                <a:solidFill>
                  <a:schemeClr val="dk1"/>
                </a:solidFill>
              </a:rPr>
              <a:t> and </a:t>
            </a:r>
            <a:r>
              <a:rPr lang="es-ES" sz="1100" dirty="0" err="1">
                <a:solidFill>
                  <a:schemeClr val="dk1"/>
                </a:solidFill>
              </a:rPr>
              <a:t>support</a:t>
            </a:r>
            <a:r>
              <a:rPr lang="es-ES" sz="1100" dirty="0">
                <a:solidFill>
                  <a:schemeClr val="dk1"/>
                </a:solidFill>
              </a:rPr>
              <a:t> </a:t>
            </a:r>
            <a:r>
              <a:rPr lang="es-ES" sz="1100" dirty="0" err="1">
                <a:solidFill>
                  <a:schemeClr val="dk1"/>
                </a:solidFill>
              </a:rPr>
              <a:t>the</a:t>
            </a:r>
            <a:r>
              <a:rPr lang="es-ES" sz="1100" dirty="0">
                <a:solidFill>
                  <a:schemeClr val="dk1"/>
                </a:solidFill>
              </a:rPr>
              <a:t> </a:t>
            </a:r>
            <a:r>
              <a:rPr lang="es-ES" sz="1100" dirty="0" err="1">
                <a:solidFill>
                  <a:schemeClr val="dk1"/>
                </a:solidFill>
              </a:rPr>
              <a:t>mainstreaming</a:t>
            </a:r>
            <a:r>
              <a:rPr lang="es-ES" sz="1100" dirty="0">
                <a:solidFill>
                  <a:schemeClr val="dk1"/>
                </a:solidFill>
              </a:rPr>
              <a:t> </a:t>
            </a:r>
            <a:r>
              <a:rPr lang="es-ES" sz="1100" dirty="0" err="1">
                <a:solidFill>
                  <a:schemeClr val="dk1"/>
                </a:solidFill>
              </a:rPr>
              <a:t>process</a:t>
            </a:r>
            <a:r>
              <a:rPr lang="es-ES" sz="1100" dirty="0">
                <a:solidFill>
                  <a:schemeClr val="dk1"/>
                </a:solidFill>
              </a:rPr>
              <a:t>.</a:t>
            </a:r>
            <a:endParaRPr sz="1100" dirty="0">
              <a:solidFill>
                <a:schemeClr val="dk1"/>
              </a:solidFill>
            </a:endParaRPr>
          </a:p>
          <a:p>
            <a:pPr marL="457200" marR="3175" lvl="0" indent="0" algn="just" rtl="0">
              <a:spcBef>
                <a:spcPts val="0"/>
              </a:spcBef>
              <a:spcAft>
                <a:spcPts val="0"/>
              </a:spcAft>
              <a:buNone/>
            </a:pPr>
            <a:endParaRPr sz="1100" dirty="0">
              <a:solidFill>
                <a:schemeClr val="dk1"/>
              </a:solidFill>
            </a:endParaRPr>
          </a:p>
        </p:txBody>
      </p:sp>
      <p:sp>
        <p:nvSpPr>
          <p:cNvPr id="333" name="Google Shape;333;p33"/>
          <p:cNvSpPr txBox="1"/>
          <p:nvPr/>
        </p:nvSpPr>
        <p:spPr>
          <a:xfrm>
            <a:off x="1420675" y="1176125"/>
            <a:ext cx="30000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ES" sz="1200" b="1">
                <a:solidFill>
                  <a:schemeClr val="dk1"/>
                </a:solidFill>
              </a:rPr>
              <a:t>REIN - Redistribution of Educational Innovation Network</a:t>
            </a:r>
            <a:endParaRPr/>
          </a:p>
        </p:txBody>
      </p:sp>
      <p:cxnSp>
        <p:nvCxnSpPr>
          <p:cNvPr id="334" name="Google Shape;334;p33"/>
          <p:cNvCxnSpPr/>
          <p:nvPr/>
        </p:nvCxnSpPr>
        <p:spPr>
          <a:xfrm rot="10800000" flipH="1">
            <a:off x="4632875" y="1333588"/>
            <a:ext cx="1031400" cy="6000"/>
          </a:xfrm>
          <a:prstGeom prst="straightConnector1">
            <a:avLst/>
          </a:prstGeom>
          <a:noFill/>
          <a:ln w="38100" cap="flat" cmpd="sng">
            <a:solidFill>
              <a:srgbClr val="FF9900"/>
            </a:solidFill>
            <a:prstDash val="solid"/>
            <a:round/>
            <a:headEnd type="none" w="med" len="med"/>
            <a:tailEnd type="triangle" w="med" len="med"/>
          </a:ln>
        </p:spPr>
      </p:cxnSp>
      <p:pic>
        <p:nvPicPr>
          <p:cNvPr id="335" name="Google Shape;335;p33"/>
          <p:cNvPicPr preferRelativeResize="0"/>
          <p:nvPr/>
        </p:nvPicPr>
        <p:blipFill>
          <a:blip r:embed="rId5">
            <a:alphaModFix/>
          </a:blip>
          <a:stretch>
            <a:fillRect/>
          </a:stretch>
        </p:blipFill>
        <p:spPr>
          <a:xfrm>
            <a:off x="453925" y="241992"/>
            <a:ext cx="1817126" cy="432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body" idx="1"/>
          </p:nvPr>
        </p:nvSpPr>
        <p:spPr>
          <a:xfrm>
            <a:off x="487302" y="1044933"/>
            <a:ext cx="3057300" cy="3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Font typeface="Arial"/>
              <a:buNone/>
            </a:pPr>
            <a:r>
              <a:rPr lang="es-ES" sz="1800" b="0" i="0" u="none" strike="noStrike" cap="none">
                <a:solidFill>
                  <a:schemeClr val="lt1"/>
                </a:solidFill>
                <a:latin typeface="Arial"/>
                <a:ea typeface="Arial"/>
                <a:cs typeface="Arial"/>
                <a:sym typeface="Arial"/>
              </a:rPr>
              <a:t>UOC.universitat</a:t>
            </a:r>
            <a:endParaRPr sz="1800" b="0" i="0" u="none" strike="noStrike" cap="none">
              <a:solidFill>
                <a:schemeClr val="lt1"/>
              </a:solidFill>
              <a:latin typeface="Arial"/>
              <a:ea typeface="Arial"/>
              <a:cs typeface="Arial"/>
              <a:sym typeface="Arial"/>
            </a:endParaRPr>
          </a:p>
        </p:txBody>
      </p:sp>
      <p:sp>
        <p:nvSpPr>
          <p:cNvPr id="341" name="Google Shape;341;p34"/>
          <p:cNvSpPr txBox="1">
            <a:spLocks noGrp="1"/>
          </p:cNvSpPr>
          <p:nvPr>
            <p:ph type="body" idx="2"/>
          </p:nvPr>
        </p:nvSpPr>
        <p:spPr>
          <a:xfrm>
            <a:off x="487299" y="1300850"/>
            <a:ext cx="4419000" cy="2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Font typeface="Arial"/>
              <a:buNone/>
            </a:pPr>
            <a:r>
              <a:rPr lang="es-ES">
                <a:uFill>
                  <a:noFill/>
                </a:uFill>
                <a:hlinkClick r:id="rId3"/>
              </a:rPr>
              <a:t>@edulabTIC</a:t>
            </a:r>
            <a:r>
              <a:rPr lang="es-ES"/>
              <a:t> </a:t>
            </a:r>
            <a:r>
              <a:rPr lang="es-ES" sz="1800" b="0" i="0" u="none" strike="noStrike" cap="none">
                <a:solidFill>
                  <a:schemeClr val="lt1"/>
                </a:solidFill>
                <a:latin typeface="Arial"/>
                <a:ea typeface="Arial"/>
                <a:cs typeface="Arial"/>
                <a:sym typeface="Arial"/>
              </a:rPr>
              <a:t>@UOCuniversitat</a:t>
            </a:r>
            <a:endParaRPr sz="1800" b="0" i="0" u="none" strike="noStrike" cap="none">
              <a:solidFill>
                <a:schemeClr val="lt1"/>
              </a:solidFill>
              <a:latin typeface="Arial"/>
              <a:ea typeface="Arial"/>
              <a:cs typeface="Arial"/>
              <a:sym typeface="Arial"/>
            </a:endParaRPr>
          </a:p>
        </p:txBody>
      </p:sp>
      <p:sp>
        <p:nvSpPr>
          <p:cNvPr id="342" name="Google Shape;342;p34"/>
          <p:cNvSpPr txBox="1">
            <a:spLocks noGrp="1"/>
          </p:cNvSpPr>
          <p:nvPr>
            <p:ph type="body" idx="3"/>
          </p:nvPr>
        </p:nvSpPr>
        <p:spPr>
          <a:xfrm>
            <a:off x="487302" y="1552302"/>
            <a:ext cx="3057300" cy="2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Font typeface="Arial"/>
              <a:buNone/>
            </a:pPr>
            <a:r>
              <a:rPr lang="es-ES" sz="1800" b="0" i="0" u="none" strike="noStrike" cap="none">
                <a:solidFill>
                  <a:schemeClr val="lt1"/>
                </a:solidFill>
                <a:latin typeface="Arial"/>
                <a:ea typeface="Arial"/>
                <a:cs typeface="Arial"/>
                <a:sym typeface="Arial"/>
              </a:rPr>
              <a:t>@uocuniversitat</a:t>
            </a:r>
            <a:endParaRPr sz="1800" b="0" i="0" u="none" strike="noStrike" cap="none">
              <a:solidFill>
                <a:schemeClr val="lt1"/>
              </a:solidFill>
              <a:latin typeface="Arial"/>
              <a:ea typeface="Arial"/>
              <a:cs typeface="Arial"/>
              <a:sym typeface="Arial"/>
            </a:endParaRPr>
          </a:p>
        </p:txBody>
      </p:sp>
      <p:pic>
        <p:nvPicPr>
          <p:cNvPr id="343" name="Google Shape;343;p34"/>
          <p:cNvPicPr preferRelativeResize="0"/>
          <p:nvPr/>
        </p:nvPicPr>
        <p:blipFill>
          <a:blip r:embed="rId4">
            <a:alphaModFix/>
          </a:blip>
          <a:stretch>
            <a:fillRect/>
          </a:stretch>
        </p:blipFill>
        <p:spPr>
          <a:xfrm>
            <a:off x="7353508" y="2292335"/>
            <a:ext cx="1083325" cy="1447326"/>
          </a:xfrm>
          <a:prstGeom prst="rect">
            <a:avLst/>
          </a:prstGeom>
          <a:noFill/>
          <a:ln>
            <a:noFill/>
          </a:ln>
        </p:spPr>
      </p:pic>
      <p:sp>
        <p:nvSpPr>
          <p:cNvPr id="344" name="Google Shape;344;p34"/>
          <p:cNvSpPr txBox="1"/>
          <p:nvPr/>
        </p:nvSpPr>
        <p:spPr>
          <a:xfrm>
            <a:off x="2064600" y="2313100"/>
            <a:ext cx="5245200" cy="1405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ES" sz="2300">
                <a:solidFill>
                  <a:schemeClr val="lt1"/>
                </a:solidFill>
              </a:rPr>
              <a:t>Contacts: </a:t>
            </a:r>
            <a:endParaRPr sz="2300">
              <a:solidFill>
                <a:schemeClr val="lt1"/>
              </a:solidFill>
            </a:endParaRPr>
          </a:p>
          <a:p>
            <a:pPr marL="0" lvl="0" indent="0" algn="l" rtl="0">
              <a:spcBef>
                <a:spcPts val="1000"/>
              </a:spcBef>
              <a:spcAft>
                <a:spcPts val="0"/>
              </a:spcAft>
              <a:buNone/>
            </a:pPr>
            <a:r>
              <a:rPr lang="es-ES" sz="2400">
                <a:solidFill>
                  <a:schemeClr val="lt1"/>
                </a:solidFill>
              </a:rPr>
              <a:t>Lourdes Guàrdia </a:t>
            </a:r>
            <a:r>
              <a:rPr lang="es-ES" sz="2400" u="sng">
                <a:solidFill>
                  <a:schemeClr val="lt1"/>
                </a:solidFill>
              </a:rPr>
              <a:t>lguardia@uoc.edu</a:t>
            </a:r>
            <a:endParaRPr sz="2400" u="sng">
              <a:solidFill>
                <a:schemeClr val="lt1"/>
              </a:solidFill>
            </a:endParaRPr>
          </a:p>
          <a:p>
            <a:pPr marL="0" lvl="0" indent="0" algn="l" rtl="0">
              <a:spcBef>
                <a:spcPts val="0"/>
              </a:spcBef>
              <a:spcAft>
                <a:spcPts val="0"/>
              </a:spcAft>
              <a:buNone/>
            </a:pPr>
            <a:r>
              <a:rPr lang="es-ES" sz="2400">
                <a:solidFill>
                  <a:schemeClr val="lt1"/>
                </a:solidFill>
              </a:rPr>
              <a:t>Marcelo Maina </a:t>
            </a:r>
            <a:r>
              <a:rPr lang="es-ES" sz="2400" u="sng">
                <a:solidFill>
                  <a:schemeClr val="lt1"/>
                </a:solidFill>
              </a:rPr>
              <a:t>mmaina@uoc.edu</a:t>
            </a:r>
            <a:endParaRPr sz="2000" u="sng"/>
          </a:p>
        </p:txBody>
      </p:sp>
    </p:spTree>
  </p:cSld>
  <p:clrMapOvr>
    <a:masterClrMapping/>
  </p:clrMapOvr>
</p:sld>
</file>

<file path=ppt/theme/theme1.xml><?xml version="1.0" encoding="utf-8"?>
<a:theme xmlns:a="http://schemas.openxmlformats.org/drawingml/2006/main" name="Tema de Office">
  <a:themeElements>
    <a:clrScheme name="UOC">
      <a:dk1>
        <a:srgbClr val="000000"/>
      </a:dk1>
      <a:lt1>
        <a:srgbClr val="FFFFFF"/>
      </a:lt1>
      <a:dk2>
        <a:srgbClr val="000078"/>
      </a:dk2>
      <a:lt2>
        <a:srgbClr val="FFFFFF"/>
      </a:lt2>
      <a:accent1>
        <a:srgbClr val="000078"/>
      </a:accent1>
      <a:accent2>
        <a:srgbClr val="73EDFF"/>
      </a:accent2>
      <a:accent3>
        <a:srgbClr val="BCF6FE"/>
      </a:accent3>
      <a:accent4>
        <a:srgbClr val="B4B4B4"/>
      </a:accent4>
      <a:accent5>
        <a:srgbClr val="B4B4B4"/>
      </a:accent5>
      <a:accent6>
        <a:srgbClr val="E6E6E6"/>
      </a:accent6>
      <a:hlink>
        <a:srgbClr val="000078"/>
      </a:hlink>
      <a:folHlink>
        <a:srgbClr val="73E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Presentació en pantalla (16:9)</PresentationFormat>
  <Paragraphs>113</Paragraphs>
  <Slides>8</Slides>
  <Notes>8</Notes>
  <HiddenSlides>0</HiddenSlides>
  <MMClips>0</MMClips>
  <ScaleCrop>false</ScaleCrop>
  <HeadingPairs>
    <vt:vector size="6" baseType="variant">
      <vt:variant>
        <vt:lpstr>Tipus de lletra utilitzats</vt:lpstr>
      </vt:variant>
      <vt:variant>
        <vt:i4>4</vt:i4>
      </vt:variant>
      <vt:variant>
        <vt:lpstr>Tema</vt:lpstr>
      </vt:variant>
      <vt:variant>
        <vt:i4>2</vt:i4>
      </vt:variant>
      <vt:variant>
        <vt:lpstr>Títols de les diapositives</vt:lpstr>
      </vt:variant>
      <vt:variant>
        <vt:i4>8</vt:i4>
      </vt:variant>
    </vt:vector>
  </HeadingPairs>
  <TitlesOfParts>
    <vt:vector size="14" baseType="lpstr">
      <vt:lpstr>Georgia</vt:lpstr>
      <vt:lpstr>Arial</vt:lpstr>
      <vt:lpstr>Comfortaa</vt:lpstr>
      <vt:lpstr>Calibri</vt:lpstr>
      <vt:lpstr>Tema de Office</vt:lpstr>
      <vt:lpstr>Simple Light</vt:lpstr>
      <vt:lpstr>Edul@b  research group  (UOC)</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Edul@b  research group  (UOC)</dc:title>
  <cp:lastModifiedBy>UOC</cp:lastModifiedBy>
  <cp:revision>1</cp:revision>
  <dcterms:modified xsi:type="dcterms:W3CDTF">2021-05-19T11:59:02Z</dcterms:modified>
</cp:coreProperties>
</file>