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8" r:id="rId6"/>
    <p:sldId id="269" r:id="rId7"/>
    <p:sldId id="286" r:id="rId8"/>
    <p:sldId id="287" r:id="rId9"/>
    <p:sldId id="288" r:id="rId10"/>
    <p:sldId id="289" r:id="rId11"/>
    <p:sldId id="291" r:id="rId12"/>
  </p:sldIdLst>
  <p:sldSz cx="9144000" cy="6858000" type="screen4x3"/>
  <p:notesSz cx="6858000" cy="100139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DHEf0DHEQ5Z4IMI5EfhIRQYFY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EAD26-7A24-4252-9CF3-2001F76AB5B5}">
  <a:tblStyle styleId="{612EAD26-7A24-4252-9CF3-2001F76AB5B5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230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4" name="Google Shape;614;p34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6" name="Google Shape;626;p36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8" name="Google Shape;428;p14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3" name="Google Shape;593;p31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2" name="Google Shape;602;p32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8" name="Google Shape;608;p33:notes"/>
          <p:cNvSpPr txBox="1">
            <a:spLocks noGrp="1"/>
          </p:cNvSpPr>
          <p:nvPr>
            <p:ph type="body" idx="1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orbe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2081894" y="-256493"/>
            <a:ext cx="4980211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7886700" cy="498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orbe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  <a:defRPr sz="2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7886700" cy="498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hyperlink" Target="https://www.linkedin.com/in/aegean-uni-is-lab-a569256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hyperlink" Target="http://www.facebook.com/pages/Information-Systems-Laboratory/250671001733716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hyperlink" Target="https://twitter.com/AegeanIsLa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403648" y="210114"/>
            <a:ext cx="7221238" cy="10586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78B"/>
              </a:buClr>
              <a:buSzPts val="2200"/>
              <a:buFont typeface="Corbel"/>
              <a:buNone/>
            </a:pPr>
            <a:r>
              <a:rPr lang="en-US" sz="2200">
                <a:solidFill>
                  <a:srgbClr val="10478B"/>
                </a:solidFill>
              </a:rPr>
              <a:t>University of the Aegean</a:t>
            </a:r>
            <a:br>
              <a:rPr lang="en-US" sz="2200">
                <a:solidFill>
                  <a:srgbClr val="10478B"/>
                </a:solidFill>
              </a:rPr>
            </a:br>
            <a:r>
              <a:rPr lang="en-US" sz="2200">
                <a:solidFill>
                  <a:srgbClr val="10478B"/>
                </a:solidFill>
              </a:rPr>
              <a:t>Department of Information and Communication Systems Engineering</a:t>
            </a:r>
            <a:endParaRPr/>
          </a:p>
        </p:txBody>
      </p:sp>
      <p:pic>
        <p:nvPicPr>
          <p:cNvPr id="95" name="Google Shape;95;p1" descr="Aege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74576"/>
            <a:ext cx="955112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Samos_symposi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700808"/>
            <a:ext cx="8818192" cy="9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0" y="4437112"/>
            <a:ext cx="9144000" cy="64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Excellence in Electronic Governance and Electronic Business Research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631241" y="3789040"/>
            <a:ext cx="6174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Information Systems Laboratory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804248" y="6381328"/>
            <a:ext cx="2338243" cy="425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Brief Presentation</a:t>
            </a:r>
            <a:endParaRPr sz="20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98733" y="6428405"/>
            <a:ext cx="28650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www.icsd.aegean.gr/is-lab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US" sz="3200" b="1" dirty="0"/>
              <a:t>Scenario III: Academic Collaboration</a:t>
            </a:r>
            <a:endParaRPr dirty="0"/>
          </a:p>
        </p:txBody>
      </p:sp>
      <p:sp>
        <p:nvSpPr>
          <p:cNvPr id="617" name="Google Shape;617;p34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7886700" cy="498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Creation of Joint Master </a:t>
            </a:r>
            <a:r>
              <a:rPr lang="en-US" sz="2400" dirty="0" err="1"/>
              <a:t>Programmes</a:t>
            </a:r>
            <a:r>
              <a:rPr lang="en-US" sz="2400" dirty="0"/>
              <a:t> (incl. Erasmus Mundus)</a:t>
            </a:r>
          </a:p>
          <a:p>
            <a:pPr marL="628650" lvl="1" indent="-17145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dirty="0"/>
              <a:t>Data Science</a:t>
            </a:r>
          </a:p>
          <a:p>
            <a:pPr marL="628650" lvl="1" indent="-17145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dirty="0"/>
              <a:t>AI</a:t>
            </a:r>
          </a:p>
          <a:p>
            <a:pPr marL="628650" lvl="1" indent="-17145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dirty="0"/>
              <a:t>Digital Government</a:t>
            </a:r>
          </a:p>
          <a:p>
            <a:pPr marL="628650" lvl="1" indent="-17145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dirty="0"/>
              <a:t>Digital Innovation and Entrepreneurship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Exchange students through </a:t>
            </a:r>
            <a:r>
              <a:rPr lang="en-US" dirty="0"/>
              <a:t>Erasmus+ KA1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Summer Schools co-organization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000" dirty="0"/>
              <a:t>Invited lectures at the industry / events</a:t>
            </a:r>
            <a:endParaRPr lang="en-GB" dirty="0"/>
          </a:p>
          <a:p>
            <a:pPr marL="171450" lvl="0" indent="-17145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000" dirty="0"/>
              <a:t>Joint publications 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6"/>
          <p:cNvSpPr txBox="1">
            <a:spLocks noGrp="1"/>
          </p:cNvSpPr>
          <p:nvPr>
            <p:ph type="ctrTitle"/>
          </p:nvPr>
        </p:nvSpPr>
        <p:spPr>
          <a:xfrm>
            <a:off x="1403648" y="210114"/>
            <a:ext cx="7221238" cy="10586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78B"/>
              </a:buClr>
              <a:buSzPts val="2200"/>
              <a:buFont typeface="Corbel"/>
              <a:buNone/>
            </a:pPr>
            <a:r>
              <a:rPr lang="en-US" sz="2200">
                <a:solidFill>
                  <a:srgbClr val="10478B"/>
                </a:solidFill>
              </a:rPr>
              <a:t>University of the Aegean</a:t>
            </a:r>
            <a:br>
              <a:rPr lang="en-US" sz="2200">
                <a:solidFill>
                  <a:srgbClr val="10478B"/>
                </a:solidFill>
              </a:rPr>
            </a:br>
            <a:r>
              <a:rPr lang="en-US" sz="2200">
                <a:solidFill>
                  <a:srgbClr val="10478B"/>
                </a:solidFill>
              </a:rPr>
              <a:t>Department of Information and Communication Systems Engineering</a:t>
            </a:r>
            <a:endParaRPr/>
          </a:p>
        </p:txBody>
      </p:sp>
      <p:pic>
        <p:nvPicPr>
          <p:cNvPr id="629" name="Google Shape;629;p36" descr="Aege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74576"/>
            <a:ext cx="955112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6" descr="Samos_symposiu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700808"/>
            <a:ext cx="8818192" cy="9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6"/>
          <p:cNvSpPr txBox="1"/>
          <p:nvPr/>
        </p:nvSpPr>
        <p:spPr>
          <a:xfrm>
            <a:off x="0" y="4437112"/>
            <a:ext cx="9144000" cy="5486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www.icsd.aegean.gr/is-lab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1631241" y="3789040"/>
            <a:ext cx="6174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Information Systems Laboratory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3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568" y="612936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84312" y="6161262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3848" y="6237312"/>
            <a:ext cx="442806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6"/>
          <p:cNvSpPr/>
          <p:nvPr/>
        </p:nvSpPr>
        <p:spPr>
          <a:xfrm>
            <a:off x="3682975" y="6259378"/>
            <a:ext cx="16001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@AegeanIsLab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648772" y="5982379"/>
            <a:ext cx="12698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Information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/>
          </a:p>
        </p:txBody>
      </p:sp>
      <p:sp>
        <p:nvSpPr>
          <p:cNvPr id="638" name="Google Shape;638;p36"/>
          <p:cNvSpPr txBox="1"/>
          <p:nvPr/>
        </p:nvSpPr>
        <p:spPr>
          <a:xfrm>
            <a:off x="7440777" y="6120879"/>
            <a:ext cx="1107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Aegean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Uni Is Lab</a:t>
            </a:r>
            <a:endParaRPr/>
          </a:p>
        </p:txBody>
      </p:sp>
      <p:sp>
        <p:nvSpPr>
          <p:cNvPr id="639" name="Google Shape;639;p36"/>
          <p:cNvSpPr/>
          <p:nvPr/>
        </p:nvSpPr>
        <p:spPr>
          <a:xfrm>
            <a:off x="3309475" y="5219908"/>
            <a:ext cx="2525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info-islab@aegean.gr</a:t>
            </a:r>
            <a:endParaRPr sz="1800" b="1">
              <a:solidFill>
                <a:srgbClr val="1047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3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31706" y="5161815"/>
            <a:ext cx="355417" cy="35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78B"/>
              </a:buClr>
              <a:buSzPts val="2800"/>
              <a:buFont typeface="Corbel"/>
              <a:buNone/>
            </a:pPr>
            <a:r>
              <a:rPr lang="en-US">
                <a:solidFill>
                  <a:srgbClr val="10478B"/>
                </a:solidFill>
              </a:rPr>
              <a:t>The University of the Aegean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28650" y="5733256"/>
            <a:ext cx="7886700" cy="90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 young, dynamic, research oriented, innovative university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 university with a strong multi-disciplinary nature, combining mathematics, social sciences, environmental studies, management, informatics 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196752"/>
            <a:ext cx="533659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6372200" y="1884888"/>
            <a:ext cx="216024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Operates in 6 islands of the Aegean Sea (Lesvos, Samos, Rhodes, Chios, Syros, Lemnos) and Athens.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Information Technology Department is based in Samos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5455030" y="-665878"/>
            <a:ext cx="14258702" cy="8333772"/>
            <a:chOff x="-7002694" y="-1070542"/>
            <a:chExt cx="14258702" cy="8333772"/>
          </a:xfrm>
        </p:grpSpPr>
        <p:sp>
          <p:nvSpPr>
            <p:cNvPr id="114" name="Google Shape;114;p3"/>
            <p:cNvSpPr/>
            <p:nvPr/>
          </p:nvSpPr>
          <p:spPr>
            <a:xfrm>
              <a:off x="-7002694" y="-1070542"/>
              <a:ext cx="8333772" cy="8333772"/>
            </a:xfrm>
            <a:prstGeom prst="blockArc">
              <a:avLst>
                <a:gd name="adj1" fmla="val 18900000"/>
                <a:gd name="adj2" fmla="val 2700000"/>
                <a:gd name="adj3" fmla="val 259"/>
              </a:avLst>
            </a:prstGeom>
            <a:noFill/>
            <a:ln w="12700" cap="flat" cmpd="sng">
              <a:solidFill>
                <a:srgbClr val="3B64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96425" y="476093"/>
              <a:ext cx="6559583" cy="95268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696425" y="476093"/>
              <a:ext cx="6559583" cy="95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multi-disciplinary research team within the Department of Information and Communication Systems Engineering, doing research and high-level consulting, internationally</a:t>
              </a:r>
              <a:endParaRPr sz="1200" dirty="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00998" y="357008"/>
              <a:ext cx="1190853" cy="11908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242620" y="1905366"/>
              <a:ext cx="6013388" cy="95268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1242620" y="1905366"/>
              <a:ext cx="6013388" cy="95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team of 15 skilled researchers (professors, post-doc, PhD and MSc students, senior engineers) with more than 50 collaborating experts in Greece and worldwide</a:t>
              </a:r>
              <a:endParaRPr sz="12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4003" y="1786280"/>
              <a:ext cx="1190853" cy="11908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242620" y="3334638"/>
              <a:ext cx="6013388" cy="95268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242620" y="3334638"/>
              <a:ext cx="6013388" cy="95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Strong grounding on student and citizen communities (competitions, collaborative large scale lab prototypes, social media – based interaction, crowdsourcing)</a:t>
              </a:r>
              <a:endParaRPr sz="12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47194" y="3215553"/>
              <a:ext cx="1190853" cy="11908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96425" y="4763911"/>
              <a:ext cx="6559583" cy="95268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696425" y="4763911"/>
              <a:ext cx="6559583" cy="952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Strategic alliances with research centres, industry and organisations in Greece and Europe.</a:t>
              </a:r>
              <a:endParaRPr sz="12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00998" y="4644825"/>
              <a:ext cx="1190853" cy="11908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2548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n-US"/>
              <a:t>The IS Lab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000" y="511200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9648" y="3819209"/>
            <a:ext cx="828189" cy="87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000" y="980728"/>
            <a:ext cx="57606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2000" y="2420888"/>
            <a:ext cx="787084" cy="68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600128" y="2529136"/>
            <a:ext cx="1871735" cy="1871735"/>
          </a:xfrm>
          <a:custGeom>
            <a:avLst/>
            <a:gdLst/>
            <a:ahLst/>
            <a:cxnLst/>
            <a:rect l="l" t="t" r="r" b="b"/>
            <a:pathLst>
              <a:path w="1871735" h="1871735" extrusionOk="0">
                <a:moveTo>
                  <a:pt x="0" y="935868"/>
                </a:moveTo>
                <a:cubicBezTo>
                  <a:pt x="0" y="419002"/>
                  <a:pt x="419002" y="0"/>
                  <a:pt x="935868" y="0"/>
                </a:cubicBezTo>
                <a:cubicBezTo>
                  <a:pt x="1452734" y="0"/>
                  <a:pt x="1871736" y="419002"/>
                  <a:pt x="1871736" y="935868"/>
                </a:cubicBezTo>
                <a:cubicBezTo>
                  <a:pt x="1871736" y="1452734"/>
                  <a:pt x="1452734" y="1871736"/>
                  <a:pt x="935868" y="1871736"/>
                </a:cubicBezTo>
                <a:cubicBezTo>
                  <a:pt x="419002" y="1871736"/>
                  <a:pt x="0" y="1452734"/>
                  <a:pt x="0" y="935868"/>
                </a:cubicBezTo>
                <a:close/>
              </a:path>
            </a:pathLst>
          </a:custGeom>
          <a:solidFill>
            <a:srgbClr val="F2F2F2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99500" tIns="299500" rIns="299500" bIns="299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Areas of Expertise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 rot="-5400000">
            <a:off x="4317647" y="1848587"/>
            <a:ext cx="436697" cy="561859"/>
          </a:xfrm>
          <a:custGeom>
            <a:avLst/>
            <a:gdLst/>
            <a:ahLst/>
            <a:cxnLst/>
            <a:rect l="l" t="t" r="r" b="b"/>
            <a:pathLst>
              <a:path w="436697" h="561859" extrusionOk="0">
                <a:moveTo>
                  <a:pt x="0" y="112372"/>
                </a:moveTo>
                <a:lnTo>
                  <a:pt x="218349" y="112372"/>
                </a:lnTo>
                <a:lnTo>
                  <a:pt x="218349" y="0"/>
                </a:lnTo>
                <a:lnTo>
                  <a:pt x="436697" y="280930"/>
                </a:lnTo>
                <a:lnTo>
                  <a:pt x="218349" y="561859"/>
                </a:lnTo>
                <a:lnTo>
                  <a:pt x="218349" y="449487"/>
                </a:lnTo>
                <a:lnTo>
                  <a:pt x="0" y="449487"/>
                </a:lnTo>
                <a:lnTo>
                  <a:pt x="0" y="112372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0" tIns="112350" rIns="13100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247495" y="167545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and Enterprise Information Systems planning and impact assessment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 rot="-2173162">
            <a:off x="5427546" y="2321252"/>
            <a:ext cx="573021" cy="561859"/>
          </a:xfrm>
          <a:custGeom>
            <a:avLst/>
            <a:gdLst/>
            <a:ahLst/>
            <a:cxnLst/>
            <a:rect l="l" t="t" r="r" b="b"/>
            <a:pathLst>
              <a:path w="573021" h="561859" extrusionOk="0">
                <a:moveTo>
                  <a:pt x="0" y="112372"/>
                </a:moveTo>
                <a:lnTo>
                  <a:pt x="292092" y="112372"/>
                </a:lnTo>
                <a:lnTo>
                  <a:pt x="292092" y="0"/>
                </a:lnTo>
                <a:lnTo>
                  <a:pt x="573021" y="280930"/>
                </a:lnTo>
                <a:lnTo>
                  <a:pt x="292092" y="561859"/>
                </a:lnTo>
                <a:lnTo>
                  <a:pt x="292092" y="449487"/>
                </a:lnTo>
                <a:lnTo>
                  <a:pt x="0" y="449487"/>
                </a:lnTo>
                <a:lnTo>
                  <a:pt x="0" y="112372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0" tIns="112350" rIns="16855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688590" y="908307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ICT-enabled governance models and Gov 2.0 methods and tools for online citizen engagement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681383" y="3184074"/>
            <a:ext cx="504753" cy="561859"/>
          </a:xfrm>
          <a:custGeom>
            <a:avLst/>
            <a:gdLst/>
            <a:ahLst/>
            <a:cxnLst/>
            <a:rect l="l" t="t" r="r" b="b"/>
            <a:pathLst>
              <a:path w="504753" h="561859" extrusionOk="0">
                <a:moveTo>
                  <a:pt x="0" y="112372"/>
                </a:moveTo>
                <a:lnTo>
                  <a:pt x="252377" y="112372"/>
                </a:lnTo>
                <a:lnTo>
                  <a:pt x="252377" y="0"/>
                </a:lnTo>
                <a:lnTo>
                  <a:pt x="504753" y="280930"/>
                </a:lnTo>
                <a:lnTo>
                  <a:pt x="252377" y="561859"/>
                </a:lnTo>
                <a:lnTo>
                  <a:pt x="252377" y="449487"/>
                </a:lnTo>
                <a:lnTo>
                  <a:pt x="0" y="449487"/>
                </a:lnTo>
                <a:lnTo>
                  <a:pt x="0" y="112372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0" tIns="112350" rIns="151425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424229" y="2696187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Big, Open and Linked Data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(legal data, text mining, HPC)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49" name="Google Shape;149;p5"/>
          <p:cNvSpPr/>
          <p:nvPr/>
        </p:nvSpPr>
        <p:spPr>
          <a:xfrm rot="2196342">
            <a:off x="5424024" y="4060222"/>
            <a:ext cx="582920" cy="561859"/>
          </a:xfrm>
          <a:custGeom>
            <a:avLst/>
            <a:gdLst/>
            <a:ahLst/>
            <a:cxnLst/>
            <a:rect l="l" t="t" r="r" b="b"/>
            <a:pathLst>
              <a:path w="582920" h="561859" extrusionOk="0">
                <a:moveTo>
                  <a:pt x="0" y="112372"/>
                </a:moveTo>
                <a:lnTo>
                  <a:pt x="301991" y="112372"/>
                </a:lnTo>
                <a:lnTo>
                  <a:pt x="301991" y="0"/>
                </a:lnTo>
                <a:lnTo>
                  <a:pt x="582920" y="280930"/>
                </a:lnTo>
                <a:lnTo>
                  <a:pt x="301991" y="561859"/>
                </a:lnTo>
                <a:lnTo>
                  <a:pt x="301991" y="449487"/>
                </a:lnTo>
                <a:lnTo>
                  <a:pt x="0" y="449487"/>
                </a:lnTo>
                <a:lnTo>
                  <a:pt x="0" y="112372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0" tIns="112350" rIns="16855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688598" y="4509487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 Infrastructures and Semantic Interoperability</a:t>
            </a:r>
            <a:endParaRPr sz="1300"/>
          </a:p>
        </p:txBody>
      </p:sp>
      <p:sp>
        <p:nvSpPr>
          <p:cNvPr id="151" name="Google Shape;151;p5"/>
          <p:cNvSpPr/>
          <p:nvPr/>
        </p:nvSpPr>
        <p:spPr>
          <a:xfrm rot="5400000">
            <a:off x="4317647" y="4519561"/>
            <a:ext cx="436697" cy="561859"/>
          </a:xfrm>
          <a:custGeom>
            <a:avLst/>
            <a:gdLst/>
            <a:ahLst/>
            <a:cxnLst/>
            <a:rect l="l" t="t" r="r" b="b"/>
            <a:pathLst>
              <a:path w="436697" h="561859" extrusionOk="0">
                <a:moveTo>
                  <a:pt x="0" y="112372"/>
                </a:moveTo>
                <a:lnTo>
                  <a:pt x="218349" y="112372"/>
                </a:lnTo>
                <a:lnTo>
                  <a:pt x="218349" y="0"/>
                </a:lnTo>
                <a:lnTo>
                  <a:pt x="436697" y="280930"/>
                </a:lnTo>
                <a:lnTo>
                  <a:pt x="218349" y="561859"/>
                </a:lnTo>
                <a:lnTo>
                  <a:pt x="218349" y="449487"/>
                </a:lnTo>
                <a:lnTo>
                  <a:pt x="0" y="449487"/>
                </a:lnTo>
                <a:lnTo>
                  <a:pt x="0" y="112372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0" tIns="112350" rIns="13100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247495" y="5224829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transformation and </a:t>
            </a:r>
            <a:r>
              <a:rPr lang="en-US" sz="1500">
                <a:solidFill>
                  <a:schemeClr val="lt1"/>
                </a:solidFill>
              </a:rPr>
              <a:t>BPR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 rot="-2196342">
            <a:off x="3065063" y="4060214"/>
            <a:ext cx="582908" cy="561859"/>
          </a:xfrm>
          <a:custGeom>
            <a:avLst/>
            <a:gdLst/>
            <a:ahLst/>
            <a:cxnLst/>
            <a:rect l="l" t="t" r="r" b="b"/>
            <a:pathLst>
              <a:path w="582907" h="561859" extrusionOk="0">
                <a:moveTo>
                  <a:pt x="582907" y="449487"/>
                </a:moveTo>
                <a:lnTo>
                  <a:pt x="280929" y="449487"/>
                </a:lnTo>
                <a:lnTo>
                  <a:pt x="280929" y="561859"/>
                </a:lnTo>
                <a:lnTo>
                  <a:pt x="0" y="280929"/>
                </a:lnTo>
                <a:lnTo>
                  <a:pt x="280929" y="0"/>
                </a:lnTo>
                <a:lnTo>
                  <a:pt x="280929" y="112372"/>
                </a:lnTo>
                <a:lnTo>
                  <a:pt x="582907" y="112372"/>
                </a:lnTo>
                <a:lnTo>
                  <a:pt x="582907" y="449487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168550" tIns="112350" rIns="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806412" y="4509472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Simulation and visualization of complex systems, data and argumentation (AI bots)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2939695" y="3184073"/>
            <a:ext cx="466707" cy="561860"/>
          </a:xfrm>
          <a:custGeom>
            <a:avLst/>
            <a:gdLst/>
            <a:ahLst/>
            <a:cxnLst/>
            <a:rect l="l" t="t" r="r" b="b"/>
            <a:pathLst>
              <a:path w="466706" h="561859" extrusionOk="0">
                <a:moveTo>
                  <a:pt x="466706" y="449487"/>
                </a:moveTo>
                <a:lnTo>
                  <a:pt x="233353" y="449487"/>
                </a:lnTo>
                <a:lnTo>
                  <a:pt x="233353" y="561859"/>
                </a:lnTo>
                <a:lnTo>
                  <a:pt x="0" y="280929"/>
                </a:lnTo>
                <a:lnTo>
                  <a:pt x="233353" y="0"/>
                </a:lnTo>
                <a:lnTo>
                  <a:pt x="233353" y="112372"/>
                </a:lnTo>
                <a:lnTo>
                  <a:pt x="466706" y="112372"/>
                </a:lnTo>
                <a:lnTo>
                  <a:pt x="466706" y="449487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140000" tIns="112350" rIns="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42550" y="2696187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modelling, engineering, marketing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 rot="2173176">
            <a:off x="3071426" y="2321246"/>
            <a:ext cx="573023" cy="561860"/>
          </a:xfrm>
          <a:custGeom>
            <a:avLst/>
            <a:gdLst/>
            <a:ahLst/>
            <a:cxnLst/>
            <a:rect l="l" t="t" r="r" b="b"/>
            <a:pathLst>
              <a:path w="573022" h="561859" extrusionOk="0">
                <a:moveTo>
                  <a:pt x="573022" y="449487"/>
                </a:moveTo>
                <a:lnTo>
                  <a:pt x="280929" y="449487"/>
                </a:lnTo>
                <a:lnTo>
                  <a:pt x="280929" y="561859"/>
                </a:lnTo>
                <a:lnTo>
                  <a:pt x="0" y="280929"/>
                </a:lnTo>
                <a:lnTo>
                  <a:pt x="280929" y="0"/>
                </a:lnTo>
                <a:lnTo>
                  <a:pt x="280929" y="112372"/>
                </a:lnTo>
                <a:lnTo>
                  <a:pt x="573022" y="112372"/>
                </a:lnTo>
                <a:lnTo>
                  <a:pt x="573022" y="449487"/>
                </a:lnTo>
                <a:close/>
              </a:path>
            </a:pathLst>
          </a:custGeom>
          <a:solidFill>
            <a:srgbClr val="A7AFBE"/>
          </a:solidFill>
          <a:ln>
            <a:noFill/>
          </a:ln>
        </p:spPr>
        <p:txBody>
          <a:bodyPr spcFirstLastPara="1" wrap="square" lIns="168550" tIns="112350" rIns="0" bIns="112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806407" y="908298"/>
            <a:ext cx="2577000" cy="1537633"/>
          </a:xfrm>
          <a:custGeom>
            <a:avLst/>
            <a:gdLst/>
            <a:ahLst/>
            <a:cxnLst/>
            <a:rect l="l" t="t" r="r" b="b"/>
            <a:pathLst>
              <a:path w="2577000" h="1537633" extrusionOk="0">
                <a:moveTo>
                  <a:pt x="0" y="768817"/>
                </a:moveTo>
                <a:cubicBezTo>
                  <a:pt x="0" y="344211"/>
                  <a:pt x="576881" y="0"/>
                  <a:pt x="1288500" y="0"/>
                </a:cubicBezTo>
                <a:cubicBezTo>
                  <a:pt x="2000119" y="0"/>
                  <a:pt x="2577000" y="344211"/>
                  <a:pt x="2577000" y="768817"/>
                </a:cubicBezTo>
                <a:cubicBezTo>
                  <a:pt x="2577000" y="1193423"/>
                  <a:pt x="2000119" y="1537634"/>
                  <a:pt x="1288500" y="1537634"/>
                </a:cubicBezTo>
                <a:cubicBezTo>
                  <a:pt x="576881" y="1537634"/>
                  <a:pt x="0" y="1193423"/>
                  <a:pt x="0" y="768817"/>
                </a:cubicBezTo>
                <a:close/>
              </a:path>
            </a:pathLst>
          </a:custGeom>
          <a:solidFill>
            <a:srgbClr val="1D497D"/>
          </a:solidFill>
          <a:ln w="19050" cap="flat" cmpd="sng">
            <a:solidFill>
              <a:srgbClr val="EEEC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7700" tIns="245500" rIns="397700" bIns="2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systems and services evaluation, verification and validation</a:t>
            </a:r>
            <a:endParaRPr sz="15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5294239" y="116632"/>
            <a:ext cx="3605212" cy="4883150"/>
          </a:xfrm>
          <a:custGeom>
            <a:avLst/>
            <a:gdLst/>
            <a:ahLst/>
            <a:cxnLst/>
            <a:rect l="l" t="t" r="r" b="b"/>
            <a:pathLst>
              <a:path w="2003" h="2795" extrusionOk="0">
                <a:moveTo>
                  <a:pt x="1331" y="67"/>
                </a:moveTo>
                <a:lnTo>
                  <a:pt x="1210" y="0"/>
                </a:lnTo>
                <a:lnTo>
                  <a:pt x="1173" y="112"/>
                </a:lnTo>
                <a:lnTo>
                  <a:pt x="1104" y="94"/>
                </a:lnTo>
                <a:lnTo>
                  <a:pt x="1133" y="122"/>
                </a:lnTo>
                <a:lnTo>
                  <a:pt x="1176" y="140"/>
                </a:lnTo>
                <a:lnTo>
                  <a:pt x="1129" y="171"/>
                </a:lnTo>
                <a:lnTo>
                  <a:pt x="1145" y="290"/>
                </a:lnTo>
                <a:lnTo>
                  <a:pt x="1110" y="327"/>
                </a:lnTo>
                <a:lnTo>
                  <a:pt x="1064" y="342"/>
                </a:lnTo>
                <a:lnTo>
                  <a:pt x="1020" y="336"/>
                </a:lnTo>
                <a:lnTo>
                  <a:pt x="995" y="308"/>
                </a:lnTo>
                <a:lnTo>
                  <a:pt x="974" y="292"/>
                </a:lnTo>
                <a:lnTo>
                  <a:pt x="955" y="265"/>
                </a:lnTo>
                <a:lnTo>
                  <a:pt x="961" y="228"/>
                </a:lnTo>
                <a:lnTo>
                  <a:pt x="939" y="200"/>
                </a:lnTo>
                <a:lnTo>
                  <a:pt x="995" y="181"/>
                </a:lnTo>
                <a:lnTo>
                  <a:pt x="1004" y="143"/>
                </a:lnTo>
                <a:lnTo>
                  <a:pt x="986" y="94"/>
                </a:lnTo>
                <a:lnTo>
                  <a:pt x="936" y="77"/>
                </a:lnTo>
                <a:lnTo>
                  <a:pt x="904" y="96"/>
                </a:lnTo>
                <a:lnTo>
                  <a:pt x="836" y="106"/>
                </a:lnTo>
                <a:lnTo>
                  <a:pt x="799" y="103"/>
                </a:lnTo>
                <a:lnTo>
                  <a:pt x="836" y="137"/>
                </a:lnTo>
                <a:lnTo>
                  <a:pt x="864" y="177"/>
                </a:lnTo>
                <a:lnTo>
                  <a:pt x="883" y="209"/>
                </a:lnTo>
                <a:lnTo>
                  <a:pt x="895" y="252"/>
                </a:lnTo>
                <a:lnTo>
                  <a:pt x="893" y="302"/>
                </a:lnTo>
                <a:lnTo>
                  <a:pt x="917" y="323"/>
                </a:lnTo>
                <a:lnTo>
                  <a:pt x="955" y="410"/>
                </a:lnTo>
                <a:lnTo>
                  <a:pt x="920" y="392"/>
                </a:lnTo>
                <a:lnTo>
                  <a:pt x="876" y="374"/>
                </a:lnTo>
                <a:lnTo>
                  <a:pt x="842" y="355"/>
                </a:lnTo>
                <a:lnTo>
                  <a:pt x="830" y="427"/>
                </a:lnTo>
                <a:lnTo>
                  <a:pt x="789" y="482"/>
                </a:lnTo>
                <a:lnTo>
                  <a:pt x="759" y="508"/>
                </a:lnTo>
                <a:lnTo>
                  <a:pt x="833" y="614"/>
                </a:lnTo>
                <a:lnTo>
                  <a:pt x="821" y="644"/>
                </a:lnTo>
                <a:lnTo>
                  <a:pt x="780" y="657"/>
                </a:lnTo>
                <a:lnTo>
                  <a:pt x="721" y="642"/>
                </a:lnTo>
                <a:lnTo>
                  <a:pt x="695" y="635"/>
                </a:lnTo>
                <a:lnTo>
                  <a:pt x="660" y="626"/>
                </a:lnTo>
                <a:lnTo>
                  <a:pt x="639" y="648"/>
                </a:lnTo>
                <a:lnTo>
                  <a:pt x="651" y="676"/>
                </a:lnTo>
                <a:lnTo>
                  <a:pt x="676" y="691"/>
                </a:lnTo>
                <a:lnTo>
                  <a:pt x="733" y="685"/>
                </a:lnTo>
                <a:lnTo>
                  <a:pt x="752" y="763"/>
                </a:lnTo>
                <a:lnTo>
                  <a:pt x="705" y="776"/>
                </a:lnTo>
                <a:lnTo>
                  <a:pt x="642" y="754"/>
                </a:lnTo>
                <a:lnTo>
                  <a:pt x="573" y="719"/>
                </a:lnTo>
                <a:lnTo>
                  <a:pt x="547" y="689"/>
                </a:lnTo>
                <a:lnTo>
                  <a:pt x="509" y="554"/>
                </a:lnTo>
                <a:lnTo>
                  <a:pt x="481" y="514"/>
                </a:lnTo>
                <a:lnTo>
                  <a:pt x="426" y="476"/>
                </a:lnTo>
                <a:lnTo>
                  <a:pt x="397" y="438"/>
                </a:lnTo>
                <a:lnTo>
                  <a:pt x="379" y="401"/>
                </a:lnTo>
                <a:lnTo>
                  <a:pt x="509" y="457"/>
                </a:lnTo>
                <a:lnTo>
                  <a:pt x="610" y="467"/>
                </a:lnTo>
                <a:lnTo>
                  <a:pt x="676" y="455"/>
                </a:lnTo>
                <a:lnTo>
                  <a:pt x="705" y="438"/>
                </a:lnTo>
                <a:lnTo>
                  <a:pt x="730" y="398"/>
                </a:lnTo>
                <a:lnTo>
                  <a:pt x="742" y="364"/>
                </a:lnTo>
                <a:lnTo>
                  <a:pt x="742" y="314"/>
                </a:lnTo>
                <a:lnTo>
                  <a:pt x="686" y="281"/>
                </a:lnTo>
                <a:lnTo>
                  <a:pt x="660" y="292"/>
                </a:lnTo>
                <a:lnTo>
                  <a:pt x="565" y="234"/>
                </a:lnTo>
                <a:lnTo>
                  <a:pt x="481" y="234"/>
                </a:lnTo>
                <a:lnTo>
                  <a:pt x="360" y="243"/>
                </a:lnTo>
                <a:lnTo>
                  <a:pt x="322" y="252"/>
                </a:lnTo>
                <a:lnTo>
                  <a:pt x="303" y="252"/>
                </a:lnTo>
                <a:lnTo>
                  <a:pt x="282" y="231"/>
                </a:lnTo>
                <a:lnTo>
                  <a:pt x="297" y="187"/>
                </a:lnTo>
                <a:lnTo>
                  <a:pt x="272" y="186"/>
                </a:lnTo>
                <a:lnTo>
                  <a:pt x="256" y="212"/>
                </a:lnTo>
                <a:lnTo>
                  <a:pt x="229" y="209"/>
                </a:lnTo>
                <a:lnTo>
                  <a:pt x="209" y="215"/>
                </a:lnTo>
                <a:lnTo>
                  <a:pt x="198" y="234"/>
                </a:lnTo>
                <a:lnTo>
                  <a:pt x="168" y="258"/>
                </a:lnTo>
                <a:lnTo>
                  <a:pt x="165" y="302"/>
                </a:lnTo>
                <a:lnTo>
                  <a:pt x="157" y="317"/>
                </a:lnTo>
                <a:lnTo>
                  <a:pt x="157" y="342"/>
                </a:lnTo>
                <a:lnTo>
                  <a:pt x="187" y="362"/>
                </a:lnTo>
                <a:lnTo>
                  <a:pt x="190" y="381"/>
                </a:lnTo>
                <a:lnTo>
                  <a:pt x="208" y="404"/>
                </a:lnTo>
                <a:lnTo>
                  <a:pt x="214" y="423"/>
                </a:lnTo>
                <a:lnTo>
                  <a:pt x="215" y="448"/>
                </a:lnTo>
                <a:lnTo>
                  <a:pt x="211" y="475"/>
                </a:lnTo>
                <a:lnTo>
                  <a:pt x="222" y="521"/>
                </a:lnTo>
                <a:lnTo>
                  <a:pt x="243" y="562"/>
                </a:lnTo>
                <a:lnTo>
                  <a:pt x="238" y="626"/>
                </a:lnTo>
                <a:lnTo>
                  <a:pt x="262" y="682"/>
                </a:lnTo>
                <a:lnTo>
                  <a:pt x="267" y="735"/>
                </a:lnTo>
                <a:lnTo>
                  <a:pt x="276" y="758"/>
                </a:lnTo>
                <a:lnTo>
                  <a:pt x="317" y="790"/>
                </a:lnTo>
                <a:lnTo>
                  <a:pt x="332" y="823"/>
                </a:lnTo>
                <a:lnTo>
                  <a:pt x="332" y="851"/>
                </a:lnTo>
                <a:lnTo>
                  <a:pt x="319" y="899"/>
                </a:lnTo>
                <a:lnTo>
                  <a:pt x="314" y="910"/>
                </a:lnTo>
                <a:lnTo>
                  <a:pt x="319" y="923"/>
                </a:lnTo>
                <a:lnTo>
                  <a:pt x="303" y="949"/>
                </a:lnTo>
                <a:lnTo>
                  <a:pt x="281" y="960"/>
                </a:lnTo>
                <a:lnTo>
                  <a:pt x="275" y="976"/>
                </a:lnTo>
                <a:lnTo>
                  <a:pt x="247" y="1017"/>
                </a:lnTo>
                <a:lnTo>
                  <a:pt x="220" y="1031"/>
                </a:lnTo>
                <a:lnTo>
                  <a:pt x="216" y="1058"/>
                </a:lnTo>
                <a:lnTo>
                  <a:pt x="233" y="1056"/>
                </a:lnTo>
                <a:lnTo>
                  <a:pt x="247" y="1040"/>
                </a:lnTo>
                <a:lnTo>
                  <a:pt x="256" y="1043"/>
                </a:lnTo>
                <a:lnTo>
                  <a:pt x="263" y="1059"/>
                </a:lnTo>
                <a:lnTo>
                  <a:pt x="246" y="1071"/>
                </a:lnTo>
                <a:lnTo>
                  <a:pt x="273" y="1098"/>
                </a:lnTo>
                <a:lnTo>
                  <a:pt x="288" y="1097"/>
                </a:lnTo>
                <a:lnTo>
                  <a:pt x="307" y="1109"/>
                </a:lnTo>
                <a:lnTo>
                  <a:pt x="332" y="1131"/>
                </a:lnTo>
                <a:lnTo>
                  <a:pt x="341" y="1158"/>
                </a:lnTo>
                <a:lnTo>
                  <a:pt x="308" y="1134"/>
                </a:lnTo>
                <a:lnTo>
                  <a:pt x="292" y="1122"/>
                </a:lnTo>
                <a:lnTo>
                  <a:pt x="272" y="1119"/>
                </a:lnTo>
                <a:lnTo>
                  <a:pt x="274" y="1131"/>
                </a:lnTo>
                <a:lnTo>
                  <a:pt x="256" y="1125"/>
                </a:lnTo>
                <a:lnTo>
                  <a:pt x="238" y="1125"/>
                </a:lnTo>
                <a:lnTo>
                  <a:pt x="241" y="1150"/>
                </a:lnTo>
                <a:lnTo>
                  <a:pt x="246" y="1165"/>
                </a:lnTo>
                <a:lnTo>
                  <a:pt x="238" y="1196"/>
                </a:lnTo>
                <a:lnTo>
                  <a:pt x="229" y="1205"/>
                </a:lnTo>
                <a:lnTo>
                  <a:pt x="201" y="1205"/>
                </a:lnTo>
                <a:lnTo>
                  <a:pt x="198" y="1224"/>
                </a:lnTo>
                <a:lnTo>
                  <a:pt x="213" y="1243"/>
                </a:lnTo>
                <a:lnTo>
                  <a:pt x="222" y="1275"/>
                </a:lnTo>
                <a:lnTo>
                  <a:pt x="243" y="1290"/>
                </a:lnTo>
                <a:lnTo>
                  <a:pt x="243" y="1306"/>
                </a:lnTo>
                <a:lnTo>
                  <a:pt x="235" y="1316"/>
                </a:lnTo>
                <a:lnTo>
                  <a:pt x="237" y="1328"/>
                </a:lnTo>
                <a:lnTo>
                  <a:pt x="246" y="1338"/>
                </a:lnTo>
                <a:lnTo>
                  <a:pt x="262" y="1377"/>
                </a:lnTo>
                <a:lnTo>
                  <a:pt x="278" y="1392"/>
                </a:lnTo>
                <a:lnTo>
                  <a:pt x="292" y="1399"/>
                </a:lnTo>
                <a:lnTo>
                  <a:pt x="296" y="1436"/>
                </a:lnTo>
                <a:lnTo>
                  <a:pt x="281" y="1456"/>
                </a:lnTo>
                <a:lnTo>
                  <a:pt x="259" y="1477"/>
                </a:lnTo>
                <a:lnTo>
                  <a:pt x="249" y="1493"/>
                </a:lnTo>
                <a:lnTo>
                  <a:pt x="238" y="1499"/>
                </a:lnTo>
                <a:lnTo>
                  <a:pt x="220" y="1498"/>
                </a:lnTo>
                <a:lnTo>
                  <a:pt x="212" y="1507"/>
                </a:lnTo>
                <a:lnTo>
                  <a:pt x="217" y="1515"/>
                </a:lnTo>
                <a:lnTo>
                  <a:pt x="220" y="1549"/>
                </a:lnTo>
                <a:lnTo>
                  <a:pt x="203" y="1551"/>
                </a:lnTo>
                <a:lnTo>
                  <a:pt x="188" y="1564"/>
                </a:lnTo>
                <a:lnTo>
                  <a:pt x="185" y="1586"/>
                </a:lnTo>
                <a:lnTo>
                  <a:pt x="179" y="1604"/>
                </a:lnTo>
                <a:lnTo>
                  <a:pt x="174" y="1657"/>
                </a:lnTo>
                <a:lnTo>
                  <a:pt x="153" y="1656"/>
                </a:lnTo>
                <a:lnTo>
                  <a:pt x="137" y="1662"/>
                </a:lnTo>
                <a:lnTo>
                  <a:pt x="123" y="1679"/>
                </a:lnTo>
                <a:lnTo>
                  <a:pt x="106" y="1690"/>
                </a:lnTo>
                <a:lnTo>
                  <a:pt x="87" y="1679"/>
                </a:lnTo>
                <a:lnTo>
                  <a:pt x="66" y="1683"/>
                </a:lnTo>
                <a:lnTo>
                  <a:pt x="63" y="1707"/>
                </a:lnTo>
                <a:lnTo>
                  <a:pt x="74" y="1735"/>
                </a:lnTo>
                <a:lnTo>
                  <a:pt x="80" y="1779"/>
                </a:lnTo>
                <a:lnTo>
                  <a:pt x="49" y="1819"/>
                </a:lnTo>
                <a:lnTo>
                  <a:pt x="63" y="1838"/>
                </a:lnTo>
                <a:lnTo>
                  <a:pt x="57" y="1866"/>
                </a:lnTo>
                <a:lnTo>
                  <a:pt x="59" y="1892"/>
                </a:lnTo>
                <a:lnTo>
                  <a:pt x="73" y="1904"/>
                </a:lnTo>
                <a:lnTo>
                  <a:pt x="93" y="1935"/>
                </a:lnTo>
                <a:lnTo>
                  <a:pt x="106" y="1978"/>
                </a:lnTo>
                <a:lnTo>
                  <a:pt x="104" y="2005"/>
                </a:lnTo>
                <a:lnTo>
                  <a:pt x="33" y="2070"/>
                </a:lnTo>
                <a:lnTo>
                  <a:pt x="48" y="2120"/>
                </a:lnTo>
                <a:lnTo>
                  <a:pt x="16" y="2152"/>
                </a:lnTo>
                <a:lnTo>
                  <a:pt x="0" y="2167"/>
                </a:lnTo>
                <a:lnTo>
                  <a:pt x="0" y="2187"/>
                </a:lnTo>
                <a:lnTo>
                  <a:pt x="22" y="2225"/>
                </a:lnTo>
                <a:lnTo>
                  <a:pt x="51" y="2226"/>
                </a:lnTo>
                <a:lnTo>
                  <a:pt x="62" y="2231"/>
                </a:lnTo>
                <a:lnTo>
                  <a:pt x="83" y="2218"/>
                </a:lnTo>
                <a:lnTo>
                  <a:pt x="104" y="2214"/>
                </a:lnTo>
                <a:lnTo>
                  <a:pt x="119" y="2223"/>
                </a:lnTo>
                <a:lnTo>
                  <a:pt x="139" y="2222"/>
                </a:lnTo>
                <a:lnTo>
                  <a:pt x="166" y="2212"/>
                </a:lnTo>
                <a:lnTo>
                  <a:pt x="182" y="2217"/>
                </a:lnTo>
                <a:lnTo>
                  <a:pt x="195" y="2228"/>
                </a:lnTo>
                <a:lnTo>
                  <a:pt x="215" y="2230"/>
                </a:lnTo>
                <a:lnTo>
                  <a:pt x="237" y="2213"/>
                </a:lnTo>
                <a:lnTo>
                  <a:pt x="270" y="2212"/>
                </a:lnTo>
                <a:lnTo>
                  <a:pt x="285" y="2196"/>
                </a:lnTo>
                <a:lnTo>
                  <a:pt x="306" y="2203"/>
                </a:lnTo>
                <a:lnTo>
                  <a:pt x="322" y="2238"/>
                </a:lnTo>
                <a:lnTo>
                  <a:pt x="344" y="2254"/>
                </a:lnTo>
                <a:lnTo>
                  <a:pt x="355" y="2284"/>
                </a:lnTo>
                <a:lnTo>
                  <a:pt x="375" y="2305"/>
                </a:lnTo>
                <a:lnTo>
                  <a:pt x="382" y="2324"/>
                </a:lnTo>
                <a:lnTo>
                  <a:pt x="380" y="2350"/>
                </a:lnTo>
                <a:lnTo>
                  <a:pt x="380" y="2370"/>
                </a:lnTo>
                <a:lnTo>
                  <a:pt x="395" y="2393"/>
                </a:lnTo>
                <a:lnTo>
                  <a:pt x="400" y="2430"/>
                </a:lnTo>
                <a:lnTo>
                  <a:pt x="413" y="2437"/>
                </a:lnTo>
                <a:lnTo>
                  <a:pt x="436" y="2439"/>
                </a:lnTo>
                <a:lnTo>
                  <a:pt x="469" y="2433"/>
                </a:lnTo>
                <a:lnTo>
                  <a:pt x="499" y="2439"/>
                </a:lnTo>
                <a:lnTo>
                  <a:pt x="520" y="2426"/>
                </a:lnTo>
                <a:lnTo>
                  <a:pt x="497" y="2408"/>
                </a:lnTo>
                <a:lnTo>
                  <a:pt x="489" y="2375"/>
                </a:lnTo>
                <a:lnTo>
                  <a:pt x="513" y="2405"/>
                </a:lnTo>
                <a:lnTo>
                  <a:pt x="521" y="2399"/>
                </a:lnTo>
                <a:lnTo>
                  <a:pt x="507" y="2380"/>
                </a:lnTo>
                <a:lnTo>
                  <a:pt x="525" y="2390"/>
                </a:lnTo>
                <a:lnTo>
                  <a:pt x="541" y="2379"/>
                </a:lnTo>
                <a:lnTo>
                  <a:pt x="549" y="2361"/>
                </a:lnTo>
                <a:lnTo>
                  <a:pt x="541" y="2349"/>
                </a:lnTo>
                <a:lnTo>
                  <a:pt x="521" y="2337"/>
                </a:lnTo>
                <a:lnTo>
                  <a:pt x="548" y="2339"/>
                </a:lnTo>
                <a:lnTo>
                  <a:pt x="547" y="2321"/>
                </a:lnTo>
                <a:lnTo>
                  <a:pt x="560" y="2313"/>
                </a:lnTo>
                <a:lnTo>
                  <a:pt x="575" y="2298"/>
                </a:lnTo>
                <a:lnTo>
                  <a:pt x="583" y="2296"/>
                </a:lnTo>
                <a:lnTo>
                  <a:pt x="598" y="2294"/>
                </a:lnTo>
                <a:lnTo>
                  <a:pt x="610" y="2312"/>
                </a:lnTo>
                <a:lnTo>
                  <a:pt x="583" y="2321"/>
                </a:lnTo>
                <a:lnTo>
                  <a:pt x="584" y="2331"/>
                </a:lnTo>
                <a:lnTo>
                  <a:pt x="612" y="2341"/>
                </a:lnTo>
                <a:lnTo>
                  <a:pt x="615" y="2333"/>
                </a:lnTo>
                <a:lnTo>
                  <a:pt x="630" y="2338"/>
                </a:lnTo>
                <a:lnTo>
                  <a:pt x="648" y="2332"/>
                </a:lnTo>
                <a:lnTo>
                  <a:pt x="669" y="2328"/>
                </a:lnTo>
                <a:lnTo>
                  <a:pt x="682" y="2324"/>
                </a:lnTo>
                <a:lnTo>
                  <a:pt x="687" y="2340"/>
                </a:lnTo>
                <a:lnTo>
                  <a:pt x="661" y="2358"/>
                </a:lnTo>
                <a:lnTo>
                  <a:pt x="654" y="2381"/>
                </a:lnTo>
                <a:lnTo>
                  <a:pt x="642" y="2398"/>
                </a:lnTo>
                <a:lnTo>
                  <a:pt x="639" y="2420"/>
                </a:lnTo>
                <a:lnTo>
                  <a:pt x="660" y="2428"/>
                </a:lnTo>
                <a:lnTo>
                  <a:pt x="673" y="2430"/>
                </a:lnTo>
                <a:lnTo>
                  <a:pt x="687" y="2430"/>
                </a:lnTo>
                <a:lnTo>
                  <a:pt x="697" y="2433"/>
                </a:lnTo>
                <a:lnTo>
                  <a:pt x="704" y="2451"/>
                </a:lnTo>
                <a:lnTo>
                  <a:pt x="710" y="2466"/>
                </a:lnTo>
                <a:lnTo>
                  <a:pt x="704" y="2501"/>
                </a:lnTo>
                <a:lnTo>
                  <a:pt x="731" y="2513"/>
                </a:lnTo>
                <a:lnTo>
                  <a:pt x="741" y="2504"/>
                </a:lnTo>
                <a:lnTo>
                  <a:pt x="753" y="2486"/>
                </a:lnTo>
                <a:lnTo>
                  <a:pt x="762" y="2465"/>
                </a:lnTo>
                <a:lnTo>
                  <a:pt x="780" y="2455"/>
                </a:lnTo>
                <a:lnTo>
                  <a:pt x="799" y="2441"/>
                </a:lnTo>
                <a:lnTo>
                  <a:pt x="809" y="2420"/>
                </a:lnTo>
                <a:lnTo>
                  <a:pt x="820" y="2424"/>
                </a:lnTo>
                <a:lnTo>
                  <a:pt x="830" y="2429"/>
                </a:lnTo>
                <a:lnTo>
                  <a:pt x="848" y="2433"/>
                </a:lnTo>
                <a:lnTo>
                  <a:pt x="873" y="2420"/>
                </a:lnTo>
                <a:lnTo>
                  <a:pt x="886" y="2390"/>
                </a:lnTo>
                <a:lnTo>
                  <a:pt x="863" y="2390"/>
                </a:lnTo>
                <a:lnTo>
                  <a:pt x="848" y="2398"/>
                </a:lnTo>
                <a:lnTo>
                  <a:pt x="839" y="2387"/>
                </a:lnTo>
                <a:lnTo>
                  <a:pt x="827" y="2399"/>
                </a:lnTo>
                <a:lnTo>
                  <a:pt x="807" y="2399"/>
                </a:lnTo>
                <a:lnTo>
                  <a:pt x="791" y="2392"/>
                </a:lnTo>
                <a:lnTo>
                  <a:pt x="786" y="2367"/>
                </a:lnTo>
                <a:lnTo>
                  <a:pt x="773" y="2351"/>
                </a:lnTo>
                <a:lnTo>
                  <a:pt x="762" y="2341"/>
                </a:lnTo>
                <a:lnTo>
                  <a:pt x="756" y="2338"/>
                </a:lnTo>
                <a:lnTo>
                  <a:pt x="744" y="2330"/>
                </a:lnTo>
                <a:lnTo>
                  <a:pt x="717" y="2327"/>
                </a:lnTo>
                <a:lnTo>
                  <a:pt x="696" y="2306"/>
                </a:lnTo>
                <a:lnTo>
                  <a:pt x="729" y="2303"/>
                </a:lnTo>
                <a:lnTo>
                  <a:pt x="757" y="2296"/>
                </a:lnTo>
                <a:lnTo>
                  <a:pt x="777" y="2274"/>
                </a:lnTo>
                <a:lnTo>
                  <a:pt x="850" y="2243"/>
                </a:lnTo>
                <a:lnTo>
                  <a:pt x="895" y="2212"/>
                </a:lnTo>
                <a:lnTo>
                  <a:pt x="964" y="2193"/>
                </a:lnTo>
                <a:lnTo>
                  <a:pt x="1017" y="2176"/>
                </a:lnTo>
                <a:lnTo>
                  <a:pt x="1051" y="2177"/>
                </a:lnTo>
                <a:lnTo>
                  <a:pt x="1008" y="2212"/>
                </a:lnTo>
                <a:lnTo>
                  <a:pt x="1036" y="2227"/>
                </a:lnTo>
                <a:lnTo>
                  <a:pt x="980" y="2233"/>
                </a:lnTo>
                <a:lnTo>
                  <a:pt x="982" y="2257"/>
                </a:lnTo>
                <a:lnTo>
                  <a:pt x="1022" y="2283"/>
                </a:lnTo>
                <a:lnTo>
                  <a:pt x="992" y="2285"/>
                </a:lnTo>
                <a:lnTo>
                  <a:pt x="970" y="2312"/>
                </a:lnTo>
                <a:lnTo>
                  <a:pt x="957" y="2338"/>
                </a:lnTo>
                <a:lnTo>
                  <a:pt x="955" y="2377"/>
                </a:lnTo>
                <a:lnTo>
                  <a:pt x="934" y="2402"/>
                </a:lnTo>
                <a:lnTo>
                  <a:pt x="921" y="2399"/>
                </a:lnTo>
                <a:lnTo>
                  <a:pt x="904" y="2393"/>
                </a:lnTo>
                <a:lnTo>
                  <a:pt x="914" y="2414"/>
                </a:lnTo>
                <a:lnTo>
                  <a:pt x="901" y="2426"/>
                </a:lnTo>
                <a:lnTo>
                  <a:pt x="941" y="2439"/>
                </a:lnTo>
                <a:lnTo>
                  <a:pt x="974" y="2467"/>
                </a:lnTo>
                <a:lnTo>
                  <a:pt x="1033" y="2476"/>
                </a:lnTo>
                <a:lnTo>
                  <a:pt x="1110" y="2483"/>
                </a:lnTo>
                <a:lnTo>
                  <a:pt x="1161" y="2492"/>
                </a:lnTo>
                <a:lnTo>
                  <a:pt x="1220" y="2501"/>
                </a:lnTo>
                <a:lnTo>
                  <a:pt x="1285" y="2521"/>
                </a:lnTo>
                <a:lnTo>
                  <a:pt x="1317" y="2529"/>
                </a:lnTo>
                <a:lnTo>
                  <a:pt x="1342" y="2552"/>
                </a:lnTo>
                <a:lnTo>
                  <a:pt x="1351" y="2580"/>
                </a:lnTo>
                <a:lnTo>
                  <a:pt x="1355" y="2613"/>
                </a:lnTo>
                <a:lnTo>
                  <a:pt x="1414" y="2617"/>
                </a:lnTo>
                <a:lnTo>
                  <a:pt x="1436" y="2590"/>
                </a:lnTo>
                <a:lnTo>
                  <a:pt x="1454" y="2593"/>
                </a:lnTo>
                <a:lnTo>
                  <a:pt x="1458" y="2608"/>
                </a:lnTo>
                <a:lnTo>
                  <a:pt x="1504" y="2618"/>
                </a:lnTo>
                <a:lnTo>
                  <a:pt x="1529" y="2679"/>
                </a:lnTo>
                <a:lnTo>
                  <a:pt x="1615" y="2681"/>
                </a:lnTo>
                <a:lnTo>
                  <a:pt x="1643" y="2718"/>
                </a:lnTo>
                <a:lnTo>
                  <a:pt x="1667" y="2735"/>
                </a:lnTo>
                <a:lnTo>
                  <a:pt x="1695" y="2738"/>
                </a:lnTo>
                <a:lnTo>
                  <a:pt x="1729" y="2760"/>
                </a:lnTo>
                <a:lnTo>
                  <a:pt x="1768" y="2747"/>
                </a:lnTo>
                <a:lnTo>
                  <a:pt x="1783" y="2726"/>
                </a:lnTo>
                <a:lnTo>
                  <a:pt x="1802" y="2695"/>
                </a:lnTo>
                <a:lnTo>
                  <a:pt x="1836" y="2699"/>
                </a:lnTo>
                <a:lnTo>
                  <a:pt x="1852" y="2717"/>
                </a:lnTo>
                <a:lnTo>
                  <a:pt x="1840" y="2757"/>
                </a:lnTo>
                <a:lnTo>
                  <a:pt x="1905" y="2794"/>
                </a:lnTo>
                <a:lnTo>
                  <a:pt x="1905" y="2741"/>
                </a:lnTo>
                <a:lnTo>
                  <a:pt x="1905" y="2723"/>
                </a:lnTo>
                <a:lnTo>
                  <a:pt x="1917" y="2713"/>
                </a:lnTo>
                <a:lnTo>
                  <a:pt x="1936" y="2744"/>
                </a:lnTo>
                <a:lnTo>
                  <a:pt x="1924" y="2654"/>
                </a:lnTo>
                <a:lnTo>
                  <a:pt x="1943" y="2618"/>
                </a:lnTo>
                <a:lnTo>
                  <a:pt x="1962" y="2599"/>
                </a:lnTo>
                <a:lnTo>
                  <a:pt x="1987" y="2580"/>
                </a:lnTo>
                <a:lnTo>
                  <a:pt x="1934" y="2571"/>
                </a:lnTo>
                <a:lnTo>
                  <a:pt x="1905" y="2571"/>
                </a:lnTo>
                <a:lnTo>
                  <a:pt x="1811" y="2486"/>
                </a:lnTo>
                <a:lnTo>
                  <a:pt x="1768" y="2439"/>
                </a:lnTo>
                <a:lnTo>
                  <a:pt x="1748" y="2346"/>
                </a:lnTo>
                <a:lnTo>
                  <a:pt x="1738" y="2402"/>
                </a:lnTo>
                <a:lnTo>
                  <a:pt x="1727" y="2343"/>
                </a:lnTo>
                <a:lnTo>
                  <a:pt x="1670" y="2290"/>
                </a:lnTo>
                <a:lnTo>
                  <a:pt x="1642" y="2243"/>
                </a:lnTo>
                <a:lnTo>
                  <a:pt x="1651" y="2186"/>
                </a:lnTo>
                <a:lnTo>
                  <a:pt x="1670" y="2150"/>
                </a:lnTo>
                <a:lnTo>
                  <a:pt x="1689" y="2094"/>
                </a:lnTo>
                <a:lnTo>
                  <a:pt x="1717" y="2047"/>
                </a:lnTo>
                <a:lnTo>
                  <a:pt x="1717" y="2010"/>
                </a:lnTo>
                <a:lnTo>
                  <a:pt x="1783" y="2010"/>
                </a:lnTo>
                <a:lnTo>
                  <a:pt x="1716" y="2009"/>
                </a:lnTo>
                <a:lnTo>
                  <a:pt x="1711" y="2059"/>
                </a:lnTo>
                <a:lnTo>
                  <a:pt x="1678" y="2105"/>
                </a:lnTo>
                <a:lnTo>
                  <a:pt x="1670" y="2143"/>
                </a:lnTo>
                <a:lnTo>
                  <a:pt x="1651" y="2178"/>
                </a:lnTo>
                <a:lnTo>
                  <a:pt x="1645" y="2210"/>
                </a:lnTo>
                <a:lnTo>
                  <a:pt x="1643" y="2243"/>
                </a:lnTo>
                <a:lnTo>
                  <a:pt x="1672" y="2293"/>
                </a:lnTo>
                <a:lnTo>
                  <a:pt x="1703" y="2320"/>
                </a:lnTo>
                <a:lnTo>
                  <a:pt x="1720" y="2339"/>
                </a:lnTo>
                <a:lnTo>
                  <a:pt x="1735" y="2403"/>
                </a:lnTo>
                <a:lnTo>
                  <a:pt x="1749" y="2347"/>
                </a:lnTo>
                <a:lnTo>
                  <a:pt x="1735" y="2399"/>
                </a:lnTo>
                <a:lnTo>
                  <a:pt x="1727" y="2366"/>
                </a:lnTo>
                <a:lnTo>
                  <a:pt x="1722" y="2343"/>
                </a:lnTo>
                <a:lnTo>
                  <a:pt x="1705" y="2322"/>
                </a:lnTo>
                <a:lnTo>
                  <a:pt x="1689" y="2310"/>
                </a:lnTo>
                <a:lnTo>
                  <a:pt x="1670" y="2294"/>
                </a:lnTo>
                <a:lnTo>
                  <a:pt x="1662" y="2278"/>
                </a:lnTo>
                <a:lnTo>
                  <a:pt x="1651" y="2264"/>
                </a:lnTo>
                <a:lnTo>
                  <a:pt x="1645" y="2245"/>
                </a:lnTo>
                <a:lnTo>
                  <a:pt x="1645" y="2232"/>
                </a:lnTo>
                <a:lnTo>
                  <a:pt x="1647" y="2207"/>
                </a:lnTo>
                <a:lnTo>
                  <a:pt x="1662" y="2166"/>
                </a:lnTo>
                <a:lnTo>
                  <a:pt x="1674" y="2141"/>
                </a:lnTo>
                <a:lnTo>
                  <a:pt x="1676" y="2120"/>
                </a:lnTo>
                <a:lnTo>
                  <a:pt x="1684" y="2101"/>
                </a:lnTo>
                <a:lnTo>
                  <a:pt x="1697" y="2082"/>
                </a:lnTo>
                <a:lnTo>
                  <a:pt x="1708" y="2065"/>
                </a:lnTo>
                <a:lnTo>
                  <a:pt x="1716" y="2046"/>
                </a:lnTo>
                <a:lnTo>
                  <a:pt x="1716" y="2023"/>
                </a:lnTo>
                <a:lnTo>
                  <a:pt x="1720" y="2009"/>
                </a:lnTo>
                <a:lnTo>
                  <a:pt x="1754" y="2011"/>
                </a:lnTo>
                <a:lnTo>
                  <a:pt x="1783" y="2009"/>
                </a:lnTo>
                <a:lnTo>
                  <a:pt x="1809" y="1982"/>
                </a:lnTo>
                <a:lnTo>
                  <a:pt x="1825" y="1960"/>
                </a:lnTo>
                <a:lnTo>
                  <a:pt x="1845" y="1946"/>
                </a:lnTo>
                <a:lnTo>
                  <a:pt x="1812" y="1903"/>
                </a:lnTo>
                <a:lnTo>
                  <a:pt x="1777" y="1859"/>
                </a:lnTo>
                <a:lnTo>
                  <a:pt x="1777" y="1790"/>
                </a:lnTo>
                <a:lnTo>
                  <a:pt x="1845" y="1753"/>
                </a:lnTo>
                <a:lnTo>
                  <a:pt x="1927" y="1728"/>
                </a:lnTo>
                <a:lnTo>
                  <a:pt x="1996" y="1690"/>
                </a:lnTo>
                <a:lnTo>
                  <a:pt x="2002" y="1646"/>
                </a:lnTo>
                <a:lnTo>
                  <a:pt x="1927" y="1591"/>
                </a:lnTo>
                <a:lnTo>
                  <a:pt x="1852" y="1516"/>
                </a:lnTo>
                <a:lnTo>
                  <a:pt x="1796" y="1471"/>
                </a:lnTo>
                <a:lnTo>
                  <a:pt x="1802" y="1365"/>
                </a:lnTo>
                <a:lnTo>
                  <a:pt x="1695" y="1265"/>
                </a:lnTo>
                <a:lnTo>
                  <a:pt x="1589" y="1122"/>
                </a:lnTo>
                <a:lnTo>
                  <a:pt x="1508" y="971"/>
                </a:lnTo>
                <a:lnTo>
                  <a:pt x="1458" y="839"/>
                </a:lnTo>
                <a:lnTo>
                  <a:pt x="1396" y="689"/>
                </a:lnTo>
                <a:lnTo>
                  <a:pt x="1358" y="552"/>
                </a:lnTo>
                <a:lnTo>
                  <a:pt x="1370" y="428"/>
                </a:lnTo>
                <a:lnTo>
                  <a:pt x="1402" y="315"/>
                </a:lnTo>
                <a:lnTo>
                  <a:pt x="1414" y="183"/>
                </a:lnTo>
                <a:lnTo>
                  <a:pt x="1402" y="95"/>
                </a:lnTo>
                <a:lnTo>
                  <a:pt x="1331" y="67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266751" y="4323507"/>
            <a:ext cx="577850" cy="795338"/>
          </a:xfrm>
          <a:custGeom>
            <a:avLst/>
            <a:gdLst/>
            <a:ahLst/>
            <a:cxnLst/>
            <a:rect l="l" t="t" r="r" b="b"/>
            <a:pathLst>
              <a:path w="321" h="455" extrusionOk="0">
                <a:moveTo>
                  <a:pt x="161" y="5"/>
                </a:moveTo>
                <a:lnTo>
                  <a:pt x="185" y="0"/>
                </a:lnTo>
                <a:lnTo>
                  <a:pt x="200" y="18"/>
                </a:lnTo>
                <a:lnTo>
                  <a:pt x="202" y="39"/>
                </a:lnTo>
                <a:lnTo>
                  <a:pt x="208" y="43"/>
                </a:lnTo>
                <a:lnTo>
                  <a:pt x="220" y="40"/>
                </a:lnTo>
                <a:lnTo>
                  <a:pt x="256" y="55"/>
                </a:lnTo>
                <a:lnTo>
                  <a:pt x="267" y="47"/>
                </a:lnTo>
                <a:lnTo>
                  <a:pt x="282" y="46"/>
                </a:lnTo>
                <a:lnTo>
                  <a:pt x="292" y="59"/>
                </a:lnTo>
                <a:lnTo>
                  <a:pt x="300" y="79"/>
                </a:lnTo>
                <a:lnTo>
                  <a:pt x="312" y="93"/>
                </a:lnTo>
                <a:lnTo>
                  <a:pt x="320" y="100"/>
                </a:lnTo>
                <a:lnTo>
                  <a:pt x="316" y="107"/>
                </a:lnTo>
                <a:lnTo>
                  <a:pt x="289" y="115"/>
                </a:lnTo>
                <a:lnTo>
                  <a:pt x="259" y="132"/>
                </a:lnTo>
                <a:lnTo>
                  <a:pt x="260" y="159"/>
                </a:lnTo>
                <a:lnTo>
                  <a:pt x="242" y="174"/>
                </a:lnTo>
                <a:lnTo>
                  <a:pt x="227" y="186"/>
                </a:lnTo>
                <a:lnTo>
                  <a:pt x="225" y="213"/>
                </a:lnTo>
                <a:lnTo>
                  <a:pt x="225" y="232"/>
                </a:lnTo>
                <a:lnTo>
                  <a:pt x="214" y="244"/>
                </a:lnTo>
                <a:lnTo>
                  <a:pt x="205" y="232"/>
                </a:lnTo>
                <a:lnTo>
                  <a:pt x="187" y="237"/>
                </a:lnTo>
                <a:lnTo>
                  <a:pt x="186" y="245"/>
                </a:lnTo>
                <a:lnTo>
                  <a:pt x="182" y="268"/>
                </a:lnTo>
                <a:lnTo>
                  <a:pt x="188" y="277"/>
                </a:lnTo>
                <a:lnTo>
                  <a:pt x="186" y="299"/>
                </a:lnTo>
                <a:lnTo>
                  <a:pt x="175" y="310"/>
                </a:lnTo>
                <a:lnTo>
                  <a:pt x="161" y="327"/>
                </a:lnTo>
                <a:lnTo>
                  <a:pt x="155" y="342"/>
                </a:lnTo>
                <a:lnTo>
                  <a:pt x="159" y="369"/>
                </a:lnTo>
                <a:lnTo>
                  <a:pt x="169" y="385"/>
                </a:lnTo>
                <a:lnTo>
                  <a:pt x="162" y="394"/>
                </a:lnTo>
                <a:lnTo>
                  <a:pt x="133" y="404"/>
                </a:lnTo>
                <a:lnTo>
                  <a:pt x="121" y="414"/>
                </a:lnTo>
                <a:lnTo>
                  <a:pt x="120" y="427"/>
                </a:lnTo>
                <a:lnTo>
                  <a:pt x="120" y="450"/>
                </a:lnTo>
                <a:lnTo>
                  <a:pt x="86" y="450"/>
                </a:lnTo>
                <a:lnTo>
                  <a:pt x="61" y="454"/>
                </a:lnTo>
                <a:lnTo>
                  <a:pt x="34" y="423"/>
                </a:lnTo>
                <a:lnTo>
                  <a:pt x="20" y="423"/>
                </a:lnTo>
                <a:lnTo>
                  <a:pt x="7" y="423"/>
                </a:lnTo>
                <a:lnTo>
                  <a:pt x="0" y="412"/>
                </a:lnTo>
                <a:lnTo>
                  <a:pt x="7" y="400"/>
                </a:lnTo>
                <a:lnTo>
                  <a:pt x="23" y="377"/>
                </a:lnTo>
                <a:lnTo>
                  <a:pt x="32" y="354"/>
                </a:lnTo>
                <a:lnTo>
                  <a:pt x="50" y="327"/>
                </a:lnTo>
                <a:lnTo>
                  <a:pt x="54" y="312"/>
                </a:lnTo>
                <a:lnTo>
                  <a:pt x="46" y="300"/>
                </a:lnTo>
                <a:lnTo>
                  <a:pt x="34" y="290"/>
                </a:lnTo>
                <a:lnTo>
                  <a:pt x="32" y="284"/>
                </a:lnTo>
                <a:lnTo>
                  <a:pt x="46" y="278"/>
                </a:lnTo>
                <a:lnTo>
                  <a:pt x="54" y="263"/>
                </a:lnTo>
                <a:lnTo>
                  <a:pt x="39" y="259"/>
                </a:lnTo>
                <a:lnTo>
                  <a:pt x="23" y="267"/>
                </a:lnTo>
                <a:lnTo>
                  <a:pt x="23" y="247"/>
                </a:lnTo>
                <a:lnTo>
                  <a:pt x="32" y="236"/>
                </a:lnTo>
                <a:lnTo>
                  <a:pt x="39" y="224"/>
                </a:lnTo>
                <a:lnTo>
                  <a:pt x="42" y="209"/>
                </a:lnTo>
                <a:lnTo>
                  <a:pt x="46" y="197"/>
                </a:lnTo>
                <a:lnTo>
                  <a:pt x="54" y="194"/>
                </a:lnTo>
                <a:lnTo>
                  <a:pt x="66" y="202"/>
                </a:lnTo>
                <a:lnTo>
                  <a:pt x="86" y="174"/>
                </a:lnTo>
                <a:lnTo>
                  <a:pt x="97" y="156"/>
                </a:lnTo>
                <a:lnTo>
                  <a:pt x="127" y="120"/>
                </a:lnTo>
                <a:lnTo>
                  <a:pt x="127" y="105"/>
                </a:lnTo>
                <a:lnTo>
                  <a:pt x="142" y="82"/>
                </a:lnTo>
                <a:lnTo>
                  <a:pt x="147" y="55"/>
                </a:lnTo>
                <a:lnTo>
                  <a:pt x="154" y="40"/>
                </a:lnTo>
                <a:lnTo>
                  <a:pt x="161" y="5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1482651" y="4075656"/>
            <a:ext cx="1577975" cy="1306513"/>
            <a:chOff x="558" y="2938"/>
            <a:chExt cx="877" cy="748"/>
          </a:xfrm>
        </p:grpSpPr>
        <p:sp>
          <p:nvSpPr>
            <p:cNvPr id="229" name="Google Shape;229;p13"/>
            <p:cNvSpPr/>
            <p:nvPr/>
          </p:nvSpPr>
          <p:spPr>
            <a:xfrm>
              <a:off x="558" y="2938"/>
              <a:ext cx="845" cy="748"/>
            </a:xfrm>
            <a:custGeom>
              <a:avLst/>
              <a:gdLst/>
              <a:ahLst/>
              <a:cxnLst/>
              <a:rect l="l" t="t" r="r" b="b"/>
              <a:pathLst>
                <a:path w="845" h="748" extrusionOk="0">
                  <a:moveTo>
                    <a:pt x="42" y="147"/>
                  </a:moveTo>
                  <a:lnTo>
                    <a:pt x="39" y="135"/>
                  </a:lnTo>
                  <a:lnTo>
                    <a:pt x="42" y="120"/>
                  </a:lnTo>
                  <a:lnTo>
                    <a:pt x="66" y="81"/>
                  </a:lnTo>
                  <a:lnTo>
                    <a:pt x="54" y="73"/>
                  </a:lnTo>
                  <a:lnTo>
                    <a:pt x="59" y="61"/>
                  </a:lnTo>
                  <a:lnTo>
                    <a:pt x="46" y="58"/>
                  </a:lnTo>
                  <a:lnTo>
                    <a:pt x="46" y="42"/>
                  </a:lnTo>
                  <a:lnTo>
                    <a:pt x="54" y="31"/>
                  </a:lnTo>
                  <a:lnTo>
                    <a:pt x="93" y="20"/>
                  </a:lnTo>
                  <a:lnTo>
                    <a:pt x="124" y="23"/>
                  </a:lnTo>
                  <a:lnTo>
                    <a:pt x="127" y="12"/>
                  </a:lnTo>
                  <a:lnTo>
                    <a:pt x="151" y="0"/>
                  </a:lnTo>
                  <a:lnTo>
                    <a:pt x="163" y="4"/>
                  </a:lnTo>
                  <a:lnTo>
                    <a:pt x="189" y="39"/>
                  </a:lnTo>
                  <a:lnTo>
                    <a:pt x="232" y="58"/>
                  </a:lnTo>
                  <a:lnTo>
                    <a:pt x="271" y="58"/>
                  </a:lnTo>
                  <a:lnTo>
                    <a:pt x="281" y="61"/>
                  </a:lnTo>
                  <a:lnTo>
                    <a:pt x="384" y="120"/>
                  </a:lnTo>
                  <a:lnTo>
                    <a:pt x="415" y="124"/>
                  </a:lnTo>
                  <a:lnTo>
                    <a:pt x="439" y="147"/>
                  </a:lnTo>
                  <a:lnTo>
                    <a:pt x="473" y="139"/>
                  </a:lnTo>
                  <a:lnTo>
                    <a:pt x="493" y="151"/>
                  </a:lnTo>
                  <a:lnTo>
                    <a:pt x="513" y="169"/>
                  </a:lnTo>
                  <a:lnTo>
                    <a:pt x="535" y="169"/>
                  </a:lnTo>
                  <a:lnTo>
                    <a:pt x="550" y="174"/>
                  </a:lnTo>
                  <a:lnTo>
                    <a:pt x="558" y="181"/>
                  </a:lnTo>
                  <a:lnTo>
                    <a:pt x="550" y="193"/>
                  </a:lnTo>
                  <a:lnTo>
                    <a:pt x="550" y="208"/>
                  </a:lnTo>
                  <a:lnTo>
                    <a:pt x="613" y="251"/>
                  </a:lnTo>
                  <a:lnTo>
                    <a:pt x="647" y="278"/>
                  </a:lnTo>
                  <a:lnTo>
                    <a:pt x="662" y="274"/>
                  </a:lnTo>
                  <a:lnTo>
                    <a:pt x="681" y="269"/>
                  </a:lnTo>
                  <a:lnTo>
                    <a:pt x="740" y="297"/>
                  </a:lnTo>
                  <a:lnTo>
                    <a:pt x="748" y="316"/>
                  </a:lnTo>
                  <a:lnTo>
                    <a:pt x="756" y="324"/>
                  </a:lnTo>
                  <a:lnTo>
                    <a:pt x="775" y="328"/>
                  </a:lnTo>
                  <a:lnTo>
                    <a:pt x="786" y="335"/>
                  </a:lnTo>
                  <a:lnTo>
                    <a:pt x="802" y="335"/>
                  </a:lnTo>
                  <a:lnTo>
                    <a:pt x="817" y="335"/>
                  </a:lnTo>
                  <a:lnTo>
                    <a:pt x="833" y="339"/>
                  </a:lnTo>
                  <a:lnTo>
                    <a:pt x="837" y="335"/>
                  </a:lnTo>
                  <a:lnTo>
                    <a:pt x="844" y="351"/>
                  </a:lnTo>
                  <a:lnTo>
                    <a:pt x="844" y="371"/>
                  </a:lnTo>
                  <a:lnTo>
                    <a:pt x="833" y="382"/>
                  </a:lnTo>
                  <a:lnTo>
                    <a:pt x="771" y="427"/>
                  </a:lnTo>
                  <a:lnTo>
                    <a:pt x="744" y="427"/>
                  </a:lnTo>
                  <a:lnTo>
                    <a:pt x="667" y="446"/>
                  </a:lnTo>
                  <a:lnTo>
                    <a:pt x="640" y="451"/>
                  </a:lnTo>
                  <a:lnTo>
                    <a:pt x="640" y="473"/>
                  </a:lnTo>
                  <a:lnTo>
                    <a:pt x="623" y="473"/>
                  </a:lnTo>
                  <a:lnTo>
                    <a:pt x="608" y="485"/>
                  </a:lnTo>
                  <a:lnTo>
                    <a:pt x="593" y="505"/>
                  </a:lnTo>
                  <a:lnTo>
                    <a:pt x="576" y="519"/>
                  </a:lnTo>
                  <a:lnTo>
                    <a:pt x="558" y="523"/>
                  </a:lnTo>
                  <a:lnTo>
                    <a:pt x="542" y="543"/>
                  </a:lnTo>
                  <a:lnTo>
                    <a:pt x="542" y="571"/>
                  </a:lnTo>
                  <a:lnTo>
                    <a:pt x="554" y="585"/>
                  </a:lnTo>
                  <a:lnTo>
                    <a:pt x="558" y="596"/>
                  </a:lnTo>
                  <a:lnTo>
                    <a:pt x="558" y="616"/>
                  </a:lnTo>
                  <a:lnTo>
                    <a:pt x="554" y="623"/>
                  </a:lnTo>
                  <a:lnTo>
                    <a:pt x="539" y="627"/>
                  </a:lnTo>
                  <a:lnTo>
                    <a:pt x="515" y="647"/>
                  </a:lnTo>
                  <a:lnTo>
                    <a:pt x="486" y="674"/>
                  </a:lnTo>
                  <a:lnTo>
                    <a:pt x="473" y="686"/>
                  </a:lnTo>
                  <a:lnTo>
                    <a:pt x="466" y="693"/>
                  </a:lnTo>
                  <a:lnTo>
                    <a:pt x="466" y="705"/>
                  </a:lnTo>
                  <a:lnTo>
                    <a:pt x="431" y="705"/>
                  </a:lnTo>
                  <a:lnTo>
                    <a:pt x="412" y="708"/>
                  </a:lnTo>
                  <a:lnTo>
                    <a:pt x="395" y="713"/>
                  </a:lnTo>
                  <a:lnTo>
                    <a:pt x="388" y="720"/>
                  </a:lnTo>
                  <a:lnTo>
                    <a:pt x="377" y="735"/>
                  </a:lnTo>
                  <a:lnTo>
                    <a:pt x="357" y="742"/>
                  </a:lnTo>
                  <a:lnTo>
                    <a:pt x="346" y="742"/>
                  </a:lnTo>
                  <a:lnTo>
                    <a:pt x="322" y="740"/>
                  </a:lnTo>
                  <a:lnTo>
                    <a:pt x="285" y="735"/>
                  </a:lnTo>
                  <a:lnTo>
                    <a:pt x="216" y="708"/>
                  </a:lnTo>
                  <a:lnTo>
                    <a:pt x="189" y="705"/>
                  </a:lnTo>
                  <a:lnTo>
                    <a:pt x="163" y="713"/>
                  </a:lnTo>
                  <a:lnTo>
                    <a:pt x="142" y="724"/>
                  </a:lnTo>
                  <a:lnTo>
                    <a:pt x="120" y="727"/>
                  </a:lnTo>
                  <a:lnTo>
                    <a:pt x="100" y="740"/>
                  </a:lnTo>
                  <a:lnTo>
                    <a:pt x="88" y="747"/>
                  </a:lnTo>
                  <a:lnTo>
                    <a:pt x="46" y="701"/>
                  </a:lnTo>
                  <a:lnTo>
                    <a:pt x="46" y="635"/>
                  </a:lnTo>
                  <a:lnTo>
                    <a:pt x="27" y="612"/>
                  </a:lnTo>
                  <a:lnTo>
                    <a:pt x="5" y="593"/>
                  </a:lnTo>
                  <a:lnTo>
                    <a:pt x="0" y="581"/>
                  </a:lnTo>
                  <a:lnTo>
                    <a:pt x="0" y="558"/>
                  </a:lnTo>
                  <a:lnTo>
                    <a:pt x="12" y="546"/>
                  </a:lnTo>
                  <a:lnTo>
                    <a:pt x="42" y="535"/>
                  </a:lnTo>
                  <a:lnTo>
                    <a:pt x="50" y="527"/>
                  </a:lnTo>
                  <a:lnTo>
                    <a:pt x="39" y="512"/>
                  </a:lnTo>
                  <a:lnTo>
                    <a:pt x="34" y="485"/>
                  </a:lnTo>
                  <a:lnTo>
                    <a:pt x="46" y="462"/>
                  </a:lnTo>
                  <a:lnTo>
                    <a:pt x="69" y="439"/>
                  </a:lnTo>
                  <a:lnTo>
                    <a:pt x="69" y="420"/>
                  </a:lnTo>
                  <a:lnTo>
                    <a:pt x="61" y="405"/>
                  </a:lnTo>
                  <a:lnTo>
                    <a:pt x="69" y="378"/>
                  </a:lnTo>
                  <a:lnTo>
                    <a:pt x="73" y="374"/>
                  </a:lnTo>
                  <a:lnTo>
                    <a:pt x="85" y="374"/>
                  </a:lnTo>
                  <a:lnTo>
                    <a:pt x="93" y="386"/>
                  </a:lnTo>
                  <a:lnTo>
                    <a:pt x="104" y="371"/>
                  </a:lnTo>
                  <a:lnTo>
                    <a:pt x="108" y="328"/>
                  </a:lnTo>
                  <a:lnTo>
                    <a:pt x="139" y="301"/>
                  </a:lnTo>
                  <a:lnTo>
                    <a:pt x="139" y="285"/>
                  </a:lnTo>
                  <a:lnTo>
                    <a:pt x="139" y="274"/>
                  </a:lnTo>
                  <a:lnTo>
                    <a:pt x="171" y="255"/>
                  </a:lnTo>
                  <a:lnTo>
                    <a:pt x="194" y="251"/>
                  </a:lnTo>
                  <a:lnTo>
                    <a:pt x="202" y="242"/>
                  </a:lnTo>
                  <a:lnTo>
                    <a:pt x="182" y="224"/>
                  </a:lnTo>
                  <a:lnTo>
                    <a:pt x="167" y="193"/>
                  </a:lnTo>
                  <a:lnTo>
                    <a:pt x="159" y="185"/>
                  </a:lnTo>
                  <a:lnTo>
                    <a:pt x="135" y="197"/>
                  </a:lnTo>
                  <a:lnTo>
                    <a:pt x="120" y="189"/>
                  </a:lnTo>
                  <a:lnTo>
                    <a:pt x="96" y="181"/>
                  </a:lnTo>
                  <a:lnTo>
                    <a:pt x="88" y="185"/>
                  </a:lnTo>
                  <a:lnTo>
                    <a:pt x="81" y="177"/>
                  </a:lnTo>
                  <a:lnTo>
                    <a:pt x="81" y="162"/>
                  </a:lnTo>
                  <a:lnTo>
                    <a:pt x="69" y="147"/>
                  </a:lnTo>
                  <a:lnTo>
                    <a:pt x="61" y="142"/>
                  </a:lnTo>
                  <a:lnTo>
                    <a:pt x="42" y="147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200" y="3558"/>
              <a:ext cx="33" cy="24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0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294" y="3500"/>
              <a:ext cx="75" cy="59"/>
            </a:xfrm>
            <a:custGeom>
              <a:avLst/>
              <a:gdLst/>
              <a:ahLst/>
              <a:cxnLst/>
              <a:rect l="l" t="t" r="r" b="b"/>
              <a:pathLst>
                <a:path w="75" h="59" extrusionOk="0">
                  <a:moveTo>
                    <a:pt x="54" y="0"/>
                  </a:moveTo>
                  <a:lnTo>
                    <a:pt x="47" y="7"/>
                  </a:lnTo>
                  <a:lnTo>
                    <a:pt x="16" y="12"/>
                  </a:lnTo>
                  <a:lnTo>
                    <a:pt x="0" y="31"/>
                  </a:lnTo>
                  <a:lnTo>
                    <a:pt x="23" y="46"/>
                  </a:lnTo>
                  <a:lnTo>
                    <a:pt x="36" y="58"/>
                  </a:lnTo>
                  <a:lnTo>
                    <a:pt x="59" y="54"/>
                  </a:lnTo>
                  <a:lnTo>
                    <a:pt x="74" y="46"/>
                  </a:lnTo>
                  <a:lnTo>
                    <a:pt x="70" y="31"/>
                  </a:lnTo>
                  <a:lnTo>
                    <a:pt x="59" y="20"/>
                  </a:lnTo>
                  <a:lnTo>
                    <a:pt x="54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411" y="3504"/>
              <a:ext cx="24" cy="31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15" y="0"/>
                  </a:moveTo>
                  <a:lnTo>
                    <a:pt x="0" y="7"/>
                  </a:lnTo>
                  <a:lnTo>
                    <a:pt x="11" y="19"/>
                  </a:lnTo>
                  <a:lnTo>
                    <a:pt x="23" y="30"/>
                  </a:lnTo>
                  <a:lnTo>
                    <a:pt x="15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3516238" y="4115344"/>
            <a:ext cx="1382713" cy="1690687"/>
            <a:chOff x="1688" y="2961"/>
            <a:chExt cx="768" cy="967"/>
          </a:xfrm>
        </p:grpSpPr>
        <p:sp>
          <p:nvSpPr>
            <p:cNvPr id="234" name="Google Shape;234;p13"/>
            <p:cNvSpPr/>
            <p:nvPr/>
          </p:nvSpPr>
          <p:spPr>
            <a:xfrm>
              <a:off x="1715" y="3472"/>
              <a:ext cx="125" cy="202"/>
            </a:xfrm>
            <a:custGeom>
              <a:avLst/>
              <a:gdLst/>
              <a:ahLst/>
              <a:cxnLst/>
              <a:rect l="l" t="t" r="r" b="b"/>
              <a:pathLst>
                <a:path w="125" h="202" extrusionOk="0">
                  <a:moveTo>
                    <a:pt x="74" y="0"/>
                  </a:moveTo>
                  <a:lnTo>
                    <a:pt x="54" y="12"/>
                  </a:lnTo>
                  <a:lnTo>
                    <a:pt x="39" y="23"/>
                  </a:lnTo>
                  <a:lnTo>
                    <a:pt x="23" y="27"/>
                  </a:lnTo>
                  <a:lnTo>
                    <a:pt x="0" y="23"/>
                  </a:lnTo>
                  <a:lnTo>
                    <a:pt x="4" y="47"/>
                  </a:lnTo>
                  <a:lnTo>
                    <a:pt x="16" y="61"/>
                  </a:lnTo>
                  <a:lnTo>
                    <a:pt x="12" y="101"/>
                  </a:lnTo>
                  <a:lnTo>
                    <a:pt x="12" y="120"/>
                  </a:lnTo>
                  <a:lnTo>
                    <a:pt x="16" y="135"/>
                  </a:lnTo>
                  <a:lnTo>
                    <a:pt x="4" y="167"/>
                  </a:lnTo>
                  <a:lnTo>
                    <a:pt x="7" y="190"/>
                  </a:lnTo>
                  <a:lnTo>
                    <a:pt x="23" y="201"/>
                  </a:lnTo>
                  <a:lnTo>
                    <a:pt x="46" y="186"/>
                  </a:lnTo>
                  <a:lnTo>
                    <a:pt x="54" y="181"/>
                  </a:lnTo>
                  <a:lnTo>
                    <a:pt x="78" y="186"/>
                  </a:lnTo>
                  <a:lnTo>
                    <a:pt x="93" y="170"/>
                  </a:lnTo>
                  <a:lnTo>
                    <a:pt x="93" y="154"/>
                  </a:lnTo>
                  <a:lnTo>
                    <a:pt x="112" y="124"/>
                  </a:lnTo>
                  <a:lnTo>
                    <a:pt x="120" y="105"/>
                  </a:lnTo>
                  <a:lnTo>
                    <a:pt x="112" y="86"/>
                  </a:lnTo>
                  <a:lnTo>
                    <a:pt x="124" y="61"/>
                  </a:lnTo>
                  <a:lnTo>
                    <a:pt x="117" y="27"/>
                  </a:lnTo>
                  <a:lnTo>
                    <a:pt x="112" y="7"/>
                  </a:lnTo>
                  <a:lnTo>
                    <a:pt x="74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2001" y="3786"/>
              <a:ext cx="226" cy="142"/>
            </a:xfrm>
            <a:custGeom>
              <a:avLst/>
              <a:gdLst/>
              <a:ahLst/>
              <a:cxnLst/>
              <a:rect l="l" t="t" r="r" b="b"/>
              <a:pathLst>
                <a:path w="226" h="142" extrusionOk="0">
                  <a:moveTo>
                    <a:pt x="213" y="0"/>
                  </a:moveTo>
                  <a:lnTo>
                    <a:pt x="225" y="12"/>
                  </a:lnTo>
                  <a:lnTo>
                    <a:pt x="218" y="23"/>
                  </a:lnTo>
                  <a:lnTo>
                    <a:pt x="209" y="41"/>
                  </a:lnTo>
                  <a:lnTo>
                    <a:pt x="198" y="53"/>
                  </a:lnTo>
                  <a:lnTo>
                    <a:pt x="202" y="88"/>
                  </a:lnTo>
                  <a:lnTo>
                    <a:pt x="209" y="114"/>
                  </a:lnTo>
                  <a:lnTo>
                    <a:pt x="189" y="126"/>
                  </a:lnTo>
                  <a:lnTo>
                    <a:pt x="186" y="137"/>
                  </a:lnTo>
                  <a:lnTo>
                    <a:pt x="171" y="141"/>
                  </a:lnTo>
                  <a:lnTo>
                    <a:pt x="148" y="119"/>
                  </a:lnTo>
                  <a:lnTo>
                    <a:pt x="132" y="119"/>
                  </a:lnTo>
                  <a:lnTo>
                    <a:pt x="120" y="100"/>
                  </a:lnTo>
                  <a:lnTo>
                    <a:pt x="97" y="88"/>
                  </a:lnTo>
                  <a:lnTo>
                    <a:pt x="81" y="84"/>
                  </a:lnTo>
                  <a:lnTo>
                    <a:pt x="66" y="77"/>
                  </a:lnTo>
                  <a:lnTo>
                    <a:pt x="50" y="65"/>
                  </a:lnTo>
                  <a:lnTo>
                    <a:pt x="23" y="46"/>
                  </a:lnTo>
                  <a:lnTo>
                    <a:pt x="12" y="41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7" y="7"/>
                  </a:lnTo>
                  <a:lnTo>
                    <a:pt x="62" y="7"/>
                  </a:lnTo>
                  <a:lnTo>
                    <a:pt x="70" y="19"/>
                  </a:lnTo>
                  <a:lnTo>
                    <a:pt x="108" y="19"/>
                  </a:lnTo>
                  <a:lnTo>
                    <a:pt x="135" y="19"/>
                  </a:lnTo>
                  <a:lnTo>
                    <a:pt x="171" y="12"/>
                  </a:lnTo>
                  <a:lnTo>
                    <a:pt x="213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688" y="2961"/>
              <a:ext cx="768" cy="864"/>
            </a:xfrm>
            <a:custGeom>
              <a:avLst/>
              <a:gdLst/>
              <a:ahLst/>
              <a:cxnLst/>
              <a:rect l="l" t="t" r="r" b="b"/>
              <a:pathLst>
                <a:path w="768" h="864" extrusionOk="0">
                  <a:moveTo>
                    <a:pt x="555" y="851"/>
                  </a:moveTo>
                  <a:lnTo>
                    <a:pt x="567" y="863"/>
                  </a:lnTo>
                  <a:lnTo>
                    <a:pt x="587" y="851"/>
                  </a:lnTo>
                  <a:lnTo>
                    <a:pt x="610" y="820"/>
                  </a:lnTo>
                  <a:lnTo>
                    <a:pt x="621" y="775"/>
                  </a:lnTo>
                  <a:lnTo>
                    <a:pt x="634" y="770"/>
                  </a:lnTo>
                  <a:lnTo>
                    <a:pt x="642" y="778"/>
                  </a:lnTo>
                  <a:lnTo>
                    <a:pt x="658" y="763"/>
                  </a:lnTo>
                  <a:lnTo>
                    <a:pt x="654" y="743"/>
                  </a:lnTo>
                  <a:lnTo>
                    <a:pt x="661" y="728"/>
                  </a:lnTo>
                  <a:lnTo>
                    <a:pt x="658" y="721"/>
                  </a:lnTo>
                  <a:lnTo>
                    <a:pt x="638" y="705"/>
                  </a:lnTo>
                  <a:lnTo>
                    <a:pt x="631" y="705"/>
                  </a:lnTo>
                  <a:lnTo>
                    <a:pt x="634" y="697"/>
                  </a:lnTo>
                  <a:lnTo>
                    <a:pt x="618" y="701"/>
                  </a:lnTo>
                  <a:lnTo>
                    <a:pt x="610" y="693"/>
                  </a:lnTo>
                  <a:lnTo>
                    <a:pt x="610" y="685"/>
                  </a:lnTo>
                  <a:lnTo>
                    <a:pt x="634" y="670"/>
                  </a:lnTo>
                  <a:lnTo>
                    <a:pt x="645" y="655"/>
                  </a:lnTo>
                  <a:lnTo>
                    <a:pt x="645" y="631"/>
                  </a:lnTo>
                  <a:lnTo>
                    <a:pt x="658" y="628"/>
                  </a:lnTo>
                  <a:lnTo>
                    <a:pt x="696" y="646"/>
                  </a:lnTo>
                  <a:lnTo>
                    <a:pt x="711" y="651"/>
                  </a:lnTo>
                  <a:lnTo>
                    <a:pt x="731" y="678"/>
                  </a:lnTo>
                  <a:lnTo>
                    <a:pt x="738" y="693"/>
                  </a:lnTo>
                  <a:lnTo>
                    <a:pt x="749" y="693"/>
                  </a:lnTo>
                  <a:lnTo>
                    <a:pt x="761" y="678"/>
                  </a:lnTo>
                  <a:lnTo>
                    <a:pt x="767" y="662"/>
                  </a:lnTo>
                  <a:lnTo>
                    <a:pt x="753" y="635"/>
                  </a:lnTo>
                  <a:lnTo>
                    <a:pt x="738" y="619"/>
                  </a:lnTo>
                  <a:lnTo>
                    <a:pt x="723" y="619"/>
                  </a:lnTo>
                  <a:lnTo>
                    <a:pt x="723" y="616"/>
                  </a:lnTo>
                  <a:lnTo>
                    <a:pt x="715" y="616"/>
                  </a:lnTo>
                  <a:lnTo>
                    <a:pt x="676" y="577"/>
                  </a:lnTo>
                  <a:lnTo>
                    <a:pt x="658" y="581"/>
                  </a:lnTo>
                  <a:lnTo>
                    <a:pt x="634" y="551"/>
                  </a:lnTo>
                  <a:lnTo>
                    <a:pt x="618" y="547"/>
                  </a:lnTo>
                  <a:lnTo>
                    <a:pt x="594" y="524"/>
                  </a:lnTo>
                  <a:lnTo>
                    <a:pt x="582" y="516"/>
                  </a:lnTo>
                  <a:lnTo>
                    <a:pt x="591" y="508"/>
                  </a:lnTo>
                  <a:lnTo>
                    <a:pt x="602" y="504"/>
                  </a:lnTo>
                  <a:lnTo>
                    <a:pt x="587" y="492"/>
                  </a:lnTo>
                  <a:lnTo>
                    <a:pt x="567" y="499"/>
                  </a:lnTo>
                  <a:lnTo>
                    <a:pt x="553" y="492"/>
                  </a:lnTo>
                  <a:lnTo>
                    <a:pt x="510" y="457"/>
                  </a:lnTo>
                  <a:lnTo>
                    <a:pt x="506" y="443"/>
                  </a:lnTo>
                  <a:lnTo>
                    <a:pt x="491" y="438"/>
                  </a:lnTo>
                  <a:lnTo>
                    <a:pt x="475" y="427"/>
                  </a:lnTo>
                  <a:lnTo>
                    <a:pt x="436" y="343"/>
                  </a:lnTo>
                  <a:lnTo>
                    <a:pt x="425" y="331"/>
                  </a:lnTo>
                  <a:lnTo>
                    <a:pt x="394" y="304"/>
                  </a:lnTo>
                  <a:lnTo>
                    <a:pt x="359" y="250"/>
                  </a:lnTo>
                  <a:lnTo>
                    <a:pt x="359" y="219"/>
                  </a:lnTo>
                  <a:lnTo>
                    <a:pt x="379" y="208"/>
                  </a:lnTo>
                  <a:lnTo>
                    <a:pt x="379" y="192"/>
                  </a:lnTo>
                  <a:lnTo>
                    <a:pt x="364" y="177"/>
                  </a:lnTo>
                  <a:lnTo>
                    <a:pt x="356" y="169"/>
                  </a:lnTo>
                  <a:lnTo>
                    <a:pt x="359" y="157"/>
                  </a:lnTo>
                  <a:lnTo>
                    <a:pt x="374" y="150"/>
                  </a:lnTo>
                  <a:lnTo>
                    <a:pt x="421" y="139"/>
                  </a:lnTo>
                  <a:lnTo>
                    <a:pt x="440" y="127"/>
                  </a:lnTo>
                  <a:lnTo>
                    <a:pt x="456" y="112"/>
                  </a:lnTo>
                  <a:lnTo>
                    <a:pt x="452" y="72"/>
                  </a:lnTo>
                  <a:lnTo>
                    <a:pt x="456" y="58"/>
                  </a:lnTo>
                  <a:lnTo>
                    <a:pt x="433" y="54"/>
                  </a:lnTo>
                  <a:lnTo>
                    <a:pt x="383" y="42"/>
                  </a:lnTo>
                  <a:lnTo>
                    <a:pt x="374" y="31"/>
                  </a:lnTo>
                  <a:lnTo>
                    <a:pt x="372" y="27"/>
                  </a:lnTo>
                  <a:lnTo>
                    <a:pt x="372" y="15"/>
                  </a:lnTo>
                  <a:lnTo>
                    <a:pt x="367" y="4"/>
                  </a:lnTo>
                  <a:lnTo>
                    <a:pt x="340" y="0"/>
                  </a:lnTo>
                  <a:lnTo>
                    <a:pt x="275" y="4"/>
                  </a:lnTo>
                  <a:lnTo>
                    <a:pt x="267" y="19"/>
                  </a:lnTo>
                  <a:lnTo>
                    <a:pt x="244" y="22"/>
                  </a:lnTo>
                  <a:lnTo>
                    <a:pt x="229" y="54"/>
                  </a:lnTo>
                  <a:lnTo>
                    <a:pt x="229" y="65"/>
                  </a:lnTo>
                  <a:lnTo>
                    <a:pt x="213" y="54"/>
                  </a:lnTo>
                  <a:lnTo>
                    <a:pt x="190" y="49"/>
                  </a:lnTo>
                  <a:lnTo>
                    <a:pt x="175" y="58"/>
                  </a:lnTo>
                  <a:lnTo>
                    <a:pt x="164" y="81"/>
                  </a:lnTo>
                  <a:lnTo>
                    <a:pt x="140" y="65"/>
                  </a:lnTo>
                  <a:lnTo>
                    <a:pt x="144" y="42"/>
                  </a:lnTo>
                  <a:lnTo>
                    <a:pt x="137" y="27"/>
                  </a:lnTo>
                  <a:lnTo>
                    <a:pt x="121" y="31"/>
                  </a:lnTo>
                  <a:lnTo>
                    <a:pt x="117" y="49"/>
                  </a:lnTo>
                  <a:lnTo>
                    <a:pt x="105" y="61"/>
                  </a:lnTo>
                  <a:lnTo>
                    <a:pt x="94" y="61"/>
                  </a:lnTo>
                  <a:lnTo>
                    <a:pt x="39" y="54"/>
                  </a:lnTo>
                  <a:lnTo>
                    <a:pt x="20" y="69"/>
                  </a:lnTo>
                  <a:lnTo>
                    <a:pt x="23" y="88"/>
                  </a:lnTo>
                  <a:lnTo>
                    <a:pt x="27" y="103"/>
                  </a:lnTo>
                  <a:lnTo>
                    <a:pt x="0" y="127"/>
                  </a:lnTo>
                  <a:lnTo>
                    <a:pt x="7" y="142"/>
                  </a:lnTo>
                  <a:lnTo>
                    <a:pt x="16" y="150"/>
                  </a:lnTo>
                  <a:lnTo>
                    <a:pt x="0" y="169"/>
                  </a:lnTo>
                  <a:lnTo>
                    <a:pt x="0" y="196"/>
                  </a:lnTo>
                  <a:lnTo>
                    <a:pt x="7" y="208"/>
                  </a:lnTo>
                  <a:lnTo>
                    <a:pt x="23" y="208"/>
                  </a:lnTo>
                  <a:lnTo>
                    <a:pt x="32" y="216"/>
                  </a:lnTo>
                  <a:lnTo>
                    <a:pt x="39" y="235"/>
                  </a:lnTo>
                  <a:lnTo>
                    <a:pt x="39" y="255"/>
                  </a:lnTo>
                  <a:lnTo>
                    <a:pt x="54" y="258"/>
                  </a:lnTo>
                  <a:lnTo>
                    <a:pt x="66" y="255"/>
                  </a:lnTo>
                  <a:lnTo>
                    <a:pt x="110" y="211"/>
                  </a:lnTo>
                  <a:lnTo>
                    <a:pt x="128" y="219"/>
                  </a:lnTo>
                  <a:lnTo>
                    <a:pt x="167" y="238"/>
                  </a:lnTo>
                  <a:lnTo>
                    <a:pt x="194" y="258"/>
                  </a:lnTo>
                  <a:lnTo>
                    <a:pt x="198" y="282"/>
                  </a:lnTo>
                  <a:lnTo>
                    <a:pt x="213" y="297"/>
                  </a:lnTo>
                  <a:lnTo>
                    <a:pt x="221" y="324"/>
                  </a:lnTo>
                  <a:lnTo>
                    <a:pt x="229" y="365"/>
                  </a:lnTo>
                  <a:lnTo>
                    <a:pt x="240" y="385"/>
                  </a:lnTo>
                  <a:lnTo>
                    <a:pt x="255" y="402"/>
                  </a:lnTo>
                  <a:lnTo>
                    <a:pt x="282" y="412"/>
                  </a:lnTo>
                  <a:lnTo>
                    <a:pt x="306" y="450"/>
                  </a:lnTo>
                  <a:lnTo>
                    <a:pt x="329" y="481"/>
                  </a:lnTo>
                  <a:lnTo>
                    <a:pt x="352" y="497"/>
                  </a:lnTo>
                  <a:lnTo>
                    <a:pt x="394" y="547"/>
                  </a:lnTo>
                  <a:lnTo>
                    <a:pt x="425" y="547"/>
                  </a:lnTo>
                  <a:lnTo>
                    <a:pt x="460" y="577"/>
                  </a:lnTo>
                  <a:lnTo>
                    <a:pt x="460" y="608"/>
                  </a:lnTo>
                  <a:lnTo>
                    <a:pt x="472" y="616"/>
                  </a:lnTo>
                  <a:lnTo>
                    <a:pt x="494" y="601"/>
                  </a:lnTo>
                  <a:lnTo>
                    <a:pt x="499" y="616"/>
                  </a:lnTo>
                  <a:lnTo>
                    <a:pt x="499" y="635"/>
                  </a:lnTo>
                  <a:lnTo>
                    <a:pt x="521" y="655"/>
                  </a:lnTo>
                  <a:lnTo>
                    <a:pt x="528" y="666"/>
                  </a:lnTo>
                  <a:lnTo>
                    <a:pt x="560" y="658"/>
                  </a:lnTo>
                  <a:lnTo>
                    <a:pt x="564" y="670"/>
                  </a:lnTo>
                  <a:lnTo>
                    <a:pt x="560" y="697"/>
                  </a:lnTo>
                  <a:lnTo>
                    <a:pt x="575" y="721"/>
                  </a:lnTo>
                  <a:lnTo>
                    <a:pt x="580" y="739"/>
                  </a:lnTo>
                  <a:lnTo>
                    <a:pt x="587" y="759"/>
                  </a:lnTo>
                  <a:lnTo>
                    <a:pt x="582" y="775"/>
                  </a:lnTo>
                  <a:lnTo>
                    <a:pt x="567" y="790"/>
                  </a:lnTo>
                  <a:lnTo>
                    <a:pt x="564" y="809"/>
                  </a:lnTo>
                  <a:lnTo>
                    <a:pt x="553" y="832"/>
                  </a:lnTo>
                  <a:lnTo>
                    <a:pt x="555" y="851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3"/>
          <p:cNvSpPr/>
          <p:nvPr/>
        </p:nvSpPr>
        <p:spPr>
          <a:xfrm>
            <a:off x="3449564" y="3901232"/>
            <a:ext cx="558800" cy="355600"/>
          </a:xfrm>
          <a:custGeom>
            <a:avLst/>
            <a:gdLst/>
            <a:ahLst/>
            <a:cxnLst/>
            <a:rect l="l" t="t" r="r" b="b"/>
            <a:pathLst>
              <a:path w="310" h="203" extrusionOk="0">
                <a:moveTo>
                  <a:pt x="163" y="39"/>
                </a:moveTo>
                <a:lnTo>
                  <a:pt x="147" y="25"/>
                </a:lnTo>
                <a:lnTo>
                  <a:pt x="149" y="20"/>
                </a:lnTo>
                <a:lnTo>
                  <a:pt x="140" y="12"/>
                </a:lnTo>
                <a:lnTo>
                  <a:pt x="131" y="0"/>
                </a:lnTo>
                <a:lnTo>
                  <a:pt x="121" y="12"/>
                </a:lnTo>
                <a:lnTo>
                  <a:pt x="115" y="7"/>
                </a:lnTo>
                <a:lnTo>
                  <a:pt x="103" y="18"/>
                </a:lnTo>
                <a:lnTo>
                  <a:pt x="103" y="23"/>
                </a:lnTo>
                <a:lnTo>
                  <a:pt x="90" y="30"/>
                </a:lnTo>
                <a:lnTo>
                  <a:pt x="56" y="57"/>
                </a:lnTo>
                <a:lnTo>
                  <a:pt x="47" y="67"/>
                </a:lnTo>
                <a:lnTo>
                  <a:pt x="47" y="81"/>
                </a:lnTo>
                <a:lnTo>
                  <a:pt x="34" y="85"/>
                </a:lnTo>
                <a:lnTo>
                  <a:pt x="9" y="112"/>
                </a:lnTo>
                <a:lnTo>
                  <a:pt x="9" y="122"/>
                </a:lnTo>
                <a:lnTo>
                  <a:pt x="0" y="133"/>
                </a:lnTo>
                <a:lnTo>
                  <a:pt x="4" y="146"/>
                </a:lnTo>
                <a:lnTo>
                  <a:pt x="15" y="139"/>
                </a:lnTo>
                <a:lnTo>
                  <a:pt x="27" y="127"/>
                </a:lnTo>
                <a:lnTo>
                  <a:pt x="44" y="124"/>
                </a:lnTo>
                <a:lnTo>
                  <a:pt x="56" y="127"/>
                </a:lnTo>
                <a:lnTo>
                  <a:pt x="60" y="146"/>
                </a:lnTo>
                <a:lnTo>
                  <a:pt x="57" y="160"/>
                </a:lnTo>
                <a:lnTo>
                  <a:pt x="65" y="170"/>
                </a:lnTo>
                <a:lnTo>
                  <a:pt x="75" y="176"/>
                </a:lnTo>
                <a:lnTo>
                  <a:pt x="94" y="178"/>
                </a:lnTo>
                <a:lnTo>
                  <a:pt x="137" y="183"/>
                </a:lnTo>
                <a:lnTo>
                  <a:pt x="147" y="178"/>
                </a:lnTo>
                <a:lnTo>
                  <a:pt x="154" y="170"/>
                </a:lnTo>
                <a:lnTo>
                  <a:pt x="157" y="152"/>
                </a:lnTo>
                <a:lnTo>
                  <a:pt x="173" y="151"/>
                </a:lnTo>
                <a:lnTo>
                  <a:pt x="178" y="162"/>
                </a:lnTo>
                <a:lnTo>
                  <a:pt x="178" y="188"/>
                </a:lnTo>
                <a:lnTo>
                  <a:pt x="198" y="202"/>
                </a:lnTo>
                <a:lnTo>
                  <a:pt x="213" y="179"/>
                </a:lnTo>
                <a:lnTo>
                  <a:pt x="228" y="171"/>
                </a:lnTo>
                <a:lnTo>
                  <a:pt x="246" y="173"/>
                </a:lnTo>
                <a:lnTo>
                  <a:pt x="260" y="180"/>
                </a:lnTo>
                <a:lnTo>
                  <a:pt x="264" y="187"/>
                </a:lnTo>
                <a:lnTo>
                  <a:pt x="269" y="167"/>
                </a:lnTo>
                <a:lnTo>
                  <a:pt x="279" y="145"/>
                </a:lnTo>
                <a:lnTo>
                  <a:pt x="302" y="140"/>
                </a:lnTo>
                <a:lnTo>
                  <a:pt x="309" y="126"/>
                </a:lnTo>
                <a:lnTo>
                  <a:pt x="302" y="113"/>
                </a:lnTo>
                <a:lnTo>
                  <a:pt x="291" y="108"/>
                </a:lnTo>
                <a:lnTo>
                  <a:pt x="262" y="103"/>
                </a:lnTo>
                <a:lnTo>
                  <a:pt x="261" y="89"/>
                </a:lnTo>
                <a:lnTo>
                  <a:pt x="261" y="73"/>
                </a:lnTo>
                <a:lnTo>
                  <a:pt x="261" y="61"/>
                </a:lnTo>
                <a:lnTo>
                  <a:pt x="243" y="52"/>
                </a:lnTo>
                <a:lnTo>
                  <a:pt x="234" y="57"/>
                </a:lnTo>
                <a:lnTo>
                  <a:pt x="218" y="45"/>
                </a:lnTo>
                <a:lnTo>
                  <a:pt x="216" y="37"/>
                </a:lnTo>
                <a:lnTo>
                  <a:pt x="210" y="27"/>
                </a:lnTo>
                <a:lnTo>
                  <a:pt x="210" y="23"/>
                </a:lnTo>
                <a:lnTo>
                  <a:pt x="194" y="18"/>
                </a:lnTo>
                <a:lnTo>
                  <a:pt x="188" y="25"/>
                </a:lnTo>
                <a:lnTo>
                  <a:pt x="176" y="33"/>
                </a:lnTo>
                <a:lnTo>
                  <a:pt x="163" y="39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3897239" y="3863132"/>
            <a:ext cx="849312" cy="376238"/>
          </a:xfrm>
          <a:custGeom>
            <a:avLst/>
            <a:gdLst/>
            <a:ahLst/>
            <a:cxnLst/>
            <a:rect l="l" t="t" r="r" b="b"/>
            <a:pathLst>
              <a:path w="472" h="216" extrusionOk="0">
                <a:moveTo>
                  <a:pt x="0" y="77"/>
                </a:moveTo>
                <a:lnTo>
                  <a:pt x="20" y="75"/>
                </a:lnTo>
                <a:lnTo>
                  <a:pt x="27" y="73"/>
                </a:lnTo>
                <a:lnTo>
                  <a:pt x="37" y="86"/>
                </a:lnTo>
                <a:lnTo>
                  <a:pt x="50" y="81"/>
                </a:lnTo>
                <a:lnTo>
                  <a:pt x="66" y="83"/>
                </a:lnTo>
                <a:lnTo>
                  <a:pt x="75" y="90"/>
                </a:lnTo>
                <a:lnTo>
                  <a:pt x="92" y="81"/>
                </a:lnTo>
                <a:lnTo>
                  <a:pt x="113" y="82"/>
                </a:lnTo>
                <a:lnTo>
                  <a:pt x="122" y="92"/>
                </a:lnTo>
                <a:lnTo>
                  <a:pt x="136" y="95"/>
                </a:lnTo>
                <a:lnTo>
                  <a:pt x="143" y="89"/>
                </a:lnTo>
                <a:lnTo>
                  <a:pt x="168" y="84"/>
                </a:lnTo>
                <a:lnTo>
                  <a:pt x="179" y="84"/>
                </a:lnTo>
                <a:lnTo>
                  <a:pt x="196" y="90"/>
                </a:lnTo>
                <a:lnTo>
                  <a:pt x="217" y="104"/>
                </a:lnTo>
                <a:lnTo>
                  <a:pt x="233" y="98"/>
                </a:lnTo>
                <a:lnTo>
                  <a:pt x="236" y="84"/>
                </a:lnTo>
                <a:lnTo>
                  <a:pt x="226" y="67"/>
                </a:lnTo>
                <a:lnTo>
                  <a:pt x="221" y="42"/>
                </a:lnTo>
                <a:lnTo>
                  <a:pt x="274" y="5"/>
                </a:lnTo>
                <a:lnTo>
                  <a:pt x="285" y="5"/>
                </a:lnTo>
                <a:lnTo>
                  <a:pt x="287" y="18"/>
                </a:lnTo>
                <a:lnTo>
                  <a:pt x="303" y="21"/>
                </a:lnTo>
                <a:lnTo>
                  <a:pt x="336" y="16"/>
                </a:lnTo>
                <a:lnTo>
                  <a:pt x="349" y="2"/>
                </a:lnTo>
                <a:lnTo>
                  <a:pt x="391" y="0"/>
                </a:lnTo>
                <a:lnTo>
                  <a:pt x="401" y="18"/>
                </a:lnTo>
                <a:lnTo>
                  <a:pt x="418" y="18"/>
                </a:lnTo>
                <a:lnTo>
                  <a:pt x="434" y="8"/>
                </a:lnTo>
                <a:lnTo>
                  <a:pt x="460" y="25"/>
                </a:lnTo>
                <a:lnTo>
                  <a:pt x="460" y="54"/>
                </a:lnTo>
                <a:lnTo>
                  <a:pt x="471" y="67"/>
                </a:lnTo>
                <a:lnTo>
                  <a:pt x="468" y="86"/>
                </a:lnTo>
                <a:lnTo>
                  <a:pt x="460" y="104"/>
                </a:lnTo>
                <a:lnTo>
                  <a:pt x="447" y="104"/>
                </a:lnTo>
                <a:lnTo>
                  <a:pt x="441" y="109"/>
                </a:lnTo>
                <a:lnTo>
                  <a:pt x="449" y="126"/>
                </a:lnTo>
                <a:lnTo>
                  <a:pt x="449" y="141"/>
                </a:lnTo>
                <a:lnTo>
                  <a:pt x="441" y="154"/>
                </a:lnTo>
                <a:lnTo>
                  <a:pt x="418" y="166"/>
                </a:lnTo>
                <a:lnTo>
                  <a:pt x="417" y="180"/>
                </a:lnTo>
                <a:lnTo>
                  <a:pt x="417" y="193"/>
                </a:lnTo>
                <a:lnTo>
                  <a:pt x="395" y="197"/>
                </a:lnTo>
                <a:lnTo>
                  <a:pt x="360" y="195"/>
                </a:lnTo>
                <a:lnTo>
                  <a:pt x="343" y="201"/>
                </a:lnTo>
                <a:lnTo>
                  <a:pt x="313" y="201"/>
                </a:lnTo>
                <a:lnTo>
                  <a:pt x="301" y="215"/>
                </a:lnTo>
                <a:lnTo>
                  <a:pt x="253" y="200"/>
                </a:lnTo>
                <a:lnTo>
                  <a:pt x="229" y="201"/>
                </a:lnTo>
                <a:lnTo>
                  <a:pt x="168" y="187"/>
                </a:lnTo>
                <a:lnTo>
                  <a:pt x="160" y="173"/>
                </a:lnTo>
                <a:lnTo>
                  <a:pt x="160" y="156"/>
                </a:lnTo>
                <a:lnTo>
                  <a:pt x="156" y="147"/>
                </a:lnTo>
                <a:lnTo>
                  <a:pt x="149" y="143"/>
                </a:lnTo>
                <a:lnTo>
                  <a:pt x="112" y="145"/>
                </a:lnTo>
                <a:lnTo>
                  <a:pt x="59" y="150"/>
                </a:lnTo>
                <a:lnTo>
                  <a:pt x="54" y="137"/>
                </a:lnTo>
                <a:lnTo>
                  <a:pt x="45" y="134"/>
                </a:lnTo>
                <a:lnTo>
                  <a:pt x="29" y="128"/>
                </a:lnTo>
                <a:lnTo>
                  <a:pt x="14" y="124"/>
                </a:lnTo>
                <a:lnTo>
                  <a:pt x="14" y="109"/>
                </a:lnTo>
                <a:lnTo>
                  <a:pt x="14" y="89"/>
                </a:lnTo>
                <a:lnTo>
                  <a:pt x="0" y="77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4643364" y="3909170"/>
            <a:ext cx="787400" cy="463550"/>
          </a:xfrm>
          <a:custGeom>
            <a:avLst/>
            <a:gdLst/>
            <a:ahLst/>
            <a:cxnLst/>
            <a:rect l="l" t="t" r="r" b="b"/>
            <a:pathLst>
              <a:path w="438" h="265" extrusionOk="0">
                <a:moveTo>
                  <a:pt x="2" y="168"/>
                </a:moveTo>
                <a:lnTo>
                  <a:pt x="15" y="179"/>
                </a:lnTo>
                <a:lnTo>
                  <a:pt x="14" y="186"/>
                </a:lnTo>
                <a:lnTo>
                  <a:pt x="18" y="196"/>
                </a:lnTo>
                <a:lnTo>
                  <a:pt x="29" y="196"/>
                </a:lnTo>
                <a:lnTo>
                  <a:pt x="73" y="240"/>
                </a:lnTo>
                <a:lnTo>
                  <a:pt x="86" y="241"/>
                </a:lnTo>
                <a:lnTo>
                  <a:pt x="122" y="264"/>
                </a:lnTo>
                <a:lnTo>
                  <a:pt x="139" y="250"/>
                </a:lnTo>
                <a:lnTo>
                  <a:pt x="163" y="253"/>
                </a:lnTo>
                <a:lnTo>
                  <a:pt x="172" y="259"/>
                </a:lnTo>
                <a:lnTo>
                  <a:pt x="191" y="250"/>
                </a:lnTo>
                <a:lnTo>
                  <a:pt x="229" y="235"/>
                </a:lnTo>
                <a:lnTo>
                  <a:pt x="274" y="228"/>
                </a:lnTo>
                <a:lnTo>
                  <a:pt x="293" y="232"/>
                </a:lnTo>
                <a:lnTo>
                  <a:pt x="299" y="241"/>
                </a:lnTo>
                <a:lnTo>
                  <a:pt x="314" y="223"/>
                </a:lnTo>
                <a:lnTo>
                  <a:pt x="335" y="216"/>
                </a:lnTo>
                <a:lnTo>
                  <a:pt x="355" y="214"/>
                </a:lnTo>
                <a:lnTo>
                  <a:pt x="389" y="179"/>
                </a:lnTo>
                <a:lnTo>
                  <a:pt x="399" y="159"/>
                </a:lnTo>
                <a:lnTo>
                  <a:pt x="403" y="118"/>
                </a:lnTo>
                <a:lnTo>
                  <a:pt x="407" y="85"/>
                </a:lnTo>
                <a:lnTo>
                  <a:pt x="421" y="83"/>
                </a:lnTo>
                <a:lnTo>
                  <a:pt x="431" y="71"/>
                </a:lnTo>
                <a:lnTo>
                  <a:pt x="437" y="61"/>
                </a:lnTo>
                <a:lnTo>
                  <a:pt x="423" y="52"/>
                </a:lnTo>
                <a:lnTo>
                  <a:pt x="416" y="56"/>
                </a:lnTo>
                <a:lnTo>
                  <a:pt x="396" y="52"/>
                </a:lnTo>
                <a:lnTo>
                  <a:pt x="386" y="36"/>
                </a:lnTo>
                <a:lnTo>
                  <a:pt x="374" y="15"/>
                </a:lnTo>
                <a:lnTo>
                  <a:pt x="360" y="15"/>
                </a:lnTo>
                <a:lnTo>
                  <a:pt x="340" y="0"/>
                </a:lnTo>
                <a:lnTo>
                  <a:pt x="328" y="2"/>
                </a:lnTo>
                <a:lnTo>
                  <a:pt x="286" y="7"/>
                </a:lnTo>
                <a:lnTo>
                  <a:pt x="277" y="20"/>
                </a:lnTo>
                <a:lnTo>
                  <a:pt x="266" y="34"/>
                </a:lnTo>
                <a:lnTo>
                  <a:pt x="250" y="42"/>
                </a:lnTo>
                <a:lnTo>
                  <a:pt x="235" y="46"/>
                </a:lnTo>
                <a:lnTo>
                  <a:pt x="225" y="42"/>
                </a:lnTo>
                <a:lnTo>
                  <a:pt x="215" y="36"/>
                </a:lnTo>
                <a:lnTo>
                  <a:pt x="208" y="34"/>
                </a:lnTo>
                <a:lnTo>
                  <a:pt x="195" y="41"/>
                </a:lnTo>
                <a:lnTo>
                  <a:pt x="177" y="50"/>
                </a:lnTo>
                <a:lnTo>
                  <a:pt x="141" y="66"/>
                </a:lnTo>
                <a:lnTo>
                  <a:pt x="125" y="68"/>
                </a:lnTo>
                <a:lnTo>
                  <a:pt x="86" y="66"/>
                </a:lnTo>
                <a:lnTo>
                  <a:pt x="81" y="63"/>
                </a:lnTo>
                <a:lnTo>
                  <a:pt x="71" y="48"/>
                </a:lnTo>
                <a:lnTo>
                  <a:pt x="59" y="41"/>
                </a:lnTo>
                <a:lnTo>
                  <a:pt x="54" y="46"/>
                </a:lnTo>
                <a:lnTo>
                  <a:pt x="52" y="61"/>
                </a:lnTo>
                <a:lnTo>
                  <a:pt x="45" y="77"/>
                </a:lnTo>
                <a:lnTo>
                  <a:pt x="32" y="77"/>
                </a:lnTo>
                <a:lnTo>
                  <a:pt x="27" y="81"/>
                </a:lnTo>
                <a:lnTo>
                  <a:pt x="34" y="96"/>
                </a:lnTo>
                <a:lnTo>
                  <a:pt x="32" y="113"/>
                </a:lnTo>
                <a:lnTo>
                  <a:pt x="23" y="127"/>
                </a:lnTo>
                <a:lnTo>
                  <a:pt x="15" y="133"/>
                </a:lnTo>
                <a:lnTo>
                  <a:pt x="5" y="139"/>
                </a:lnTo>
                <a:lnTo>
                  <a:pt x="0" y="151"/>
                </a:lnTo>
                <a:lnTo>
                  <a:pt x="2" y="168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4302051" y="4201270"/>
            <a:ext cx="374650" cy="211137"/>
          </a:xfrm>
          <a:custGeom>
            <a:avLst/>
            <a:gdLst/>
            <a:ahLst/>
            <a:cxnLst/>
            <a:rect l="l" t="t" r="r" b="b"/>
            <a:pathLst>
              <a:path w="208" h="121" extrusionOk="0">
                <a:moveTo>
                  <a:pt x="17" y="66"/>
                </a:moveTo>
                <a:lnTo>
                  <a:pt x="38" y="87"/>
                </a:lnTo>
                <a:lnTo>
                  <a:pt x="31" y="97"/>
                </a:lnTo>
                <a:lnTo>
                  <a:pt x="22" y="104"/>
                </a:lnTo>
                <a:lnTo>
                  <a:pt x="11" y="106"/>
                </a:lnTo>
                <a:lnTo>
                  <a:pt x="0" y="108"/>
                </a:lnTo>
                <a:lnTo>
                  <a:pt x="21" y="117"/>
                </a:lnTo>
                <a:lnTo>
                  <a:pt x="29" y="120"/>
                </a:lnTo>
                <a:lnTo>
                  <a:pt x="55" y="104"/>
                </a:lnTo>
                <a:lnTo>
                  <a:pt x="112" y="119"/>
                </a:lnTo>
                <a:lnTo>
                  <a:pt x="149" y="77"/>
                </a:lnTo>
                <a:lnTo>
                  <a:pt x="157" y="60"/>
                </a:lnTo>
                <a:lnTo>
                  <a:pt x="164" y="54"/>
                </a:lnTo>
                <a:lnTo>
                  <a:pt x="184" y="56"/>
                </a:lnTo>
                <a:lnTo>
                  <a:pt x="207" y="32"/>
                </a:lnTo>
                <a:lnTo>
                  <a:pt x="204" y="15"/>
                </a:lnTo>
                <a:lnTo>
                  <a:pt x="190" y="0"/>
                </a:lnTo>
                <a:lnTo>
                  <a:pt x="180" y="2"/>
                </a:lnTo>
                <a:lnTo>
                  <a:pt x="169" y="5"/>
                </a:lnTo>
                <a:lnTo>
                  <a:pt x="150" y="1"/>
                </a:lnTo>
                <a:lnTo>
                  <a:pt x="131" y="2"/>
                </a:lnTo>
                <a:lnTo>
                  <a:pt x="113" y="7"/>
                </a:lnTo>
                <a:lnTo>
                  <a:pt x="87" y="5"/>
                </a:lnTo>
                <a:lnTo>
                  <a:pt x="76" y="21"/>
                </a:lnTo>
                <a:lnTo>
                  <a:pt x="31" y="7"/>
                </a:lnTo>
                <a:lnTo>
                  <a:pt x="15" y="7"/>
                </a:lnTo>
                <a:lnTo>
                  <a:pt x="15" y="33"/>
                </a:lnTo>
                <a:lnTo>
                  <a:pt x="17" y="66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5394251" y="4583857"/>
            <a:ext cx="720725" cy="511175"/>
          </a:xfrm>
          <a:custGeom>
            <a:avLst/>
            <a:gdLst/>
            <a:ahLst/>
            <a:cxnLst/>
            <a:rect l="l" t="t" r="r" b="b"/>
            <a:pathLst>
              <a:path w="401" h="292" extrusionOk="0">
                <a:moveTo>
                  <a:pt x="10" y="34"/>
                </a:moveTo>
                <a:lnTo>
                  <a:pt x="8" y="40"/>
                </a:lnTo>
                <a:lnTo>
                  <a:pt x="0" y="48"/>
                </a:lnTo>
                <a:lnTo>
                  <a:pt x="3" y="61"/>
                </a:lnTo>
                <a:lnTo>
                  <a:pt x="14" y="83"/>
                </a:lnTo>
                <a:lnTo>
                  <a:pt x="30" y="84"/>
                </a:lnTo>
                <a:lnTo>
                  <a:pt x="32" y="94"/>
                </a:lnTo>
                <a:lnTo>
                  <a:pt x="32" y="119"/>
                </a:lnTo>
                <a:lnTo>
                  <a:pt x="25" y="127"/>
                </a:lnTo>
                <a:lnTo>
                  <a:pt x="6" y="140"/>
                </a:lnTo>
                <a:lnTo>
                  <a:pt x="5" y="146"/>
                </a:lnTo>
                <a:lnTo>
                  <a:pt x="10" y="164"/>
                </a:lnTo>
                <a:lnTo>
                  <a:pt x="12" y="180"/>
                </a:lnTo>
                <a:lnTo>
                  <a:pt x="6" y="193"/>
                </a:lnTo>
                <a:lnTo>
                  <a:pt x="0" y="203"/>
                </a:lnTo>
                <a:lnTo>
                  <a:pt x="10" y="216"/>
                </a:lnTo>
                <a:lnTo>
                  <a:pt x="18" y="215"/>
                </a:lnTo>
                <a:lnTo>
                  <a:pt x="32" y="230"/>
                </a:lnTo>
                <a:lnTo>
                  <a:pt x="32" y="244"/>
                </a:lnTo>
                <a:lnTo>
                  <a:pt x="32" y="264"/>
                </a:lnTo>
                <a:lnTo>
                  <a:pt x="32" y="274"/>
                </a:lnTo>
                <a:lnTo>
                  <a:pt x="46" y="291"/>
                </a:lnTo>
                <a:lnTo>
                  <a:pt x="77" y="285"/>
                </a:lnTo>
                <a:lnTo>
                  <a:pt x="114" y="274"/>
                </a:lnTo>
                <a:lnTo>
                  <a:pt x="142" y="257"/>
                </a:lnTo>
                <a:lnTo>
                  <a:pt x="156" y="244"/>
                </a:lnTo>
                <a:lnTo>
                  <a:pt x="173" y="269"/>
                </a:lnTo>
                <a:lnTo>
                  <a:pt x="186" y="262"/>
                </a:lnTo>
                <a:lnTo>
                  <a:pt x="205" y="269"/>
                </a:lnTo>
                <a:lnTo>
                  <a:pt x="217" y="271"/>
                </a:lnTo>
                <a:lnTo>
                  <a:pt x="240" y="262"/>
                </a:lnTo>
                <a:lnTo>
                  <a:pt x="253" y="258"/>
                </a:lnTo>
                <a:lnTo>
                  <a:pt x="253" y="247"/>
                </a:lnTo>
                <a:lnTo>
                  <a:pt x="256" y="228"/>
                </a:lnTo>
                <a:lnTo>
                  <a:pt x="267" y="222"/>
                </a:lnTo>
                <a:lnTo>
                  <a:pt x="283" y="228"/>
                </a:lnTo>
                <a:lnTo>
                  <a:pt x="285" y="235"/>
                </a:lnTo>
                <a:lnTo>
                  <a:pt x="296" y="220"/>
                </a:lnTo>
                <a:lnTo>
                  <a:pt x="325" y="207"/>
                </a:lnTo>
                <a:lnTo>
                  <a:pt x="350" y="203"/>
                </a:lnTo>
                <a:lnTo>
                  <a:pt x="373" y="203"/>
                </a:lnTo>
                <a:lnTo>
                  <a:pt x="369" y="181"/>
                </a:lnTo>
                <a:lnTo>
                  <a:pt x="366" y="170"/>
                </a:lnTo>
                <a:lnTo>
                  <a:pt x="342" y="152"/>
                </a:lnTo>
                <a:lnTo>
                  <a:pt x="341" y="147"/>
                </a:lnTo>
                <a:lnTo>
                  <a:pt x="354" y="128"/>
                </a:lnTo>
                <a:lnTo>
                  <a:pt x="368" y="125"/>
                </a:lnTo>
                <a:lnTo>
                  <a:pt x="364" y="115"/>
                </a:lnTo>
                <a:lnTo>
                  <a:pt x="371" y="96"/>
                </a:lnTo>
                <a:lnTo>
                  <a:pt x="371" y="84"/>
                </a:lnTo>
                <a:lnTo>
                  <a:pt x="376" y="63"/>
                </a:lnTo>
                <a:lnTo>
                  <a:pt x="379" y="54"/>
                </a:lnTo>
                <a:lnTo>
                  <a:pt x="393" y="56"/>
                </a:lnTo>
                <a:lnTo>
                  <a:pt x="400" y="40"/>
                </a:lnTo>
                <a:lnTo>
                  <a:pt x="393" y="27"/>
                </a:lnTo>
                <a:lnTo>
                  <a:pt x="389" y="9"/>
                </a:lnTo>
                <a:lnTo>
                  <a:pt x="379" y="11"/>
                </a:lnTo>
                <a:lnTo>
                  <a:pt x="334" y="2"/>
                </a:lnTo>
                <a:lnTo>
                  <a:pt x="305" y="0"/>
                </a:lnTo>
                <a:lnTo>
                  <a:pt x="277" y="6"/>
                </a:lnTo>
                <a:lnTo>
                  <a:pt x="252" y="17"/>
                </a:lnTo>
                <a:lnTo>
                  <a:pt x="223" y="33"/>
                </a:lnTo>
                <a:lnTo>
                  <a:pt x="202" y="49"/>
                </a:lnTo>
                <a:lnTo>
                  <a:pt x="180" y="51"/>
                </a:lnTo>
                <a:lnTo>
                  <a:pt x="151" y="47"/>
                </a:lnTo>
                <a:lnTo>
                  <a:pt x="124" y="56"/>
                </a:lnTo>
                <a:lnTo>
                  <a:pt x="106" y="60"/>
                </a:lnTo>
                <a:lnTo>
                  <a:pt x="86" y="54"/>
                </a:lnTo>
                <a:lnTo>
                  <a:pt x="59" y="42"/>
                </a:lnTo>
                <a:lnTo>
                  <a:pt x="43" y="38"/>
                </a:lnTo>
                <a:lnTo>
                  <a:pt x="22" y="34"/>
                </a:lnTo>
                <a:lnTo>
                  <a:pt x="10" y="34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979914" y="4901357"/>
            <a:ext cx="279400" cy="449263"/>
          </a:xfrm>
          <a:custGeom>
            <a:avLst/>
            <a:gdLst/>
            <a:ahLst/>
            <a:cxnLst/>
            <a:rect l="l" t="t" r="r" b="b"/>
            <a:pathLst>
              <a:path w="155" h="258" extrusionOk="0">
                <a:moveTo>
                  <a:pt x="12" y="58"/>
                </a:moveTo>
                <a:lnTo>
                  <a:pt x="21" y="66"/>
                </a:lnTo>
                <a:lnTo>
                  <a:pt x="21" y="76"/>
                </a:lnTo>
                <a:lnTo>
                  <a:pt x="20" y="84"/>
                </a:lnTo>
                <a:lnTo>
                  <a:pt x="14" y="94"/>
                </a:lnTo>
                <a:lnTo>
                  <a:pt x="14" y="120"/>
                </a:lnTo>
                <a:lnTo>
                  <a:pt x="18" y="128"/>
                </a:lnTo>
                <a:lnTo>
                  <a:pt x="5" y="149"/>
                </a:lnTo>
                <a:lnTo>
                  <a:pt x="7" y="154"/>
                </a:lnTo>
                <a:lnTo>
                  <a:pt x="0" y="164"/>
                </a:lnTo>
                <a:lnTo>
                  <a:pt x="6" y="176"/>
                </a:lnTo>
                <a:lnTo>
                  <a:pt x="7" y="184"/>
                </a:lnTo>
                <a:lnTo>
                  <a:pt x="12" y="174"/>
                </a:lnTo>
                <a:lnTo>
                  <a:pt x="23" y="188"/>
                </a:lnTo>
                <a:lnTo>
                  <a:pt x="21" y="201"/>
                </a:lnTo>
                <a:lnTo>
                  <a:pt x="15" y="208"/>
                </a:lnTo>
                <a:lnTo>
                  <a:pt x="23" y="219"/>
                </a:lnTo>
                <a:lnTo>
                  <a:pt x="32" y="223"/>
                </a:lnTo>
                <a:lnTo>
                  <a:pt x="48" y="233"/>
                </a:lnTo>
                <a:lnTo>
                  <a:pt x="61" y="244"/>
                </a:lnTo>
                <a:lnTo>
                  <a:pt x="64" y="251"/>
                </a:lnTo>
                <a:lnTo>
                  <a:pt x="79" y="257"/>
                </a:lnTo>
                <a:lnTo>
                  <a:pt x="93" y="251"/>
                </a:lnTo>
                <a:lnTo>
                  <a:pt x="109" y="242"/>
                </a:lnTo>
                <a:lnTo>
                  <a:pt x="118" y="226"/>
                </a:lnTo>
                <a:lnTo>
                  <a:pt x="125" y="215"/>
                </a:lnTo>
                <a:lnTo>
                  <a:pt x="139" y="190"/>
                </a:lnTo>
                <a:lnTo>
                  <a:pt x="142" y="171"/>
                </a:lnTo>
                <a:lnTo>
                  <a:pt x="145" y="154"/>
                </a:lnTo>
                <a:lnTo>
                  <a:pt x="154" y="142"/>
                </a:lnTo>
                <a:lnTo>
                  <a:pt x="139" y="137"/>
                </a:lnTo>
                <a:lnTo>
                  <a:pt x="133" y="130"/>
                </a:lnTo>
                <a:lnTo>
                  <a:pt x="125" y="133"/>
                </a:lnTo>
                <a:lnTo>
                  <a:pt x="112" y="127"/>
                </a:lnTo>
                <a:lnTo>
                  <a:pt x="108" y="109"/>
                </a:lnTo>
                <a:lnTo>
                  <a:pt x="104" y="96"/>
                </a:lnTo>
                <a:lnTo>
                  <a:pt x="112" y="83"/>
                </a:lnTo>
                <a:lnTo>
                  <a:pt x="112" y="42"/>
                </a:lnTo>
                <a:lnTo>
                  <a:pt x="112" y="29"/>
                </a:lnTo>
                <a:lnTo>
                  <a:pt x="104" y="21"/>
                </a:lnTo>
                <a:lnTo>
                  <a:pt x="91" y="20"/>
                </a:lnTo>
                <a:lnTo>
                  <a:pt x="81" y="15"/>
                </a:lnTo>
                <a:lnTo>
                  <a:pt x="73" y="2"/>
                </a:lnTo>
                <a:lnTo>
                  <a:pt x="64" y="0"/>
                </a:lnTo>
                <a:lnTo>
                  <a:pt x="59" y="6"/>
                </a:lnTo>
                <a:lnTo>
                  <a:pt x="59" y="2"/>
                </a:lnTo>
                <a:lnTo>
                  <a:pt x="42" y="4"/>
                </a:lnTo>
                <a:lnTo>
                  <a:pt x="34" y="0"/>
                </a:lnTo>
                <a:lnTo>
                  <a:pt x="23" y="7"/>
                </a:lnTo>
                <a:lnTo>
                  <a:pt x="21" y="31"/>
                </a:lnTo>
                <a:lnTo>
                  <a:pt x="18" y="46"/>
                </a:lnTo>
                <a:lnTo>
                  <a:pt x="12" y="58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184701" y="3955207"/>
            <a:ext cx="1030288" cy="730250"/>
          </a:xfrm>
          <a:custGeom>
            <a:avLst/>
            <a:gdLst/>
            <a:ahLst/>
            <a:cxnLst/>
            <a:rect l="l" t="t" r="r" b="b"/>
            <a:pathLst>
              <a:path w="573" h="418" extrusionOk="0">
                <a:moveTo>
                  <a:pt x="138" y="36"/>
                </a:moveTo>
                <a:lnTo>
                  <a:pt x="127" y="48"/>
                </a:lnTo>
                <a:lnTo>
                  <a:pt x="120" y="56"/>
                </a:lnTo>
                <a:lnTo>
                  <a:pt x="106" y="59"/>
                </a:lnTo>
                <a:lnTo>
                  <a:pt x="100" y="123"/>
                </a:lnTo>
                <a:lnTo>
                  <a:pt x="99" y="135"/>
                </a:lnTo>
                <a:lnTo>
                  <a:pt x="83" y="160"/>
                </a:lnTo>
                <a:lnTo>
                  <a:pt x="65" y="175"/>
                </a:lnTo>
                <a:lnTo>
                  <a:pt x="52" y="189"/>
                </a:lnTo>
                <a:lnTo>
                  <a:pt x="20" y="196"/>
                </a:lnTo>
                <a:lnTo>
                  <a:pt x="3" y="210"/>
                </a:lnTo>
                <a:lnTo>
                  <a:pt x="0" y="223"/>
                </a:lnTo>
                <a:lnTo>
                  <a:pt x="12" y="233"/>
                </a:lnTo>
                <a:lnTo>
                  <a:pt x="18" y="246"/>
                </a:lnTo>
                <a:lnTo>
                  <a:pt x="15" y="255"/>
                </a:lnTo>
                <a:lnTo>
                  <a:pt x="18" y="268"/>
                </a:lnTo>
                <a:lnTo>
                  <a:pt x="27" y="273"/>
                </a:lnTo>
                <a:lnTo>
                  <a:pt x="42" y="273"/>
                </a:lnTo>
                <a:lnTo>
                  <a:pt x="48" y="284"/>
                </a:lnTo>
                <a:lnTo>
                  <a:pt x="54" y="306"/>
                </a:lnTo>
                <a:lnTo>
                  <a:pt x="56" y="323"/>
                </a:lnTo>
                <a:lnTo>
                  <a:pt x="61" y="336"/>
                </a:lnTo>
                <a:lnTo>
                  <a:pt x="72" y="341"/>
                </a:lnTo>
                <a:lnTo>
                  <a:pt x="79" y="336"/>
                </a:lnTo>
                <a:lnTo>
                  <a:pt x="93" y="327"/>
                </a:lnTo>
                <a:lnTo>
                  <a:pt x="108" y="338"/>
                </a:lnTo>
                <a:lnTo>
                  <a:pt x="106" y="350"/>
                </a:lnTo>
                <a:lnTo>
                  <a:pt x="108" y="356"/>
                </a:lnTo>
                <a:lnTo>
                  <a:pt x="115" y="359"/>
                </a:lnTo>
                <a:lnTo>
                  <a:pt x="127" y="371"/>
                </a:lnTo>
                <a:lnTo>
                  <a:pt x="124" y="385"/>
                </a:lnTo>
                <a:lnTo>
                  <a:pt x="127" y="393"/>
                </a:lnTo>
                <a:lnTo>
                  <a:pt x="145" y="393"/>
                </a:lnTo>
                <a:lnTo>
                  <a:pt x="166" y="402"/>
                </a:lnTo>
                <a:lnTo>
                  <a:pt x="206" y="417"/>
                </a:lnTo>
                <a:lnTo>
                  <a:pt x="221" y="417"/>
                </a:lnTo>
                <a:lnTo>
                  <a:pt x="245" y="413"/>
                </a:lnTo>
                <a:lnTo>
                  <a:pt x="263" y="406"/>
                </a:lnTo>
                <a:lnTo>
                  <a:pt x="294" y="411"/>
                </a:lnTo>
                <a:lnTo>
                  <a:pt x="309" y="410"/>
                </a:lnTo>
                <a:lnTo>
                  <a:pt x="317" y="408"/>
                </a:lnTo>
                <a:lnTo>
                  <a:pt x="337" y="395"/>
                </a:lnTo>
                <a:lnTo>
                  <a:pt x="380" y="369"/>
                </a:lnTo>
                <a:lnTo>
                  <a:pt x="414" y="359"/>
                </a:lnTo>
                <a:lnTo>
                  <a:pt x="432" y="358"/>
                </a:lnTo>
                <a:lnTo>
                  <a:pt x="459" y="363"/>
                </a:lnTo>
                <a:lnTo>
                  <a:pt x="481" y="366"/>
                </a:lnTo>
                <a:lnTo>
                  <a:pt x="493" y="369"/>
                </a:lnTo>
                <a:lnTo>
                  <a:pt x="511" y="368"/>
                </a:lnTo>
                <a:lnTo>
                  <a:pt x="514" y="351"/>
                </a:lnTo>
                <a:lnTo>
                  <a:pt x="514" y="323"/>
                </a:lnTo>
                <a:lnTo>
                  <a:pt x="515" y="293"/>
                </a:lnTo>
                <a:lnTo>
                  <a:pt x="525" y="277"/>
                </a:lnTo>
                <a:lnTo>
                  <a:pt x="535" y="273"/>
                </a:lnTo>
                <a:lnTo>
                  <a:pt x="545" y="279"/>
                </a:lnTo>
                <a:lnTo>
                  <a:pt x="554" y="273"/>
                </a:lnTo>
                <a:lnTo>
                  <a:pt x="560" y="266"/>
                </a:lnTo>
                <a:lnTo>
                  <a:pt x="559" y="257"/>
                </a:lnTo>
                <a:lnTo>
                  <a:pt x="569" y="254"/>
                </a:lnTo>
                <a:lnTo>
                  <a:pt x="572" y="244"/>
                </a:lnTo>
                <a:lnTo>
                  <a:pt x="560" y="238"/>
                </a:lnTo>
                <a:lnTo>
                  <a:pt x="542" y="235"/>
                </a:lnTo>
                <a:lnTo>
                  <a:pt x="529" y="238"/>
                </a:lnTo>
                <a:lnTo>
                  <a:pt x="508" y="242"/>
                </a:lnTo>
                <a:lnTo>
                  <a:pt x="488" y="242"/>
                </a:lnTo>
                <a:lnTo>
                  <a:pt x="475" y="235"/>
                </a:lnTo>
                <a:lnTo>
                  <a:pt x="469" y="223"/>
                </a:lnTo>
                <a:lnTo>
                  <a:pt x="469" y="208"/>
                </a:lnTo>
                <a:lnTo>
                  <a:pt x="468" y="191"/>
                </a:lnTo>
                <a:lnTo>
                  <a:pt x="459" y="181"/>
                </a:lnTo>
                <a:lnTo>
                  <a:pt x="452" y="169"/>
                </a:lnTo>
                <a:lnTo>
                  <a:pt x="452" y="154"/>
                </a:lnTo>
                <a:lnTo>
                  <a:pt x="454" y="138"/>
                </a:lnTo>
                <a:lnTo>
                  <a:pt x="454" y="129"/>
                </a:lnTo>
                <a:lnTo>
                  <a:pt x="445" y="106"/>
                </a:lnTo>
                <a:lnTo>
                  <a:pt x="429" y="90"/>
                </a:lnTo>
                <a:lnTo>
                  <a:pt x="423" y="75"/>
                </a:lnTo>
                <a:lnTo>
                  <a:pt x="421" y="63"/>
                </a:lnTo>
                <a:lnTo>
                  <a:pt x="418" y="58"/>
                </a:lnTo>
                <a:lnTo>
                  <a:pt x="396" y="42"/>
                </a:lnTo>
                <a:lnTo>
                  <a:pt x="389" y="29"/>
                </a:lnTo>
                <a:lnTo>
                  <a:pt x="380" y="9"/>
                </a:lnTo>
                <a:lnTo>
                  <a:pt x="371" y="2"/>
                </a:lnTo>
                <a:lnTo>
                  <a:pt x="362" y="0"/>
                </a:lnTo>
                <a:lnTo>
                  <a:pt x="353" y="4"/>
                </a:lnTo>
                <a:lnTo>
                  <a:pt x="342" y="13"/>
                </a:lnTo>
                <a:lnTo>
                  <a:pt x="337" y="15"/>
                </a:lnTo>
                <a:lnTo>
                  <a:pt x="319" y="15"/>
                </a:lnTo>
                <a:lnTo>
                  <a:pt x="308" y="17"/>
                </a:lnTo>
                <a:lnTo>
                  <a:pt x="299" y="27"/>
                </a:lnTo>
                <a:lnTo>
                  <a:pt x="285" y="31"/>
                </a:lnTo>
                <a:lnTo>
                  <a:pt x="269" y="31"/>
                </a:lnTo>
                <a:lnTo>
                  <a:pt x="261" y="22"/>
                </a:lnTo>
                <a:lnTo>
                  <a:pt x="245" y="13"/>
                </a:lnTo>
                <a:lnTo>
                  <a:pt x="229" y="17"/>
                </a:lnTo>
                <a:lnTo>
                  <a:pt x="212" y="24"/>
                </a:lnTo>
                <a:lnTo>
                  <a:pt x="199" y="27"/>
                </a:lnTo>
                <a:lnTo>
                  <a:pt x="187" y="22"/>
                </a:lnTo>
                <a:lnTo>
                  <a:pt x="174" y="15"/>
                </a:lnTo>
                <a:lnTo>
                  <a:pt x="156" y="21"/>
                </a:lnTo>
                <a:lnTo>
                  <a:pt x="145" y="27"/>
                </a:lnTo>
                <a:lnTo>
                  <a:pt x="140" y="29"/>
                </a:lnTo>
                <a:lnTo>
                  <a:pt x="138" y="31"/>
                </a:lnTo>
                <a:lnTo>
                  <a:pt x="133" y="31"/>
                </a:lnTo>
                <a:lnTo>
                  <a:pt x="138" y="36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3262239" y="3255120"/>
            <a:ext cx="395287" cy="339725"/>
          </a:xfrm>
          <a:custGeom>
            <a:avLst/>
            <a:gdLst/>
            <a:ahLst/>
            <a:cxnLst/>
            <a:rect l="l" t="t" r="r" b="b"/>
            <a:pathLst>
              <a:path w="220" h="194" extrusionOk="0">
                <a:moveTo>
                  <a:pt x="0" y="34"/>
                </a:moveTo>
                <a:lnTo>
                  <a:pt x="5" y="27"/>
                </a:lnTo>
                <a:lnTo>
                  <a:pt x="3" y="17"/>
                </a:lnTo>
                <a:lnTo>
                  <a:pt x="36" y="0"/>
                </a:lnTo>
                <a:lnTo>
                  <a:pt x="40" y="6"/>
                </a:lnTo>
                <a:lnTo>
                  <a:pt x="64" y="2"/>
                </a:lnTo>
                <a:lnTo>
                  <a:pt x="82" y="3"/>
                </a:lnTo>
                <a:lnTo>
                  <a:pt x="75" y="13"/>
                </a:lnTo>
                <a:lnTo>
                  <a:pt x="79" y="25"/>
                </a:lnTo>
                <a:lnTo>
                  <a:pt x="95" y="30"/>
                </a:lnTo>
                <a:lnTo>
                  <a:pt x="111" y="29"/>
                </a:lnTo>
                <a:lnTo>
                  <a:pt x="123" y="20"/>
                </a:lnTo>
                <a:lnTo>
                  <a:pt x="144" y="17"/>
                </a:lnTo>
                <a:lnTo>
                  <a:pt x="150" y="26"/>
                </a:lnTo>
                <a:lnTo>
                  <a:pt x="162" y="33"/>
                </a:lnTo>
                <a:lnTo>
                  <a:pt x="180" y="34"/>
                </a:lnTo>
                <a:lnTo>
                  <a:pt x="178" y="49"/>
                </a:lnTo>
                <a:lnTo>
                  <a:pt x="178" y="78"/>
                </a:lnTo>
                <a:lnTo>
                  <a:pt x="181" y="96"/>
                </a:lnTo>
                <a:lnTo>
                  <a:pt x="201" y="94"/>
                </a:lnTo>
                <a:lnTo>
                  <a:pt x="207" y="106"/>
                </a:lnTo>
                <a:lnTo>
                  <a:pt x="208" y="116"/>
                </a:lnTo>
                <a:lnTo>
                  <a:pt x="219" y="131"/>
                </a:lnTo>
                <a:lnTo>
                  <a:pt x="206" y="142"/>
                </a:lnTo>
                <a:lnTo>
                  <a:pt x="195" y="150"/>
                </a:lnTo>
                <a:lnTo>
                  <a:pt x="182" y="150"/>
                </a:lnTo>
                <a:lnTo>
                  <a:pt x="168" y="154"/>
                </a:lnTo>
                <a:lnTo>
                  <a:pt x="168" y="170"/>
                </a:lnTo>
                <a:lnTo>
                  <a:pt x="161" y="180"/>
                </a:lnTo>
                <a:lnTo>
                  <a:pt x="146" y="193"/>
                </a:lnTo>
                <a:lnTo>
                  <a:pt x="120" y="173"/>
                </a:lnTo>
                <a:lnTo>
                  <a:pt x="113" y="155"/>
                </a:lnTo>
                <a:lnTo>
                  <a:pt x="88" y="150"/>
                </a:lnTo>
                <a:lnTo>
                  <a:pt x="80" y="127"/>
                </a:lnTo>
                <a:lnTo>
                  <a:pt x="64" y="114"/>
                </a:lnTo>
                <a:lnTo>
                  <a:pt x="58" y="96"/>
                </a:lnTo>
                <a:lnTo>
                  <a:pt x="44" y="80"/>
                </a:lnTo>
                <a:lnTo>
                  <a:pt x="34" y="63"/>
                </a:lnTo>
                <a:lnTo>
                  <a:pt x="17" y="51"/>
                </a:lnTo>
                <a:lnTo>
                  <a:pt x="0" y="34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3528939" y="3517057"/>
            <a:ext cx="107950" cy="130175"/>
          </a:xfrm>
          <a:custGeom>
            <a:avLst/>
            <a:gdLst/>
            <a:ahLst/>
            <a:cxnLst/>
            <a:rect l="l" t="t" r="r" b="b"/>
            <a:pathLst>
              <a:path w="60" h="75" extrusionOk="0">
                <a:moveTo>
                  <a:pt x="43" y="74"/>
                </a:moveTo>
                <a:lnTo>
                  <a:pt x="46" y="51"/>
                </a:lnTo>
                <a:lnTo>
                  <a:pt x="59" y="41"/>
                </a:lnTo>
                <a:lnTo>
                  <a:pt x="59" y="30"/>
                </a:lnTo>
                <a:lnTo>
                  <a:pt x="52" y="21"/>
                </a:lnTo>
                <a:lnTo>
                  <a:pt x="45" y="10"/>
                </a:lnTo>
                <a:lnTo>
                  <a:pt x="40" y="0"/>
                </a:lnTo>
                <a:lnTo>
                  <a:pt x="27" y="0"/>
                </a:lnTo>
                <a:lnTo>
                  <a:pt x="18" y="5"/>
                </a:lnTo>
                <a:lnTo>
                  <a:pt x="18" y="20"/>
                </a:lnTo>
                <a:lnTo>
                  <a:pt x="10" y="33"/>
                </a:lnTo>
                <a:lnTo>
                  <a:pt x="0" y="38"/>
                </a:lnTo>
                <a:lnTo>
                  <a:pt x="4" y="50"/>
                </a:lnTo>
                <a:lnTo>
                  <a:pt x="17" y="52"/>
                </a:lnTo>
                <a:lnTo>
                  <a:pt x="29" y="56"/>
                </a:lnTo>
                <a:lnTo>
                  <a:pt x="37" y="63"/>
                </a:lnTo>
                <a:lnTo>
                  <a:pt x="43" y="74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3397176" y="3010645"/>
            <a:ext cx="404813" cy="414337"/>
          </a:xfrm>
          <a:custGeom>
            <a:avLst/>
            <a:gdLst/>
            <a:ahLst/>
            <a:cxnLst/>
            <a:rect l="l" t="t" r="r" b="b"/>
            <a:pathLst>
              <a:path w="225" h="237" extrusionOk="0">
                <a:moveTo>
                  <a:pt x="93" y="6"/>
                </a:moveTo>
                <a:lnTo>
                  <a:pt x="70" y="34"/>
                </a:lnTo>
                <a:lnTo>
                  <a:pt x="70" y="42"/>
                </a:lnTo>
                <a:lnTo>
                  <a:pt x="57" y="56"/>
                </a:lnTo>
                <a:lnTo>
                  <a:pt x="58" y="59"/>
                </a:lnTo>
                <a:lnTo>
                  <a:pt x="54" y="68"/>
                </a:lnTo>
                <a:lnTo>
                  <a:pt x="40" y="82"/>
                </a:lnTo>
                <a:lnTo>
                  <a:pt x="27" y="97"/>
                </a:lnTo>
                <a:lnTo>
                  <a:pt x="22" y="106"/>
                </a:lnTo>
                <a:lnTo>
                  <a:pt x="27" y="113"/>
                </a:lnTo>
                <a:lnTo>
                  <a:pt x="23" y="124"/>
                </a:lnTo>
                <a:lnTo>
                  <a:pt x="16" y="134"/>
                </a:lnTo>
                <a:lnTo>
                  <a:pt x="10" y="138"/>
                </a:lnTo>
                <a:lnTo>
                  <a:pt x="0" y="150"/>
                </a:lnTo>
                <a:lnTo>
                  <a:pt x="2" y="161"/>
                </a:lnTo>
                <a:lnTo>
                  <a:pt x="12" y="168"/>
                </a:lnTo>
                <a:lnTo>
                  <a:pt x="37" y="168"/>
                </a:lnTo>
                <a:lnTo>
                  <a:pt x="51" y="159"/>
                </a:lnTo>
                <a:lnTo>
                  <a:pt x="66" y="157"/>
                </a:lnTo>
                <a:lnTo>
                  <a:pt x="77" y="168"/>
                </a:lnTo>
                <a:lnTo>
                  <a:pt x="89" y="173"/>
                </a:lnTo>
                <a:lnTo>
                  <a:pt x="104" y="175"/>
                </a:lnTo>
                <a:lnTo>
                  <a:pt x="100" y="193"/>
                </a:lnTo>
                <a:lnTo>
                  <a:pt x="105" y="236"/>
                </a:lnTo>
                <a:lnTo>
                  <a:pt x="119" y="235"/>
                </a:lnTo>
                <a:lnTo>
                  <a:pt x="127" y="234"/>
                </a:lnTo>
                <a:lnTo>
                  <a:pt x="130" y="222"/>
                </a:lnTo>
                <a:lnTo>
                  <a:pt x="132" y="195"/>
                </a:lnTo>
                <a:lnTo>
                  <a:pt x="143" y="182"/>
                </a:lnTo>
                <a:lnTo>
                  <a:pt x="143" y="159"/>
                </a:lnTo>
                <a:lnTo>
                  <a:pt x="151" y="146"/>
                </a:lnTo>
                <a:lnTo>
                  <a:pt x="169" y="138"/>
                </a:lnTo>
                <a:lnTo>
                  <a:pt x="201" y="102"/>
                </a:lnTo>
                <a:lnTo>
                  <a:pt x="205" y="86"/>
                </a:lnTo>
                <a:lnTo>
                  <a:pt x="200" y="61"/>
                </a:lnTo>
                <a:lnTo>
                  <a:pt x="220" y="44"/>
                </a:lnTo>
                <a:lnTo>
                  <a:pt x="224" y="16"/>
                </a:lnTo>
                <a:lnTo>
                  <a:pt x="210" y="4"/>
                </a:lnTo>
                <a:lnTo>
                  <a:pt x="200" y="2"/>
                </a:lnTo>
                <a:lnTo>
                  <a:pt x="183" y="0"/>
                </a:lnTo>
                <a:lnTo>
                  <a:pt x="143" y="0"/>
                </a:lnTo>
                <a:lnTo>
                  <a:pt x="131" y="9"/>
                </a:lnTo>
                <a:lnTo>
                  <a:pt x="122" y="21"/>
                </a:lnTo>
                <a:lnTo>
                  <a:pt x="124" y="31"/>
                </a:lnTo>
                <a:lnTo>
                  <a:pt x="138" y="41"/>
                </a:lnTo>
                <a:lnTo>
                  <a:pt x="147" y="52"/>
                </a:lnTo>
                <a:lnTo>
                  <a:pt x="147" y="68"/>
                </a:lnTo>
                <a:lnTo>
                  <a:pt x="131" y="79"/>
                </a:lnTo>
                <a:lnTo>
                  <a:pt x="116" y="82"/>
                </a:lnTo>
                <a:lnTo>
                  <a:pt x="104" y="84"/>
                </a:lnTo>
                <a:lnTo>
                  <a:pt x="99" y="75"/>
                </a:lnTo>
                <a:lnTo>
                  <a:pt x="95" y="61"/>
                </a:lnTo>
                <a:lnTo>
                  <a:pt x="103" y="50"/>
                </a:lnTo>
                <a:lnTo>
                  <a:pt x="100" y="36"/>
                </a:lnTo>
                <a:lnTo>
                  <a:pt x="99" y="23"/>
                </a:lnTo>
                <a:lnTo>
                  <a:pt x="93" y="6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2031926" y="2362945"/>
            <a:ext cx="568325" cy="504825"/>
          </a:xfrm>
          <a:custGeom>
            <a:avLst/>
            <a:gdLst/>
            <a:ahLst/>
            <a:cxnLst/>
            <a:rect l="l" t="t" r="r" b="b"/>
            <a:pathLst>
              <a:path w="316" h="289" extrusionOk="0">
                <a:moveTo>
                  <a:pt x="116" y="108"/>
                </a:moveTo>
                <a:lnTo>
                  <a:pt x="112" y="120"/>
                </a:lnTo>
                <a:lnTo>
                  <a:pt x="116" y="135"/>
                </a:lnTo>
                <a:lnTo>
                  <a:pt x="110" y="145"/>
                </a:lnTo>
                <a:lnTo>
                  <a:pt x="101" y="139"/>
                </a:lnTo>
                <a:lnTo>
                  <a:pt x="89" y="140"/>
                </a:lnTo>
                <a:lnTo>
                  <a:pt x="89" y="152"/>
                </a:lnTo>
                <a:lnTo>
                  <a:pt x="65" y="174"/>
                </a:lnTo>
                <a:lnTo>
                  <a:pt x="51" y="179"/>
                </a:lnTo>
                <a:lnTo>
                  <a:pt x="34" y="199"/>
                </a:lnTo>
                <a:lnTo>
                  <a:pt x="22" y="204"/>
                </a:lnTo>
                <a:lnTo>
                  <a:pt x="13" y="203"/>
                </a:lnTo>
                <a:lnTo>
                  <a:pt x="9" y="206"/>
                </a:lnTo>
                <a:lnTo>
                  <a:pt x="6" y="209"/>
                </a:lnTo>
                <a:lnTo>
                  <a:pt x="11" y="217"/>
                </a:lnTo>
                <a:lnTo>
                  <a:pt x="11" y="230"/>
                </a:lnTo>
                <a:lnTo>
                  <a:pt x="0" y="242"/>
                </a:lnTo>
                <a:lnTo>
                  <a:pt x="4" y="255"/>
                </a:lnTo>
                <a:lnTo>
                  <a:pt x="17" y="255"/>
                </a:lnTo>
                <a:lnTo>
                  <a:pt x="22" y="246"/>
                </a:lnTo>
                <a:lnTo>
                  <a:pt x="31" y="254"/>
                </a:lnTo>
                <a:lnTo>
                  <a:pt x="21" y="261"/>
                </a:lnTo>
                <a:lnTo>
                  <a:pt x="24" y="273"/>
                </a:lnTo>
                <a:lnTo>
                  <a:pt x="31" y="274"/>
                </a:lnTo>
                <a:lnTo>
                  <a:pt x="56" y="279"/>
                </a:lnTo>
                <a:lnTo>
                  <a:pt x="60" y="281"/>
                </a:lnTo>
                <a:lnTo>
                  <a:pt x="83" y="288"/>
                </a:lnTo>
                <a:lnTo>
                  <a:pt x="93" y="284"/>
                </a:lnTo>
                <a:lnTo>
                  <a:pt x="112" y="273"/>
                </a:lnTo>
                <a:lnTo>
                  <a:pt x="141" y="279"/>
                </a:lnTo>
                <a:lnTo>
                  <a:pt x="193" y="279"/>
                </a:lnTo>
                <a:lnTo>
                  <a:pt x="222" y="273"/>
                </a:lnTo>
                <a:lnTo>
                  <a:pt x="236" y="252"/>
                </a:lnTo>
                <a:lnTo>
                  <a:pt x="254" y="242"/>
                </a:lnTo>
                <a:lnTo>
                  <a:pt x="258" y="230"/>
                </a:lnTo>
                <a:lnTo>
                  <a:pt x="265" y="213"/>
                </a:lnTo>
                <a:lnTo>
                  <a:pt x="278" y="203"/>
                </a:lnTo>
                <a:lnTo>
                  <a:pt x="290" y="174"/>
                </a:lnTo>
                <a:lnTo>
                  <a:pt x="288" y="140"/>
                </a:lnTo>
                <a:lnTo>
                  <a:pt x="315" y="125"/>
                </a:lnTo>
                <a:lnTo>
                  <a:pt x="300" y="112"/>
                </a:lnTo>
                <a:lnTo>
                  <a:pt x="294" y="88"/>
                </a:lnTo>
                <a:lnTo>
                  <a:pt x="283" y="79"/>
                </a:lnTo>
                <a:lnTo>
                  <a:pt x="272" y="79"/>
                </a:lnTo>
                <a:lnTo>
                  <a:pt x="261" y="73"/>
                </a:lnTo>
                <a:lnTo>
                  <a:pt x="240" y="48"/>
                </a:lnTo>
                <a:lnTo>
                  <a:pt x="249" y="43"/>
                </a:lnTo>
                <a:lnTo>
                  <a:pt x="286" y="10"/>
                </a:lnTo>
                <a:lnTo>
                  <a:pt x="282" y="0"/>
                </a:lnTo>
                <a:lnTo>
                  <a:pt x="270" y="2"/>
                </a:lnTo>
                <a:lnTo>
                  <a:pt x="231" y="4"/>
                </a:lnTo>
                <a:lnTo>
                  <a:pt x="218" y="13"/>
                </a:lnTo>
                <a:lnTo>
                  <a:pt x="209" y="20"/>
                </a:lnTo>
                <a:lnTo>
                  <a:pt x="195" y="18"/>
                </a:lnTo>
                <a:lnTo>
                  <a:pt x="187" y="23"/>
                </a:lnTo>
                <a:lnTo>
                  <a:pt x="193" y="33"/>
                </a:lnTo>
                <a:lnTo>
                  <a:pt x="211" y="46"/>
                </a:lnTo>
                <a:lnTo>
                  <a:pt x="198" y="48"/>
                </a:lnTo>
                <a:lnTo>
                  <a:pt x="164" y="52"/>
                </a:lnTo>
                <a:lnTo>
                  <a:pt x="141" y="43"/>
                </a:lnTo>
                <a:lnTo>
                  <a:pt x="117" y="33"/>
                </a:lnTo>
                <a:lnTo>
                  <a:pt x="110" y="39"/>
                </a:lnTo>
                <a:lnTo>
                  <a:pt x="103" y="57"/>
                </a:lnTo>
                <a:lnTo>
                  <a:pt x="106" y="66"/>
                </a:lnTo>
                <a:lnTo>
                  <a:pt x="103" y="70"/>
                </a:lnTo>
                <a:lnTo>
                  <a:pt x="89" y="75"/>
                </a:lnTo>
                <a:lnTo>
                  <a:pt x="90" y="93"/>
                </a:lnTo>
                <a:lnTo>
                  <a:pt x="89" y="97"/>
                </a:lnTo>
                <a:lnTo>
                  <a:pt x="75" y="115"/>
                </a:lnTo>
                <a:lnTo>
                  <a:pt x="87" y="133"/>
                </a:lnTo>
                <a:lnTo>
                  <a:pt x="93" y="131"/>
                </a:lnTo>
                <a:lnTo>
                  <a:pt x="116" y="108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13"/>
          <p:cNvGrpSpPr/>
          <p:nvPr/>
        </p:nvGrpSpPr>
        <p:grpSpPr>
          <a:xfrm>
            <a:off x="3960738" y="2397669"/>
            <a:ext cx="646113" cy="496887"/>
            <a:chOff x="1935" y="1977"/>
            <a:chExt cx="359" cy="285"/>
          </a:xfrm>
        </p:grpSpPr>
        <p:sp>
          <p:nvSpPr>
            <p:cNvPr id="249" name="Google Shape;249;p13"/>
            <p:cNvSpPr/>
            <p:nvPr/>
          </p:nvSpPr>
          <p:spPr>
            <a:xfrm>
              <a:off x="1935" y="2035"/>
              <a:ext cx="152" cy="187"/>
            </a:xfrm>
            <a:custGeom>
              <a:avLst/>
              <a:gdLst/>
              <a:ahLst/>
              <a:cxnLst/>
              <a:rect l="l" t="t" r="r" b="b"/>
              <a:pathLst>
                <a:path w="152" h="187" extrusionOk="0">
                  <a:moveTo>
                    <a:pt x="12" y="159"/>
                  </a:moveTo>
                  <a:lnTo>
                    <a:pt x="20" y="173"/>
                  </a:lnTo>
                  <a:lnTo>
                    <a:pt x="37" y="173"/>
                  </a:lnTo>
                  <a:lnTo>
                    <a:pt x="52" y="176"/>
                  </a:lnTo>
                  <a:lnTo>
                    <a:pt x="64" y="186"/>
                  </a:lnTo>
                  <a:lnTo>
                    <a:pt x="76" y="186"/>
                  </a:lnTo>
                  <a:lnTo>
                    <a:pt x="67" y="174"/>
                  </a:lnTo>
                  <a:lnTo>
                    <a:pt x="74" y="159"/>
                  </a:lnTo>
                  <a:lnTo>
                    <a:pt x="81" y="141"/>
                  </a:lnTo>
                  <a:lnTo>
                    <a:pt x="85" y="121"/>
                  </a:lnTo>
                  <a:lnTo>
                    <a:pt x="103" y="110"/>
                  </a:lnTo>
                  <a:lnTo>
                    <a:pt x="118" y="102"/>
                  </a:lnTo>
                  <a:lnTo>
                    <a:pt x="117" y="90"/>
                  </a:lnTo>
                  <a:lnTo>
                    <a:pt x="117" y="72"/>
                  </a:lnTo>
                  <a:lnTo>
                    <a:pt x="120" y="63"/>
                  </a:lnTo>
                  <a:lnTo>
                    <a:pt x="133" y="61"/>
                  </a:lnTo>
                  <a:lnTo>
                    <a:pt x="139" y="66"/>
                  </a:lnTo>
                  <a:lnTo>
                    <a:pt x="151" y="52"/>
                  </a:lnTo>
                  <a:lnTo>
                    <a:pt x="147" y="40"/>
                  </a:lnTo>
                  <a:lnTo>
                    <a:pt x="139" y="39"/>
                  </a:lnTo>
                  <a:lnTo>
                    <a:pt x="126" y="39"/>
                  </a:lnTo>
                  <a:lnTo>
                    <a:pt x="120" y="39"/>
                  </a:lnTo>
                  <a:lnTo>
                    <a:pt x="117" y="21"/>
                  </a:lnTo>
                  <a:lnTo>
                    <a:pt x="118" y="4"/>
                  </a:lnTo>
                  <a:lnTo>
                    <a:pt x="108" y="0"/>
                  </a:lnTo>
                  <a:lnTo>
                    <a:pt x="104" y="6"/>
                  </a:lnTo>
                  <a:lnTo>
                    <a:pt x="81" y="2"/>
                  </a:lnTo>
                  <a:lnTo>
                    <a:pt x="76" y="7"/>
                  </a:lnTo>
                  <a:lnTo>
                    <a:pt x="81" y="22"/>
                  </a:lnTo>
                  <a:lnTo>
                    <a:pt x="79" y="39"/>
                  </a:lnTo>
                  <a:lnTo>
                    <a:pt x="70" y="27"/>
                  </a:lnTo>
                  <a:lnTo>
                    <a:pt x="66" y="17"/>
                  </a:lnTo>
                  <a:lnTo>
                    <a:pt x="52" y="20"/>
                  </a:lnTo>
                  <a:lnTo>
                    <a:pt x="47" y="29"/>
                  </a:lnTo>
                  <a:lnTo>
                    <a:pt x="43" y="33"/>
                  </a:lnTo>
                  <a:lnTo>
                    <a:pt x="43" y="47"/>
                  </a:lnTo>
                  <a:lnTo>
                    <a:pt x="40" y="45"/>
                  </a:lnTo>
                  <a:lnTo>
                    <a:pt x="30" y="27"/>
                  </a:lnTo>
                  <a:lnTo>
                    <a:pt x="23" y="21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8" y="40"/>
                  </a:lnTo>
                  <a:lnTo>
                    <a:pt x="7" y="45"/>
                  </a:lnTo>
                  <a:lnTo>
                    <a:pt x="7" y="58"/>
                  </a:lnTo>
                  <a:lnTo>
                    <a:pt x="16" y="72"/>
                  </a:lnTo>
                  <a:lnTo>
                    <a:pt x="16" y="81"/>
                  </a:lnTo>
                  <a:lnTo>
                    <a:pt x="12" y="90"/>
                  </a:lnTo>
                  <a:lnTo>
                    <a:pt x="0" y="100"/>
                  </a:lnTo>
                  <a:lnTo>
                    <a:pt x="3" y="110"/>
                  </a:lnTo>
                  <a:lnTo>
                    <a:pt x="13" y="120"/>
                  </a:lnTo>
                  <a:lnTo>
                    <a:pt x="18" y="128"/>
                  </a:lnTo>
                  <a:lnTo>
                    <a:pt x="16" y="147"/>
                  </a:lnTo>
                  <a:lnTo>
                    <a:pt x="12" y="159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966" y="1977"/>
              <a:ext cx="115" cy="72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0" y="69"/>
                  </a:moveTo>
                  <a:lnTo>
                    <a:pt x="9" y="71"/>
                  </a:lnTo>
                  <a:lnTo>
                    <a:pt x="21" y="63"/>
                  </a:lnTo>
                  <a:lnTo>
                    <a:pt x="33" y="49"/>
                  </a:lnTo>
                  <a:lnTo>
                    <a:pt x="63" y="49"/>
                  </a:lnTo>
                  <a:lnTo>
                    <a:pt x="91" y="44"/>
                  </a:lnTo>
                  <a:lnTo>
                    <a:pt x="107" y="31"/>
                  </a:lnTo>
                  <a:lnTo>
                    <a:pt x="112" y="16"/>
                  </a:lnTo>
                  <a:lnTo>
                    <a:pt x="114" y="0"/>
                  </a:lnTo>
                  <a:lnTo>
                    <a:pt x="93" y="10"/>
                  </a:lnTo>
                  <a:lnTo>
                    <a:pt x="54" y="27"/>
                  </a:lnTo>
                  <a:lnTo>
                    <a:pt x="44" y="30"/>
                  </a:lnTo>
                  <a:lnTo>
                    <a:pt x="33" y="38"/>
                  </a:lnTo>
                  <a:lnTo>
                    <a:pt x="9" y="41"/>
                  </a:lnTo>
                  <a:lnTo>
                    <a:pt x="0" y="47"/>
                  </a:lnTo>
                  <a:lnTo>
                    <a:pt x="0" y="69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025" y="2151"/>
              <a:ext cx="50" cy="61"/>
            </a:xfrm>
            <a:custGeom>
              <a:avLst/>
              <a:gdLst/>
              <a:ahLst/>
              <a:cxnLst/>
              <a:rect l="l" t="t" r="r" b="b"/>
              <a:pathLst>
                <a:path w="50" h="61" extrusionOk="0">
                  <a:moveTo>
                    <a:pt x="15" y="0"/>
                  </a:moveTo>
                  <a:lnTo>
                    <a:pt x="47" y="21"/>
                  </a:lnTo>
                  <a:lnTo>
                    <a:pt x="49" y="31"/>
                  </a:lnTo>
                  <a:lnTo>
                    <a:pt x="37" y="42"/>
                  </a:lnTo>
                  <a:lnTo>
                    <a:pt x="27" y="51"/>
                  </a:lnTo>
                  <a:lnTo>
                    <a:pt x="29" y="60"/>
                  </a:lnTo>
                  <a:lnTo>
                    <a:pt x="15" y="58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6" y="18"/>
                  </a:lnTo>
                  <a:lnTo>
                    <a:pt x="15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086" y="2135"/>
              <a:ext cx="73" cy="87"/>
            </a:xfrm>
            <a:custGeom>
              <a:avLst/>
              <a:gdLst/>
              <a:ahLst/>
              <a:cxnLst/>
              <a:rect l="l" t="t" r="r" b="b"/>
              <a:pathLst>
                <a:path w="73" h="87" extrusionOk="0">
                  <a:moveTo>
                    <a:pt x="67" y="0"/>
                  </a:moveTo>
                  <a:lnTo>
                    <a:pt x="72" y="4"/>
                  </a:lnTo>
                  <a:lnTo>
                    <a:pt x="67" y="9"/>
                  </a:lnTo>
                  <a:lnTo>
                    <a:pt x="72" y="19"/>
                  </a:lnTo>
                  <a:lnTo>
                    <a:pt x="67" y="30"/>
                  </a:lnTo>
                  <a:lnTo>
                    <a:pt x="56" y="39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60" y="65"/>
                  </a:lnTo>
                  <a:lnTo>
                    <a:pt x="47" y="86"/>
                  </a:lnTo>
                  <a:lnTo>
                    <a:pt x="16" y="65"/>
                  </a:lnTo>
                  <a:lnTo>
                    <a:pt x="0" y="54"/>
                  </a:lnTo>
                  <a:lnTo>
                    <a:pt x="9" y="47"/>
                  </a:lnTo>
                  <a:lnTo>
                    <a:pt x="9" y="34"/>
                  </a:lnTo>
                  <a:lnTo>
                    <a:pt x="28" y="22"/>
                  </a:lnTo>
                  <a:lnTo>
                    <a:pt x="37" y="27"/>
                  </a:lnTo>
                  <a:lnTo>
                    <a:pt x="47" y="22"/>
                  </a:lnTo>
                  <a:lnTo>
                    <a:pt x="62" y="11"/>
                  </a:lnTo>
                  <a:lnTo>
                    <a:pt x="67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2076" y="2224"/>
              <a:ext cx="31" cy="38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0" y="0"/>
                  </a:moveTo>
                  <a:lnTo>
                    <a:pt x="20" y="6"/>
                  </a:lnTo>
                  <a:lnTo>
                    <a:pt x="28" y="16"/>
                  </a:lnTo>
                  <a:lnTo>
                    <a:pt x="30" y="30"/>
                  </a:lnTo>
                  <a:lnTo>
                    <a:pt x="20" y="37"/>
                  </a:lnTo>
                  <a:lnTo>
                    <a:pt x="5" y="31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276" y="2215"/>
              <a:ext cx="18" cy="31"/>
            </a:xfrm>
            <a:custGeom>
              <a:avLst/>
              <a:gdLst/>
              <a:ahLst/>
              <a:cxnLst/>
              <a:rect l="l" t="t" r="r" b="b"/>
              <a:pathLst>
                <a:path w="18" h="31" extrusionOk="0">
                  <a:moveTo>
                    <a:pt x="5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12" y="30"/>
                  </a:lnTo>
                  <a:lnTo>
                    <a:pt x="17" y="16"/>
                  </a:lnTo>
                  <a:lnTo>
                    <a:pt x="5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3601963" y="2799306"/>
            <a:ext cx="960438" cy="1243013"/>
            <a:chOff x="1735" y="2207"/>
            <a:chExt cx="534" cy="712"/>
          </a:xfrm>
        </p:grpSpPr>
        <p:sp>
          <p:nvSpPr>
            <p:cNvPr id="256" name="Google Shape;256;p13"/>
            <p:cNvSpPr/>
            <p:nvPr/>
          </p:nvSpPr>
          <p:spPr>
            <a:xfrm>
              <a:off x="2187" y="2275"/>
              <a:ext cx="26" cy="23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5" y="13"/>
                  </a:lnTo>
                  <a:lnTo>
                    <a:pt x="2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735" y="2207"/>
              <a:ext cx="534" cy="712"/>
            </a:xfrm>
            <a:custGeom>
              <a:avLst/>
              <a:gdLst/>
              <a:ahLst/>
              <a:cxnLst/>
              <a:rect l="l" t="t" r="r" b="b"/>
              <a:pathLst>
                <a:path w="534" h="712" extrusionOk="0">
                  <a:moveTo>
                    <a:pt x="221" y="0"/>
                  </a:moveTo>
                  <a:lnTo>
                    <a:pt x="210" y="7"/>
                  </a:lnTo>
                  <a:lnTo>
                    <a:pt x="210" y="15"/>
                  </a:lnTo>
                  <a:lnTo>
                    <a:pt x="212" y="22"/>
                  </a:lnTo>
                  <a:lnTo>
                    <a:pt x="213" y="34"/>
                  </a:lnTo>
                  <a:lnTo>
                    <a:pt x="216" y="49"/>
                  </a:lnTo>
                  <a:lnTo>
                    <a:pt x="210" y="56"/>
                  </a:lnTo>
                  <a:lnTo>
                    <a:pt x="210" y="65"/>
                  </a:lnTo>
                  <a:lnTo>
                    <a:pt x="212" y="75"/>
                  </a:lnTo>
                  <a:lnTo>
                    <a:pt x="227" y="88"/>
                  </a:lnTo>
                  <a:lnTo>
                    <a:pt x="237" y="90"/>
                  </a:lnTo>
                  <a:lnTo>
                    <a:pt x="240" y="111"/>
                  </a:lnTo>
                  <a:lnTo>
                    <a:pt x="219" y="105"/>
                  </a:lnTo>
                  <a:lnTo>
                    <a:pt x="207" y="94"/>
                  </a:lnTo>
                  <a:lnTo>
                    <a:pt x="198" y="99"/>
                  </a:lnTo>
                  <a:lnTo>
                    <a:pt x="180" y="121"/>
                  </a:lnTo>
                  <a:lnTo>
                    <a:pt x="173" y="129"/>
                  </a:lnTo>
                  <a:lnTo>
                    <a:pt x="165" y="127"/>
                  </a:lnTo>
                  <a:lnTo>
                    <a:pt x="164" y="117"/>
                  </a:lnTo>
                  <a:lnTo>
                    <a:pt x="158" y="110"/>
                  </a:lnTo>
                  <a:lnTo>
                    <a:pt x="142" y="103"/>
                  </a:lnTo>
                  <a:lnTo>
                    <a:pt x="119" y="103"/>
                  </a:lnTo>
                  <a:lnTo>
                    <a:pt x="112" y="113"/>
                  </a:lnTo>
                  <a:lnTo>
                    <a:pt x="99" y="127"/>
                  </a:lnTo>
                  <a:lnTo>
                    <a:pt x="110" y="136"/>
                  </a:lnTo>
                  <a:lnTo>
                    <a:pt x="110" y="154"/>
                  </a:lnTo>
                  <a:lnTo>
                    <a:pt x="107" y="163"/>
                  </a:lnTo>
                  <a:lnTo>
                    <a:pt x="104" y="171"/>
                  </a:lnTo>
                  <a:lnTo>
                    <a:pt x="90" y="181"/>
                  </a:lnTo>
                  <a:lnTo>
                    <a:pt x="86" y="183"/>
                  </a:lnTo>
                  <a:lnTo>
                    <a:pt x="87" y="196"/>
                  </a:lnTo>
                  <a:lnTo>
                    <a:pt x="94" y="205"/>
                  </a:lnTo>
                  <a:lnTo>
                    <a:pt x="90" y="217"/>
                  </a:lnTo>
                  <a:lnTo>
                    <a:pt x="80" y="230"/>
                  </a:lnTo>
                  <a:lnTo>
                    <a:pt x="69" y="244"/>
                  </a:lnTo>
                  <a:lnTo>
                    <a:pt x="60" y="254"/>
                  </a:lnTo>
                  <a:lnTo>
                    <a:pt x="47" y="264"/>
                  </a:lnTo>
                  <a:lnTo>
                    <a:pt x="37" y="267"/>
                  </a:lnTo>
                  <a:lnTo>
                    <a:pt x="30" y="283"/>
                  </a:lnTo>
                  <a:lnTo>
                    <a:pt x="27" y="305"/>
                  </a:lnTo>
                  <a:lnTo>
                    <a:pt x="20" y="319"/>
                  </a:lnTo>
                  <a:lnTo>
                    <a:pt x="20" y="338"/>
                  </a:lnTo>
                  <a:lnTo>
                    <a:pt x="12" y="348"/>
                  </a:lnTo>
                  <a:lnTo>
                    <a:pt x="10" y="355"/>
                  </a:lnTo>
                  <a:lnTo>
                    <a:pt x="16" y="364"/>
                  </a:lnTo>
                  <a:lnTo>
                    <a:pt x="20" y="379"/>
                  </a:lnTo>
                  <a:lnTo>
                    <a:pt x="30" y="392"/>
                  </a:lnTo>
                  <a:lnTo>
                    <a:pt x="3" y="416"/>
                  </a:lnTo>
                  <a:lnTo>
                    <a:pt x="7" y="429"/>
                  </a:lnTo>
                  <a:lnTo>
                    <a:pt x="18" y="438"/>
                  </a:lnTo>
                  <a:lnTo>
                    <a:pt x="20" y="441"/>
                  </a:lnTo>
                  <a:lnTo>
                    <a:pt x="20" y="450"/>
                  </a:lnTo>
                  <a:lnTo>
                    <a:pt x="6" y="459"/>
                  </a:lnTo>
                  <a:lnTo>
                    <a:pt x="0" y="472"/>
                  </a:lnTo>
                  <a:lnTo>
                    <a:pt x="6" y="490"/>
                  </a:lnTo>
                  <a:lnTo>
                    <a:pt x="14" y="502"/>
                  </a:lnTo>
                  <a:lnTo>
                    <a:pt x="30" y="508"/>
                  </a:lnTo>
                  <a:lnTo>
                    <a:pt x="50" y="511"/>
                  </a:lnTo>
                  <a:lnTo>
                    <a:pt x="69" y="514"/>
                  </a:lnTo>
                  <a:lnTo>
                    <a:pt x="85" y="516"/>
                  </a:lnTo>
                  <a:lnTo>
                    <a:pt x="96" y="524"/>
                  </a:lnTo>
                  <a:lnTo>
                    <a:pt x="107" y="533"/>
                  </a:lnTo>
                  <a:lnTo>
                    <a:pt x="94" y="541"/>
                  </a:lnTo>
                  <a:lnTo>
                    <a:pt x="83" y="552"/>
                  </a:lnTo>
                  <a:lnTo>
                    <a:pt x="71" y="562"/>
                  </a:lnTo>
                  <a:lnTo>
                    <a:pt x="69" y="575"/>
                  </a:lnTo>
                  <a:lnTo>
                    <a:pt x="63" y="603"/>
                  </a:lnTo>
                  <a:lnTo>
                    <a:pt x="53" y="621"/>
                  </a:lnTo>
                  <a:lnTo>
                    <a:pt x="47" y="632"/>
                  </a:lnTo>
                  <a:lnTo>
                    <a:pt x="63" y="652"/>
                  </a:lnTo>
                  <a:lnTo>
                    <a:pt x="67" y="659"/>
                  </a:lnTo>
                  <a:lnTo>
                    <a:pt x="77" y="666"/>
                  </a:lnTo>
                  <a:lnTo>
                    <a:pt x="86" y="665"/>
                  </a:lnTo>
                  <a:lnTo>
                    <a:pt x="98" y="659"/>
                  </a:lnTo>
                  <a:lnTo>
                    <a:pt x="104" y="652"/>
                  </a:lnTo>
                  <a:lnTo>
                    <a:pt x="105" y="650"/>
                  </a:lnTo>
                  <a:lnTo>
                    <a:pt x="123" y="652"/>
                  </a:lnTo>
                  <a:lnTo>
                    <a:pt x="131" y="663"/>
                  </a:lnTo>
                  <a:lnTo>
                    <a:pt x="137" y="675"/>
                  </a:lnTo>
                  <a:lnTo>
                    <a:pt x="144" y="684"/>
                  </a:lnTo>
                  <a:lnTo>
                    <a:pt x="156" y="686"/>
                  </a:lnTo>
                  <a:lnTo>
                    <a:pt x="178" y="684"/>
                  </a:lnTo>
                  <a:lnTo>
                    <a:pt x="190" y="682"/>
                  </a:lnTo>
                  <a:lnTo>
                    <a:pt x="205" y="693"/>
                  </a:lnTo>
                  <a:lnTo>
                    <a:pt x="217" y="688"/>
                  </a:lnTo>
                  <a:lnTo>
                    <a:pt x="228" y="691"/>
                  </a:lnTo>
                  <a:lnTo>
                    <a:pt x="239" y="699"/>
                  </a:lnTo>
                  <a:lnTo>
                    <a:pt x="257" y="691"/>
                  </a:lnTo>
                  <a:lnTo>
                    <a:pt x="276" y="691"/>
                  </a:lnTo>
                  <a:lnTo>
                    <a:pt x="289" y="699"/>
                  </a:lnTo>
                  <a:lnTo>
                    <a:pt x="298" y="704"/>
                  </a:lnTo>
                  <a:lnTo>
                    <a:pt x="310" y="696"/>
                  </a:lnTo>
                  <a:lnTo>
                    <a:pt x="321" y="696"/>
                  </a:lnTo>
                  <a:lnTo>
                    <a:pt x="340" y="691"/>
                  </a:lnTo>
                  <a:lnTo>
                    <a:pt x="354" y="699"/>
                  </a:lnTo>
                  <a:lnTo>
                    <a:pt x="357" y="696"/>
                  </a:lnTo>
                  <a:lnTo>
                    <a:pt x="371" y="705"/>
                  </a:lnTo>
                  <a:lnTo>
                    <a:pt x="384" y="711"/>
                  </a:lnTo>
                  <a:lnTo>
                    <a:pt x="398" y="705"/>
                  </a:lnTo>
                  <a:lnTo>
                    <a:pt x="400" y="696"/>
                  </a:lnTo>
                  <a:lnTo>
                    <a:pt x="391" y="682"/>
                  </a:lnTo>
                  <a:lnTo>
                    <a:pt x="388" y="675"/>
                  </a:lnTo>
                  <a:lnTo>
                    <a:pt x="384" y="652"/>
                  </a:lnTo>
                  <a:lnTo>
                    <a:pt x="437" y="616"/>
                  </a:lnTo>
                  <a:lnTo>
                    <a:pt x="450" y="616"/>
                  </a:lnTo>
                  <a:lnTo>
                    <a:pt x="452" y="611"/>
                  </a:lnTo>
                  <a:lnTo>
                    <a:pt x="433" y="604"/>
                  </a:lnTo>
                  <a:lnTo>
                    <a:pt x="420" y="589"/>
                  </a:lnTo>
                  <a:lnTo>
                    <a:pt x="385" y="559"/>
                  </a:lnTo>
                  <a:lnTo>
                    <a:pt x="381" y="535"/>
                  </a:lnTo>
                  <a:lnTo>
                    <a:pt x="361" y="531"/>
                  </a:lnTo>
                  <a:lnTo>
                    <a:pt x="359" y="508"/>
                  </a:lnTo>
                  <a:lnTo>
                    <a:pt x="356" y="489"/>
                  </a:lnTo>
                  <a:lnTo>
                    <a:pt x="347" y="479"/>
                  </a:lnTo>
                  <a:lnTo>
                    <a:pt x="352" y="470"/>
                  </a:lnTo>
                  <a:lnTo>
                    <a:pt x="357" y="465"/>
                  </a:lnTo>
                  <a:lnTo>
                    <a:pt x="366" y="467"/>
                  </a:lnTo>
                  <a:lnTo>
                    <a:pt x="399" y="457"/>
                  </a:lnTo>
                  <a:lnTo>
                    <a:pt x="467" y="422"/>
                  </a:lnTo>
                  <a:lnTo>
                    <a:pt x="483" y="416"/>
                  </a:lnTo>
                  <a:lnTo>
                    <a:pt x="497" y="406"/>
                  </a:lnTo>
                  <a:lnTo>
                    <a:pt x="508" y="418"/>
                  </a:lnTo>
                  <a:lnTo>
                    <a:pt x="524" y="412"/>
                  </a:lnTo>
                  <a:lnTo>
                    <a:pt x="528" y="397"/>
                  </a:lnTo>
                  <a:lnTo>
                    <a:pt x="527" y="388"/>
                  </a:lnTo>
                  <a:lnTo>
                    <a:pt x="533" y="377"/>
                  </a:lnTo>
                  <a:lnTo>
                    <a:pt x="525" y="364"/>
                  </a:lnTo>
                  <a:lnTo>
                    <a:pt x="515" y="343"/>
                  </a:lnTo>
                  <a:lnTo>
                    <a:pt x="521" y="311"/>
                  </a:lnTo>
                  <a:lnTo>
                    <a:pt x="511" y="296"/>
                  </a:lnTo>
                  <a:lnTo>
                    <a:pt x="507" y="281"/>
                  </a:lnTo>
                  <a:lnTo>
                    <a:pt x="512" y="265"/>
                  </a:lnTo>
                  <a:lnTo>
                    <a:pt x="510" y="254"/>
                  </a:lnTo>
                  <a:lnTo>
                    <a:pt x="487" y="229"/>
                  </a:lnTo>
                  <a:lnTo>
                    <a:pt x="499" y="215"/>
                  </a:lnTo>
                  <a:lnTo>
                    <a:pt x="499" y="190"/>
                  </a:lnTo>
                  <a:lnTo>
                    <a:pt x="501" y="161"/>
                  </a:lnTo>
                  <a:lnTo>
                    <a:pt x="477" y="135"/>
                  </a:lnTo>
                  <a:lnTo>
                    <a:pt x="465" y="119"/>
                  </a:lnTo>
                  <a:lnTo>
                    <a:pt x="452" y="105"/>
                  </a:lnTo>
                  <a:lnTo>
                    <a:pt x="431" y="88"/>
                  </a:lnTo>
                  <a:lnTo>
                    <a:pt x="418" y="78"/>
                  </a:lnTo>
                  <a:lnTo>
                    <a:pt x="408" y="76"/>
                  </a:lnTo>
                  <a:lnTo>
                    <a:pt x="394" y="85"/>
                  </a:lnTo>
                  <a:lnTo>
                    <a:pt x="384" y="92"/>
                  </a:lnTo>
                  <a:lnTo>
                    <a:pt x="354" y="115"/>
                  </a:lnTo>
                  <a:lnTo>
                    <a:pt x="332" y="110"/>
                  </a:lnTo>
                  <a:lnTo>
                    <a:pt x="323" y="110"/>
                  </a:lnTo>
                  <a:lnTo>
                    <a:pt x="323" y="102"/>
                  </a:lnTo>
                  <a:lnTo>
                    <a:pt x="327" y="90"/>
                  </a:lnTo>
                  <a:lnTo>
                    <a:pt x="332" y="81"/>
                  </a:lnTo>
                  <a:lnTo>
                    <a:pt x="304" y="63"/>
                  </a:lnTo>
                  <a:lnTo>
                    <a:pt x="296" y="61"/>
                  </a:lnTo>
                  <a:lnTo>
                    <a:pt x="283" y="49"/>
                  </a:lnTo>
                  <a:lnTo>
                    <a:pt x="277" y="29"/>
                  </a:lnTo>
                  <a:lnTo>
                    <a:pt x="271" y="15"/>
                  </a:lnTo>
                  <a:lnTo>
                    <a:pt x="261" y="17"/>
                  </a:lnTo>
                  <a:lnTo>
                    <a:pt x="250" y="4"/>
                  </a:lnTo>
                  <a:lnTo>
                    <a:pt x="234" y="2"/>
                  </a:lnTo>
                  <a:lnTo>
                    <a:pt x="221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3"/>
          <p:cNvSpPr/>
          <p:nvPr/>
        </p:nvSpPr>
        <p:spPr>
          <a:xfrm>
            <a:off x="4476676" y="2899520"/>
            <a:ext cx="1036638" cy="942975"/>
          </a:xfrm>
          <a:custGeom>
            <a:avLst/>
            <a:gdLst/>
            <a:ahLst/>
            <a:cxnLst/>
            <a:rect l="l" t="t" r="r" b="b"/>
            <a:pathLst>
              <a:path w="575" h="540" extrusionOk="0">
                <a:moveTo>
                  <a:pt x="14" y="102"/>
                </a:moveTo>
                <a:lnTo>
                  <a:pt x="12" y="135"/>
                </a:lnTo>
                <a:lnTo>
                  <a:pt x="12" y="156"/>
                </a:lnTo>
                <a:lnTo>
                  <a:pt x="0" y="172"/>
                </a:lnTo>
                <a:lnTo>
                  <a:pt x="23" y="199"/>
                </a:lnTo>
                <a:lnTo>
                  <a:pt x="25" y="206"/>
                </a:lnTo>
                <a:lnTo>
                  <a:pt x="20" y="224"/>
                </a:lnTo>
                <a:lnTo>
                  <a:pt x="21" y="235"/>
                </a:lnTo>
                <a:lnTo>
                  <a:pt x="32" y="251"/>
                </a:lnTo>
                <a:lnTo>
                  <a:pt x="32" y="260"/>
                </a:lnTo>
                <a:lnTo>
                  <a:pt x="30" y="289"/>
                </a:lnTo>
                <a:lnTo>
                  <a:pt x="39" y="309"/>
                </a:lnTo>
                <a:lnTo>
                  <a:pt x="46" y="320"/>
                </a:lnTo>
                <a:lnTo>
                  <a:pt x="41" y="328"/>
                </a:lnTo>
                <a:lnTo>
                  <a:pt x="41" y="339"/>
                </a:lnTo>
                <a:lnTo>
                  <a:pt x="34" y="346"/>
                </a:lnTo>
                <a:lnTo>
                  <a:pt x="34" y="353"/>
                </a:lnTo>
                <a:lnTo>
                  <a:pt x="50" y="355"/>
                </a:lnTo>
                <a:lnTo>
                  <a:pt x="61" y="359"/>
                </a:lnTo>
                <a:lnTo>
                  <a:pt x="66" y="366"/>
                </a:lnTo>
                <a:lnTo>
                  <a:pt x="66" y="380"/>
                </a:lnTo>
                <a:lnTo>
                  <a:pt x="81" y="395"/>
                </a:lnTo>
                <a:lnTo>
                  <a:pt x="96" y="401"/>
                </a:lnTo>
                <a:lnTo>
                  <a:pt x="99" y="415"/>
                </a:lnTo>
                <a:lnTo>
                  <a:pt x="117" y="438"/>
                </a:lnTo>
                <a:lnTo>
                  <a:pt x="132" y="425"/>
                </a:lnTo>
                <a:lnTo>
                  <a:pt x="146" y="420"/>
                </a:lnTo>
                <a:lnTo>
                  <a:pt x="156" y="422"/>
                </a:lnTo>
                <a:lnTo>
                  <a:pt x="183" y="452"/>
                </a:lnTo>
                <a:lnTo>
                  <a:pt x="188" y="454"/>
                </a:lnTo>
                <a:lnTo>
                  <a:pt x="221" y="468"/>
                </a:lnTo>
                <a:lnTo>
                  <a:pt x="228" y="471"/>
                </a:lnTo>
                <a:lnTo>
                  <a:pt x="241" y="467"/>
                </a:lnTo>
                <a:lnTo>
                  <a:pt x="258" y="465"/>
                </a:lnTo>
                <a:lnTo>
                  <a:pt x="271" y="471"/>
                </a:lnTo>
                <a:lnTo>
                  <a:pt x="288" y="486"/>
                </a:lnTo>
                <a:lnTo>
                  <a:pt x="296" y="494"/>
                </a:lnTo>
                <a:lnTo>
                  <a:pt x="305" y="488"/>
                </a:lnTo>
                <a:lnTo>
                  <a:pt x="314" y="486"/>
                </a:lnTo>
                <a:lnTo>
                  <a:pt x="327" y="498"/>
                </a:lnTo>
                <a:lnTo>
                  <a:pt x="343" y="509"/>
                </a:lnTo>
                <a:lnTo>
                  <a:pt x="354" y="518"/>
                </a:lnTo>
                <a:lnTo>
                  <a:pt x="370" y="523"/>
                </a:lnTo>
                <a:lnTo>
                  <a:pt x="378" y="521"/>
                </a:lnTo>
                <a:lnTo>
                  <a:pt x="385" y="514"/>
                </a:lnTo>
                <a:lnTo>
                  <a:pt x="395" y="509"/>
                </a:lnTo>
                <a:lnTo>
                  <a:pt x="414" y="516"/>
                </a:lnTo>
                <a:lnTo>
                  <a:pt x="502" y="539"/>
                </a:lnTo>
                <a:lnTo>
                  <a:pt x="515" y="527"/>
                </a:lnTo>
                <a:lnTo>
                  <a:pt x="506" y="509"/>
                </a:lnTo>
                <a:lnTo>
                  <a:pt x="497" y="481"/>
                </a:lnTo>
                <a:lnTo>
                  <a:pt x="559" y="425"/>
                </a:lnTo>
                <a:lnTo>
                  <a:pt x="570" y="411"/>
                </a:lnTo>
                <a:lnTo>
                  <a:pt x="574" y="389"/>
                </a:lnTo>
                <a:lnTo>
                  <a:pt x="565" y="361"/>
                </a:lnTo>
                <a:lnTo>
                  <a:pt x="554" y="337"/>
                </a:lnTo>
                <a:lnTo>
                  <a:pt x="538" y="310"/>
                </a:lnTo>
                <a:lnTo>
                  <a:pt x="526" y="299"/>
                </a:lnTo>
                <a:lnTo>
                  <a:pt x="524" y="282"/>
                </a:lnTo>
                <a:lnTo>
                  <a:pt x="526" y="265"/>
                </a:lnTo>
                <a:lnTo>
                  <a:pt x="532" y="247"/>
                </a:lnTo>
                <a:lnTo>
                  <a:pt x="524" y="235"/>
                </a:lnTo>
                <a:lnTo>
                  <a:pt x="515" y="228"/>
                </a:lnTo>
                <a:lnTo>
                  <a:pt x="524" y="217"/>
                </a:lnTo>
                <a:lnTo>
                  <a:pt x="540" y="194"/>
                </a:lnTo>
                <a:lnTo>
                  <a:pt x="545" y="189"/>
                </a:lnTo>
                <a:lnTo>
                  <a:pt x="542" y="152"/>
                </a:lnTo>
                <a:lnTo>
                  <a:pt x="535" y="133"/>
                </a:lnTo>
                <a:lnTo>
                  <a:pt x="529" y="113"/>
                </a:lnTo>
                <a:lnTo>
                  <a:pt x="529" y="94"/>
                </a:lnTo>
                <a:lnTo>
                  <a:pt x="518" y="77"/>
                </a:lnTo>
                <a:lnTo>
                  <a:pt x="502" y="61"/>
                </a:lnTo>
                <a:lnTo>
                  <a:pt x="486" y="59"/>
                </a:lnTo>
                <a:lnTo>
                  <a:pt x="435" y="58"/>
                </a:lnTo>
                <a:lnTo>
                  <a:pt x="408" y="57"/>
                </a:lnTo>
                <a:lnTo>
                  <a:pt x="359" y="52"/>
                </a:lnTo>
                <a:lnTo>
                  <a:pt x="339" y="42"/>
                </a:lnTo>
                <a:lnTo>
                  <a:pt x="318" y="40"/>
                </a:lnTo>
                <a:lnTo>
                  <a:pt x="306" y="45"/>
                </a:lnTo>
                <a:lnTo>
                  <a:pt x="293" y="54"/>
                </a:lnTo>
                <a:lnTo>
                  <a:pt x="280" y="50"/>
                </a:lnTo>
                <a:lnTo>
                  <a:pt x="269" y="39"/>
                </a:lnTo>
                <a:lnTo>
                  <a:pt x="255" y="39"/>
                </a:lnTo>
                <a:lnTo>
                  <a:pt x="251" y="33"/>
                </a:lnTo>
                <a:lnTo>
                  <a:pt x="246" y="15"/>
                </a:lnTo>
                <a:lnTo>
                  <a:pt x="228" y="2"/>
                </a:lnTo>
                <a:lnTo>
                  <a:pt x="216" y="0"/>
                </a:lnTo>
                <a:lnTo>
                  <a:pt x="192" y="6"/>
                </a:lnTo>
                <a:lnTo>
                  <a:pt x="173" y="12"/>
                </a:lnTo>
                <a:lnTo>
                  <a:pt x="158" y="21"/>
                </a:lnTo>
                <a:lnTo>
                  <a:pt x="131" y="37"/>
                </a:lnTo>
                <a:lnTo>
                  <a:pt x="104" y="45"/>
                </a:lnTo>
                <a:lnTo>
                  <a:pt x="79" y="54"/>
                </a:lnTo>
                <a:lnTo>
                  <a:pt x="54" y="66"/>
                </a:lnTo>
                <a:lnTo>
                  <a:pt x="41" y="81"/>
                </a:lnTo>
                <a:lnTo>
                  <a:pt x="25" y="94"/>
                </a:lnTo>
                <a:lnTo>
                  <a:pt x="14" y="102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172001" y="2661395"/>
            <a:ext cx="539750" cy="412750"/>
          </a:xfrm>
          <a:custGeom>
            <a:avLst/>
            <a:gdLst/>
            <a:ahLst/>
            <a:cxnLst/>
            <a:rect l="l" t="t" r="r" b="b"/>
            <a:pathLst>
              <a:path w="300" h="236" extrusionOk="0">
                <a:moveTo>
                  <a:pt x="2" y="25"/>
                </a:moveTo>
                <a:lnTo>
                  <a:pt x="0" y="33"/>
                </a:lnTo>
                <a:lnTo>
                  <a:pt x="4" y="61"/>
                </a:lnTo>
                <a:lnTo>
                  <a:pt x="18" y="101"/>
                </a:lnTo>
                <a:lnTo>
                  <a:pt x="29" y="113"/>
                </a:lnTo>
                <a:lnTo>
                  <a:pt x="56" y="123"/>
                </a:lnTo>
                <a:lnTo>
                  <a:pt x="67" y="127"/>
                </a:lnTo>
                <a:lnTo>
                  <a:pt x="69" y="140"/>
                </a:lnTo>
                <a:lnTo>
                  <a:pt x="69" y="163"/>
                </a:lnTo>
                <a:lnTo>
                  <a:pt x="96" y="190"/>
                </a:lnTo>
                <a:lnTo>
                  <a:pt x="113" y="198"/>
                </a:lnTo>
                <a:lnTo>
                  <a:pt x="121" y="202"/>
                </a:lnTo>
                <a:lnTo>
                  <a:pt x="145" y="230"/>
                </a:lnTo>
                <a:lnTo>
                  <a:pt x="152" y="225"/>
                </a:lnTo>
                <a:lnTo>
                  <a:pt x="167" y="223"/>
                </a:lnTo>
                <a:lnTo>
                  <a:pt x="185" y="235"/>
                </a:lnTo>
                <a:lnTo>
                  <a:pt x="198" y="228"/>
                </a:lnTo>
                <a:lnTo>
                  <a:pt x="216" y="206"/>
                </a:lnTo>
                <a:lnTo>
                  <a:pt x="231" y="198"/>
                </a:lnTo>
                <a:lnTo>
                  <a:pt x="245" y="203"/>
                </a:lnTo>
                <a:lnTo>
                  <a:pt x="253" y="201"/>
                </a:lnTo>
                <a:lnTo>
                  <a:pt x="254" y="193"/>
                </a:lnTo>
                <a:lnTo>
                  <a:pt x="256" y="148"/>
                </a:lnTo>
                <a:lnTo>
                  <a:pt x="265" y="135"/>
                </a:lnTo>
                <a:lnTo>
                  <a:pt x="265" y="115"/>
                </a:lnTo>
                <a:lnTo>
                  <a:pt x="268" y="108"/>
                </a:lnTo>
                <a:lnTo>
                  <a:pt x="283" y="96"/>
                </a:lnTo>
                <a:lnTo>
                  <a:pt x="299" y="94"/>
                </a:lnTo>
                <a:lnTo>
                  <a:pt x="299" y="72"/>
                </a:lnTo>
                <a:lnTo>
                  <a:pt x="295" y="55"/>
                </a:lnTo>
                <a:lnTo>
                  <a:pt x="283" y="49"/>
                </a:lnTo>
                <a:lnTo>
                  <a:pt x="278" y="51"/>
                </a:lnTo>
                <a:lnTo>
                  <a:pt x="259" y="33"/>
                </a:lnTo>
                <a:lnTo>
                  <a:pt x="247" y="20"/>
                </a:lnTo>
                <a:lnTo>
                  <a:pt x="233" y="20"/>
                </a:lnTo>
                <a:lnTo>
                  <a:pt x="206" y="20"/>
                </a:lnTo>
                <a:lnTo>
                  <a:pt x="200" y="15"/>
                </a:lnTo>
                <a:lnTo>
                  <a:pt x="194" y="2"/>
                </a:lnTo>
                <a:lnTo>
                  <a:pt x="187" y="0"/>
                </a:lnTo>
                <a:lnTo>
                  <a:pt x="163" y="0"/>
                </a:lnTo>
                <a:lnTo>
                  <a:pt x="154" y="12"/>
                </a:lnTo>
                <a:lnTo>
                  <a:pt x="145" y="9"/>
                </a:lnTo>
                <a:lnTo>
                  <a:pt x="128" y="6"/>
                </a:lnTo>
                <a:lnTo>
                  <a:pt x="121" y="4"/>
                </a:lnTo>
                <a:lnTo>
                  <a:pt x="110" y="7"/>
                </a:lnTo>
                <a:lnTo>
                  <a:pt x="101" y="14"/>
                </a:lnTo>
                <a:lnTo>
                  <a:pt x="86" y="7"/>
                </a:lnTo>
                <a:lnTo>
                  <a:pt x="54" y="2"/>
                </a:lnTo>
                <a:lnTo>
                  <a:pt x="46" y="0"/>
                </a:lnTo>
                <a:lnTo>
                  <a:pt x="36" y="7"/>
                </a:lnTo>
                <a:lnTo>
                  <a:pt x="21" y="17"/>
                </a:lnTo>
                <a:lnTo>
                  <a:pt x="2" y="25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5211688" y="2107156"/>
            <a:ext cx="544513" cy="350838"/>
            <a:chOff x="2630" y="1812"/>
            <a:chExt cx="303" cy="200"/>
          </a:xfrm>
        </p:grpSpPr>
        <p:sp>
          <p:nvSpPr>
            <p:cNvPr id="261" name="Google Shape;261;p13"/>
            <p:cNvSpPr/>
            <p:nvPr/>
          </p:nvSpPr>
          <p:spPr>
            <a:xfrm>
              <a:off x="2643" y="1878"/>
              <a:ext cx="47" cy="39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4" y="25"/>
                  </a:lnTo>
                  <a:lnTo>
                    <a:pt x="25" y="38"/>
                  </a:lnTo>
                  <a:lnTo>
                    <a:pt x="35" y="29"/>
                  </a:lnTo>
                  <a:lnTo>
                    <a:pt x="46" y="20"/>
                  </a:lnTo>
                  <a:lnTo>
                    <a:pt x="37" y="11"/>
                  </a:lnTo>
                  <a:lnTo>
                    <a:pt x="27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630" y="1923"/>
              <a:ext cx="68" cy="70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56" y="0"/>
                  </a:moveTo>
                  <a:lnTo>
                    <a:pt x="33" y="4"/>
                  </a:lnTo>
                  <a:lnTo>
                    <a:pt x="25" y="0"/>
                  </a:lnTo>
                  <a:lnTo>
                    <a:pt x="12" y="18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7" y="31"/>
                  </a:lnTo>
                  <a:lnTo>
                    <a:pt x="7" y="60"/>
                  </a:lnTo>
                  <a:lnTo>
                    <a:pt x="13" y="69"/>
                  </a:lnTo>
                  <a:lnTo>
                    <a:pt x="48" y="31"/>
                  </a:lnTo>
                  <a:lnTo>
                    <a:pt x="62" y="31"/>
                  </a:lnTo>
                  <a:lnTo>
                    <a:pt x="67" y="21"/>
                  </a:lnTo>
                  <a:lnTo>
                    <a:pt x="65" y="15"/>
                  </a:lnTo>
                  <a:lnTo>
                    <a:pt x="56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2708" y="1812"/>
              <a:ext cx="225" cy="200"/>
            </a:xfrm>
            <a:custGeom>
              <a:avLst/>
              <a:gdLst/>
              <a:ahLst/>
              <a:cxnLst/>
              <a:rect l="l" t="t" r="r" b="b"/>
              <a:pathLst>
                <a:path w="225" h="200" extrusionOk="0">
                  <a:moveTo>
                    <a:pt x="216" y="188"/>
                  </a:moveTo>
                  <a:lnTo>
                    <a:pt x="214" y="176"/>
                  </a:lnTo>
                  <a:lnTo>
                    <a:pt x="221" y="166"/>
                  </a:lnTo>
                  <a:lnTo>
                    <a:pt x="221" y="151"/>
                  </a:lnTo>
                  <a:lnTo>
                    <a:pt x="206" y="140"/>
                  </a:lnTo>
                  <a:lnTo>
                    <a:pt x="201" y="133"/>
                  </a:lnTo>
                  <a:lnTo>
                    <a:pt x="196" y="113"/>
                  </a:lnTo>
                  <a:lnTo>
                    <a:pt x="187" y="97"/>
                  </a:lnTo>
                  <a:lnTo>
                    <a:pt x="177" y="84"/>
                  </a:lnTo>
                  <a:lnTo>
                    <a:pt x="177" y="72"/>
                  </a:lnTo>
                  <a:lnTo>
                    <a:pt x="183" y="64"/>
                  </a:lnTo>
                  <a:lnTo>
                    <a:pt x="208" y="66"/>
                  </a:lnTo>
                  <a:lnTo>
                    <a:pt x="218" y="55"/>
                  </a:lnTo>
                  <a:lnTo>
                    <a:pt x="224" y="25"/>
                  </a:lnTo>
                  <a:lnTo>
                    <a:pt x="221" y="16"/>
                  </a:lnTo>
                  <a:lnTo>
                    <a:pt x="211" y="14"/>
                  </a:lnTo>
                  <a:lnTo>
                    <a:pt x="189" y="16"/>
                  </a:lnTo>
                  <a:lnTo>
                    <a:pt x="160" y="16"/>
                  </a:lnTo>
                  <a:lnTo>
                    <a:pt x="138" y="6"/>
                  </a:lnTo>
                  <a:lnTo>
                    <a:pt x="121" y="3"/>
                  </a:lnTo>
                  <a:lnTo>
                    <a:pt x="108" y="0"/>
                  </a:lnTo>
                  <a:lnTo>
                    <a:pt x="94" y="18"/>
                  </a:lnTo>
                  <a:lnTo>
                    <a:pt x="79" y="30"/>
                  </a:lnTo>
                  <a:lnTo>
                    <a:pt x="56" y="28"/>
                  </a:lnTo>
                  <a:lnTo>
                    <a:pt x="42" y="37"/>
                  </a:lnTo>
                  <a:lnTo>
                    <a:pt x="21" y="59"/>
                  </a:lnTo>
                  <a:lnTo>
                    <a:pt x="4" y="72"/>
                  </a:lnTo>
                  <a:lnTo>
                    <a:pt x="0" y="82"/>
                  </a:lnTo>
                  <a:lnTo>
                    <a:pt x="9" y="99"/>
                  </a:lnTo>
                  <a:lnTo>
                    <a:pt x="20" y="122"/>
                  </a:lnTo>
                  <a:lnTo>
                    <a:pt x="31" y="136"/>
                  </a:lnTo>
                  <a:lnTo>
                    <a:pt x="42" y="131"/>
                  </a:lnTo>
                  <a:lnTo>
                    <a:pt x="62" y="124"/>
                  </a:lnTo>
                  <a:lnTo>
                    <a:pt x="60" y="143"/>
                  </a:lnTo>
                  <a:lnTo>
                    <a:pt x="54" y="166"/>
                  </a:lnTo>
                  <a:lnTo>
                    <a:pt x="56" y="170"/>
                  </a:lnTo>
                  <a:lnTo>
                    <a:pt x="66" y="170"/>
                  </a:lnTo>
                  <a:lnTo>
                    <a:pt x="79" y="166"/>
                  </a:lnTo>
                  <a:lnTo>
                    <a:pt x="108" y="169"/>
                  </a:lnTo>
                  <a:lnTo>
                    <a:pt x="116" y="179"/>
                  </a:lnTo>
                  <a:lnTo>
                    <a:pt x="133" y="185"/>
                  </a:lnTo>
                  <a:lnTo>
                    <a:pt x="148" y="199"/>
                  </a:lnTo>
                  <a:lnTo>
                    <a:pt x="157" y="197"/>
                  </a:lnTo>
                  <a:lnTo>
                    <a:pt x="175" y="188"/>
                  </a:lnTo>
                  <a:lnTo>
                    <a:pt x="193" y="185"/>
                  </a:lnTo>
                  <a:lnTo>
                    <a:pt x="216" y="188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5045001" y="462506"/>
            <a:ext cx="876300" cy="1643063"/>
            <a:chOff x="2537" y="870"/>
            <a:chExt cx="487" cy="941"/>
          </a:xfrm>
        </p:grpSpPr>
        <p:grpSp>
          <p:nvGrpSpPr>
            <p:cNvPr id="265" name="Google Shape;265;p13"/>
            <p:cNvGrpSpPr/>
            <p:nvPr/>
          </p:nvGrpSpPr>
          <p:grpSpPr>
            <a:xfrm>
              <a:off x="2537" y="870"/>
              <a:ext cx="487" cy="941"/>
              <a:chOff x="2537" y="870"/>
              <a:chExt cx="487" cy="941"/>
            </a:xfrm>
          </p:grpSpPr>
          <p:sp>
            <p:nvSpPr>
              <p:cNvPr id="266" name="Google Shape;266;p13"/>
              <p:cNvSpPr/>
              <p:nvPr/>
            </p:nvSpPr>
            <p:spPr>
              <a:xfrm>
                <a:off x="2537" y="1753"/>
                <a:ext cx="3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25" y="0"/>
                    </a:moveTo>
                    <a:lnTo>
                      <a:pt x="15" y="6"/>
                    </a:lnTo>
                    <a:lnTo>
                      <a:pt x="0" y="17"/>
                    </a:lnTo>
                    <a:lnTo>
                      <a:pt x="3" y="27"/>
                    </a:lnTo>
                    <a:lnTo>
                      <a:pt x="10" y="27"/>
                    </a:lnTo>
                    <a:lnTo>
                      <a:pt x="30" y="13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2567" y="870"/>
                <a:ext cx="457" cy="94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41" extrusionOk="0">
                    <a:moveTo>
                      <a:pt x="127" y="940"/>
                    </a:moveTo>
                    <a:lnTo>
                      <a:pt x="123" y="908"/>
                    </a:lnTo>
                    <a:lnTo>
                      <a:pt x="108" y="893"/>
                    </a:lnTo>
                    <a:lnTo>
                      <a:pt x="96" y="886"/>
                    </a:lnTo>
                    <a:lnTo>
                      <a:pt x="77" y="879"/>
                    </a:lnTo>
                    <a:lnTo>
                      <a:pt x="61" y="879"/>
                    </a:lnTo>
                    <a:lnTo>
                      <a:pt x="54" y="863"/>
                    </a:lnTo>
                    <a:lnTo>
                      <a:pt x="61" y="805"/>
                    </a:lnTo>
                    <a:lnTo>
                      <a:pt x="59" y="771"/>
                    </a:lnTo>
                    <a:lnTo>
                      <a:pt x="46" y="755"/>
                    </a:lnTo>
                    <a:lnTo>
                      <a:pt x="39" y="747"/>
                    </a:lnTo>
                    <a:lnTo>
                      <a:pt x="42" y="717"/>
                    </a:lnTo>
                    <a:lnTo>
                      <a:pt x="39" y="697"/>
                    </a:lnTo>
                    <a:lnTo>
                      <a:pt x="32" y="682"/>
                    </a:lnTo>
                    <a:lnTo>
                      <a:pt x="42" y="647"/>
                    </a:lnTo>
                    <a:lnTo>
                      <a:pt x="54" y="647"/>
                    </a:lnTo>
                    <a:lnTo>
                      <a:pt x="61" y="640"/>
                    </a:lnTo>
                    <a:lnTo>
                      <a:pt x="66" y="617"/>
                    </a:lnTo>
                    <a:lnTo>
                      <a:pt x="88" y="598"/>
                    </a:lnTo>
                    <a:lnTo>
                      <a:pt x="112" y="578"/>
                    </a:lnTo>
                    <a:lnTo>
                      <a:pt x="115" y="555"/>
                    </a:lnTo>
                    <a:lnTo>
                      <a:pt x="142" y="532"/>
                    </a:lnTo>
                    <a:lnTo>
                      <a:pt x="169" y="505"/>
                    </a:lnTo>
                    <a:lnTo>
                      <a:pt x="166" y="493"/>
                    </a:lnTo>
                    <a:lnTo>
                      <a:pt x="166" y="478"/>
                    </a:lnTo>
                    <a:lnTo>
                      <a:pt x="186" y="466"/>
                    </a:lnTo>
                    <a:lnTo>
                      <a:pt x="193" y="463"/>
                    </a:lnTo>
                    <a:lnTo>
                      <a:pt x="188" y="439"/>
                    </a:lnTo>
                    <a:lnTo>
                      <a:pt x="188" y="417"/>
                    </a:lnTo>
                    <a:lnTo>
                      <a:pt x="181" y="412"/>
                    </a:lnTo>
                    <a:lnTo>
                      <a:pt x="169" y="417"/>
                    </a:lnTo>
                    <a:lnTo>
                      <a:pt x="159" y="401"/>
                    </a:lnTo>
                    <a:lnTo>
                      <a:pt x="147" y="358"/>
                    </a:lnTo>
                    <a:lnTo>
                      <a:pt x="123" y="327"/>
                    </a:lnTo>
                    <a:lnTo>
                      <a:pt x="131" y="285"/>
                    </a:lnTo>
                    <a:lnTo>
                      <a:pt x="127" y="266"/>
                    </a:lnTo>
                    <a:lnTo>
                      <a:pt x="100" y="239"/>
                    </a:lnTo>
                    <a:lnTo>
                      <a:pt x="112" y="204"/>
                    </a:lnTo>
                    <a:lnTo>
                      <a:pt x="104" y="185"/>
                    </a:lnTo>
                    <a:lnTo>
                      <a:pt x="84" y="165"/>
                    </a:lnTo>
                    <a:lnTo>
                      <a:pt x="73" y="177"/>
                    </a:lnTo>
                    <a:lnTo>
                      <a:pt x="32" y="134"/>
                    </a:lnTo>
                    <a:lnTo>
                      <a:pt x="20" y="119"/>
                    </a:lnTo>
                    <a:lnTo>
                      <a:pt x="12" y="104"/>
                    </a:lnTo>
                    <a:lnTo>
                      <a:pt x="0" y="96"/>
                    </a:lnTo>
                    <a:lnTo>
                      <a:pt x="15" y="82"/>
                    </a:lnTo>
                    <a:lnTo>
                      <a:pt x="39" y="82"/>
                    </a:lnTo>
                    <a:lnTo>
                      <a:pt x="50" y="99"/>
                    </a:lnTo>
                    <a:lnTo>
                      <a:pt x="81" y="134"/>
                    </a:lnTo>
                    <a:lnTo>
                      <a:pt x="112" y="115"/>
                    </a:lnTo>
                    <a:lnTo>
                      <a:pt x="131" y="119"/>
                    </a:lnTo>
                    <a:lnTo>
                      <a:pt x="135" y="131"/>
                    </a:lnTo>
                    <a:lnTo>
                      <a:pt x="159" y="134"/>
                    </a:lnTo>
                    <a:lnTo>
                      <a:pt x="166" y="104"/>
                    </a:lnTo>
                    <a:lnTo>
                      <a:pt x="177" y="93"/>
                    </a:lnTo>
                    <a:lnTo>
                      <a:pt x="186" y="82"/>
                    </a:lnTo>
                    <a:lnTo>
                      <a:pt x="186" y="70"/>
                    </a:lnTo>
                    <a:lnTo>
                      <a:pt x="181" y="39"/>
                    </a:lnTo>
                    <a:lnTo>
                      <a:pt x="201" y="20"/>
                    </a:lnTo>
                    <a:lnTo>
                      <a:pt x="213" y="20"/>
                    </a:lnTo>
                    <a:lnTo>
                      <a:pt x="231" y="0"/>
                    </a:lnTo>
                    <a:lnTo>
                      <a:pt x="254" y="27"/>
                    </a:lnTo>
                    <a:lnTo>
                      <a:pt x="262" y="39"/>
                    </a:lnTo>
                    <a:lnTo>
                      <a:pt x="254" y="62"/>
                    </a:lnTo>
                    <a:lnTo>
                      <a:pt x="235" y="77"/>
                    </a:lnTo>
                    <a:lnTo>
                      <a:pt x="220" y="96"/>
                    </a:lnTo>
                    <a:lnTo>
                      <a:pt x="223" y="115"/>
                    </a:lnTo>
                    <a:lnTo>
                      <a:pt x="258" y="89"/>
                    </a:lnTo>
                    <a:lnTo>
                      <a:pt x="258" y="66"/>
                    </a:lnTo>
                    <a:lnTo>
                      <a:pt x="262" y="32"/>
                    </a:lnTo>
                    <a:lnTo>
                      <a:pt x="274" y="23"/>
                    </a:lnTo>
                    <a:lnTo>
                      <a:pt x="287" y="66"/>
                    </a:lnTo>
                    <a:lnTo>
                      <a:pt x="287" y="104"/>
                    </a:lnTo>
                    <a:lnTo>
                      <a:pt x="278" y="119"/>
                    </a:lnTo>
                    <a:lnTo>
                      <a:pt x="278" y="142"/>
                    </a:lnTo>
                    <a:lnTo>
                      <a:pt x="309" y="165"/>
                    </a:lnTo>
                    <a:lnTo>
                      <a:pt x="309" y="180"/>
                    </a:lnTo>
                    <a:lnTo>
                      <a:pt x="329" y="207"/>
                    </a:lnTo>
                    <a:lnTo>
                      <a:pt x="336" y="227"/>
                    </a:lnTo>
                    <a:lnTo>
                      <a:pt x="333" y="273"/>
                    </a:lnTo>
                    <a:lnTo>
                      <a:pt x="344" y="324"/>
                    </a:lnTo>
                    <a:lnTo>
                      <a:pt x="363" y="366"/>
                    </a:lnTo>
                    <a:lnTo>
                      <a:pt x="360" y="428"/>
                    </a:lnTo>
                    <a:lnTo>
                      <a:pt x="375" y="466"/>
                    </a:lnTo>
                    <a:lnTo>
                      <a:pt x="383" y="483"/>
                    </a:lnTo>
                    <a:lnTo>
                      <a:pt x="390" y="539"/>
                    </a:lnTo>
                    <a:lnTo>
                      <a:pt x="397" y="564"/>
                    </a:lnTo>
                    <a:lnTo>
                      <a:pt x="436" y="590"/>
                    </a:lnTo>
                    <a:lnTo>
                      <a:pt x="456" y="613"/>
                    </a:lnTo>
                    <a:lnTo>
                      <a:pt x="456" y="629"/>
                    </a:lnTo>
                    <a:lnTo>
                      <a:pt x="441" y="700"/>
                    </a:lnTo>
                    <a:lnTo>
                      <a:pt x="433" y="708"/>
                    </a:lnTo>
                    <a:lnTo>
                      <a:pt x="441" y="724"/>
                    </a:lnTo>
                    <a:lnTo>
                      <a:pt x="422" y="751"/>
                    </a:lnTo>
                    <a:lnTo>
                      <a:pt x="397" y="762"/>
                    </a:lnTo>
                    <a:lnTo>
                      <a:pt x="397" y="774"/>
                    </a:lnTo>
                    <a:lnTo>
                      <a:pt x="363" y="820"/>
                    </a:lnTo>
                    <a:lnTo>
                      <a:pt x="341" y="832"/>
                    </a:lnTo>
                    <a:lnTo>
                      <a:pt x="336" y="859"/>
                    </a:lnTo>
                    <a:lnTo>
                      <a:pt x="314" y="859"/>
                    </a:lnTo>
                    <a:lnTo>
                      <a:pt x="302" y="867"/>
                    </a:lnTo>
                    <a:lnTo>
                      <a:pt x="278" y="874"/>
                    </a:lnTo>
                    <a:lnTo>
                      <a:pt x="247" y="871"/>
                    </a:lnTo>
                    <a:lnTo>
                      <a:pt x="223" y="890"/>
                    </a:lnTo>
                    <a:lnTo>
                      <a:pt x="196" y="906"/>
                    </a:lnTo>
                    <a:lnTo>
                      <a:pt x="169" y="913"/>
                    </a:lnTo>
                    <a:lnTo>
                      <a:pt x="150" y="928"/>
                    </a:lnTo>
                    <a:lnTo>
                      <a:pt x="127" y="94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13"/>
            <p:cNvGrpSpPr/>
            <p:nvPr/>
          </p:nvGrpSpPr>
          <p:grpSpPr>
            <a:xfrm>
              <a:off x="2699" y="1204"/>
              <a:ext cx="296" cy="480"/>
              <a:chOff x="2699" y="1204"/>
              <a:chExt cx="296" cy="480"/>
            </a:xfrm>
          </p:grpSpPr>
          <p:sp>
            <p:nvSpPr>
              <p:cNvPr id="269" name="Google Shape;269;p13"/>
              <p:cNvSpPr/>
              <p:nvPr/>
            </p:nvSpPr>
            <p:spPr>
              <a:xfrm>
                <a:off x="2866" y="1204"/>
                <a:ext cx="17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7" h="24" extrusionOk="0">
                    <a:moveTo>
                      <a:pt x="10" y="3"/>
                    </a:moveTo>
                    <a:lnTo>
                      <a:pt x="0" y="0"/>
                    </a:lnTo>
                    <a:lnTo>
                      <a:pt x="8" y="23"/>
                    </a:lnTo>
                    <a:lnTo>
                      <a:pt x="16" y="18"/>
                    </a:lnTo>
                    <a:lnTo>
                      <a:pt x="10" y="3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2897" y="1290"/>
                <a:ext cx="19" cy="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48" extrusionOk="0">
                    <a:moveTo>
                      <a:pt x="18" y="0"/>
                    </a:moveTo>
                    <a:lnTo>
                      <a:pt x="0" y="10"/>
                    </a:lnTo>
                    <a:lnTo>
                      <a:pt x="0" y="47"/>
                    </a:lnTo>
                    <a:lnTo>
                      <a:pt x="9" y="30"/>
                    </a:lnTo>
                    <a:lnTo>
                      <a:pt x="12" y="10"/>
                    </a:lnTo>
                    <a:lnTo>
                      <a:pt x="6" y="9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2924" y="1358"/>
                <a:ext cx="2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9" extrusionOk="0">
                    <a:moveTo>
                      <a:pt x="4" y="0"/>
                    </a:moveTo>
                    <a:lnTo>
                      <a:pt x="0" y="8"/>
                    </a:lnTo>
                    <a:lnTo>
                      <a:pt x="6" y="28"/>
                    </a:lnTo>
                    <a:lnTo>
                      <a:pt x="17" y="22"/>
                    </a:lnTo>
                    <a:lnTo>
                      <a:pt x="19" y="1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2814" y="1354"/>
                <a:ext cx="45" cy="42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44" y="18"/>
                    </a:moveTo>
                    <a:lnTo>
                      <a:pt x="35" y="18"/>
                    </a:lnTo>
                    <a:lnTo>
                      <a:pt x="22" y="0"/>
                    </a:lnTo>
                    <a:lnTo>
                      <a:pt x="14" y="12"/>
                    </a:lnTo>
                    <a:lnTo>
                      <a:pt x="2" y="7"/>
                    </a:lnTo>
                    <a:lnTo>
                      <a:pt x="0" y="18"/>
                    </a:lnTo>
                    <a:lnTo>
                      <a:pt x="6" y="26"/>
                    </a:lnTo>
                    <a:lnTo>
                      <a:pt x="6" y="34"/>
                    </a:lnTo>
                    <a:lnTo>
                      <a:pt x="14" y="41"/>
                    </a:lnTo>
                    <a:lnTo>
                      <a:pt x="22" y="35"/>
                    </a:lnTo>
                    <a:lnTo>
                      <a:pt x="38" y="39"/>
                    </a:lnTo>
                    <a:lnTo>
                      <a:pt x="44" y="18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2915" y="1455"/>
                <a:ext cx="61" cy="43"/>
              </a:xfrm>
              <a:custGeom>
                <a:avLst/>
                <a:gdLst/>
                <a:ahLst/>
                <a:cxnLst/>
                <a:rect l="l" t="t" r="r" b="b"/>
                <a:pathLst>
                  <a:path w="61" h="43" extrusionOk="0">
                    <a:moveTo>
                      <a:pt x="7" y="0"/>
                    </a:moveTo>
                    <a:lnTo>
                      <a:pt x="0" y="5"/>
                    </a:lnTo>
                    <a:lnTo>
                      <a:pt x="21" y="26"/>
                    </a:lnTo>
                    <a:lnTo>
                      <a:pt x="29" y="26"/>
                    </a:lnTo>
                    <a:lnTo>
                      <a:pt x="53" y="42"/>
                    </a:lnTo>
                    <a:lnTo>
                      <a:pt x="60" y="35"/>
                    </a:lnTo>
                    <a:lnTo>
                      <a:pt x="54" y="16"/>
                    </a:lnTo>
                    <a:lnTo>
                      <a:pt x="53" y="7"/>
                    </a:lnTo>
                    <a:lnTo>
                      <a:pt x="35" y="7"/>
                    </a:lnTo>
                    <a:lnTo>
                      <a:pt x="21" y="0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2787" y="1480"/>
                <a:ext cx="38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63" extrusionOk="0">
                    <a:moveTo>
                      <a:pt x="33" y="0"/>
                    </a:moveTo>
                    <a:lnTo>
                      <a:pt x="37" y="11"/>
                    </a:lnTo>
                    <a:lnTo>
                      <a:pt x="19" y="41"/>
                    </a:lnTo>
                    <a:lnTo>
                      <a:pt x="20" y="50"/>
                    </a:lnTo>
                    <a:lnTo>
                      <a:pt x="9" y="62"/>
                    </a:lnTo>
                    <a:lnTo>
                      <a:pt x="0" y="53"/>
                    </a:lnTo>
                    <a:lnTo>
                      <a:pt x="4" y="44"/>
                    </a:lnTo>
                    <a:lnTo>
                      <a:pt x="6" y="25"/>
                    </a:lnTo>
                    <a:lnTo>
                      <a:pt x="15" y="14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2805" y="1518"/>
                <a:ext cx="35" cy="59"/>
              </a:xfrm>
              <a:custGeom>
                <a:avLst/>
                <a:gdLst/>
                <a:ahLst/>
                <a:cxnLst/>
                <a:rect l="l" t="t" r="r" b="b"/>
                <a:pathLst>
                  <a:path w="35" h="59" extrusionOk="0">
                    <a:moveTo>
                      <a:pt x="29" y="0"/>
                    </a:moveTo>
                    <a:lnTo>
                      <a:pt x="22" y="0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16" y="23"/>
                    </a:lnTo>
                    <a:lnTo>
                      <a:pt x="6" y="32"/>
                    </a:lnTo>
                    <a:lnTo>
                      <a:pt x="8" y="39"/>
                    </a:lnTo>
                    <a:lnTo>
                      <a:pt x="0" y="52"/>
                    </a:lnTo>
                    <a:lnTo>
                      <a:pt x="8" y="58"/>
                    </a:lnTo>
                    <a:lnTo>
                      <a:pt x="29" y="28"/>
                    </a:lnTo>
                    <a:lnTo>
                      <a:pt x="29" y="20"/>
                    </a:lnTo>
                    <a:lnTo>
                      <a:pt x="34" y="12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2699" y="1589"/>
                <a:ext cx="46" cy="83"/>
              </a:xfrm>
              <a:custGeom>
                <a:avLst/>
                <a:gdLst/>
                <a:ahLst/>
                <a:cxnLst/>
                <a:rect l="l" t="t" r="r" b="b"/>
                <a:pathLst>
                  <a:path w="46" h="83" extrusionOk="0">
                    <a:moveTo>
                      <a:pt x="30" y="2"/>
                    </a:moveTo>
                    <a:lnTo>
                      <a:pt x="26" y="5"/>
                    </a:lnTo>
                    <a:lnTo>
                      <a:pt x="17" y="0"/>
                    </a:lnTo>
                    <a:lnTo>
                      <a:pt x="4" y="2"/>
                    </a:lnTo>
                    <a:lnTo>
                      <a:pt x="4" y="21"/>
                    </a:lnTo>
                    <a:lnTo>
                      <a:pt x="11" y="23"/>
                    </a:lnTo>
                    <a:lnTo>
                      <a:pt x="11" y="15"/>
                    </a:lnTo>
                    <a:lnTo>
                      <a:pt x="23" y="29"/>
                    </a:lnTo>
                    <a:lnTo>
                      <a:pt x="20" y="41"/>
                    </a:lnTo>
                    <a:lnTo>
                      <a:pt x="10" y="48"/>
                    </a:lnTo>
                    <a:lnTo>
                      <a:pt x="6" y="65"/>
                    </a:lnTo>
                    <a:lnTo>
                      <a:pt x="0" y="73"/>
                    </a:lnTo>
                    <a:lnTo>
                      <a:pt x="8" y="82"/>
                    </a:lnTo>
                    <a:lnTo>
                      <a:pt x="31" y="67"/>
                    </a:lnTo>
                    <a:lnTo>
                      <a:pt x="23" y="55"/>
                    </a:lnTo>
                    <a:lnTo>
                      <a:pt x="30" y="37"/>
                    </a:lnTo>
                    <a:lnTo>
                      <a:pt x="43" y="27"/>
                    </a:lnTo>
                    <a:lnTo>
                      <a:pt x="45" y="14"/>
                    </a:lnTo>
                    <a:lnTo>
                      <a:pt x="30" y="2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2726" y="1634"/>
                <a:ext cx="2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50" extrusionOk="0">
                    <a:moveTo>
                      <a:pt x="17" y="0"/>
                    </a:moveTo>
                    <a:lnTo>
                      <a:pt x="28" y="12"/>
                    </a:lnTo>
                    <a:lnTo>
                      <a:pt x="22" y="24"/>
                    </a:lnTo>
                    <a:lnTo>
                      <a:pt x="20" y="35"/>
                    </a:lnTo>
                    <a:lnTo>
                      <a:pt x="6" y="49"/>
                    </a:lnTo>
                    <a:lnTo>
                      <a:pt x="0" y="40"/>
                    </a:lnTo>
                    <a:lnTo>
                      <a:pt x="6" y="22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2776" y="1589"/>
                <a:ext cx="30" cy="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74" extrusionOk="0">
                    <a:moveTo>
                      <a:pt x="13" y="0"/>
                    </a:moveTo>
                    <a:lnTo>
                      <a:pt x="26" y="14"/>
                    </a:lnTo>
                    <a:lnTo>
                      <a:pt x="25" y="23"/>
                    </a:lnTo>
                    <a:lnTo>
                      <a:pt x="19" y="31"/>
                    </a:lnTo>
                    <a:lnTo>
                      <a:pt x="26" y="50"/>
                    </a:lnTo>
                    <a:lnTo>
                      <a:pt x="29" y="59"/>
                    </a:lnTo>
                    <a:lnTo>
                      <a:pt x="21" y="71"/>
                    </a:lnTo>
                    <a:lnTo>
                      <a:pt x="10" y="73"/>
                    </a:lnTo>
                    <a:lnTo>
                      <a:pt x="0" y="58"/>
                    </a:lnTo>
                    <a:lnTo>
                      <a:pt x="6" y="44"/>
                    </a:lnTo>
                    <a:lnTo>
                      <a:pt x="13" y="31"/>
                    </a:lnTo>
                    <a:lnTo>
                      <a:pt x="13" y="15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2834" y="1476"/>
                <a:ext cx="161" cy="2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8" extrusionOk="0">
                    <a:moveTo>
                      <a:pt x="47" y="2"/>
                    </a:moveTo>
                    <a:lnTo>
                      <a:pt x="30" y="20"/>
                    </a:lnTo>
                    <a:lnTo>
                      <a:pt x="22" y="7"/>
                    </a:lnTo>
                    <a:lnTo>
                      <a:pt x="21" y="0"/>
                    </a:lnTo>
                    <a:lnTo>
                      <a:pt x="6" y="2"/>
                    </a:lnTo>
                    <a:lnTo>
                      <a:pt x="0" y="15"/>
                    </a:lnTo>
                    <a:lnTo>
                      <a:pt x="12" y="32"/>
                    </a:lnTo>
                    <a:lnTo>
                      <a:pt x="14" y="52"/>
                    </a:lnTo>
                    <a:lnTo>
                      <a:pt x="30" y="77"/>
                    </a:lnTo>
                    <a:lnTo>
                      <a:pt x="43" y="88"/>
                    </a:lnTo>
                    <a:lnTo>
                      <a:pt x="42" y="97"/>
                    </a:lnTo>
                    <a:lnTo>
                      <a:pt x="43" y="103"/>
                    </a:lnTo>
                    <a:lnTo>
                      <a:pt x="43" y="112"/>
                    </a:lnTo>
                    <a:lnTo>
                      <a:pt x="62" y="112"/>
                    </a:lnTo>
                    <a:lnTo>
                      <a:pt x="79" y="132"/>
                    </a:lnTo>
                    <a:lnTo>
                      <a:pt x="76" y="135"/>
                    </a:lnTo>
                    <a:lnTo>
                      <a:pt x="71" y="148"/>
                    </a:lnTo>
                    <a:lnTo>
                      <a:pt x="61" y="148"/>
                    </a:lnTo>
                    <a:lnTo>
                      <a:pt x="47" y="146"/>
                    </a:lnTo>
                    <a:lnTo>
                      <a:pt x="38" y="153"/>
                    </a:lnTo>
                    <a:lnTo>
                      <a:pt x="42" y="168"/>
                    </a:lnTo>
                    <a:lnTo>
                      <a:pt x="52" y="189"/>
                    </a:lnTo>
                    <a:lnTo>
                      <a:pt x="76" y="207"/>
                    </a:lnTo>
                    <a:lnTo>
                      <a:pt x="99" y="192"/>
                    </a:lnTo>
                    <a:lnTo>
                      <a:pt x="96" y="175"/>
                    </a:lnTo>
                    <a:lnTo>
                      <a:pt x="94" y="165"/>
                    </a:lnTo>
                    <a:lnTo>
                      <a:pt x="96" y="151"/>
                    </a:lnTo>
                    <a:lnTo>
                      <a:pt x="106" y="153"/>
                    </a:lnTo>
                    <a:lnTo>
                      <a:pt x="114" y="141"/>
                    </a:lnTo>
                    <a:lnTo>
                      <a:pt x="126" y="139"/>
                    </a:lnTo>
                    <a:lnTo>
                      <a:pt x="136" y="124"/>
                    </a:lnTo>
                    <a:lnTo>
                      <a:pt x="121" y="109"/>
                    </a:lnTo>
                    <a:lnTo>
                      <a:pt x="109" y="121"/>
                    </a:lnTo>
                    <a:lnTo>
                      <a:pt x="106" y="124"/>
                    </a:lnTo>
                    <a:lnTo>
                      <a:pt x="94" y="111"/>
                    </a:lnTo>
                    <a:lnTo>
                      <a:pt x="101" y="101"/>
                    </a:lnTo>
                    <a:lnTo>
                      <a:pt x="109" y="109"/>
                    </a:lnTo>
                    <a:lnTo>
                      <a:pt x="119" y="97"/>
                    </a:lnTo>
                    <a:lnTo>
                      <a:pt x="133" y="95"/>
                    </a:lnTo>
                    <a:lnTo>
                      <a:pt x="139" y="112"/>
                    </a:lnTo>
                    <a:lnTo>
                      <a:pt x="150" y="117"/>
                    </a:lnTo>
                    <a:lnTo>
                      <a:pt x="160" y="105"/>
                    </a:lnTo>
                    <a:lnTo>
                      <a:pt x="136" y="81"/>
                    </a:lnTo>
                    <a:lnTo>
                      <a:pt x="140" y="72"/>
                    </a:lnTo>
                    <a:lnTo>
                      <a:pt x="133" y="70"/>
                    </a:lnTo>
                    <a:lnTo>
                      <a:pt x="140" y="52"/>
                    </a:lnTo>
                    <a:lnTo>
                      <a:pt x="128" y="54"/>
                    </a:lnTo>
                    <a:lnTo>
                      <a:pt x="103" y="64"/>
                    </a:lnTo>
                    <a:lnTo>
                      <a:pt x="103" y="85"/>
                    </a:lnTo>
                    <a:lnTo>
                      <a:pt x="94" y="79"/>
                    </a:lnTo>
                    <a:lnTo>
                      <a:pt x="85" y="86"/>
                    </a:lnTo>
                    <a:lnTo>
                      <a:pt x="65" y="84"/>
                    </a:lnTo>
                    <a:lnTo>
                      <a:pt x="61" y="70"/>
                    </a:lnTo>
                    <a:lnTo>
                      <a:pt x="55" y="54"/>
                    </a:lnTo>
                    <a:lnTo>
                      <a:pt x="69" y="66"/>
                    </a:lnTo>
                    <a:lnTo>
                      <a:pt x="85" y="58"/>
                    </a:lnTo>
                    <a:lnTo>
                      <a:pt x="87" y="54"/>
                    </a:lnTo>
                    <a:lnTo>
                      <a:pt x="85" y="42"/>
                    </a:lnTo>
                    <a:lnTo>
                      <a:pt x="67" y="32"/>
                    </a:lnTo>
                    <a:lnTo>
                      <a:pt x="57" y="29"/>
                    </a:lnTo>
                    <a:lnTo>
                      <a:pt x="61" y="18"/>
                    </a:lnTo>
                    <a:lnTo>
                      <a:pt x="61" y="6"/>
                    </a:lnTo>
                    <a:lnTo>
                      <a:pt x="47" y="2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2813" y="1585"/>
                <a:ext cx="52" cy="53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47" y="0"/>
                    </a:moveTo>
                    <a:lnTo>
                      <a:pt x="51" y="6"/>
                    </a:lnTo>
                    <a:lnTo>
                      <a:pt x="51" y="18"/>
                    </a:lnTo>
                    <a:lnTo>
                      <a:pt x="49" y="28"/>
                    </a:lnTo>
                    <a:lnTo>
                      <a:pt x="24" y="45"/>
                    </a:lnTo>
                    <a:lnTo>
                      <a:pt x="11" y="52"/>
                    </a:lnTo>
                    <a:lnTo>
                      <a:pt x="0" y="41"/>
                    </a:lnTo>
                    <a:lnTo>
                      <a:pt x="9" y="25"/>
                    </a:lnTo>
                    <a:lnTo>
                      <a:pt x="21" y="18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1" name="Google Shape;281;p13"/>
          <p:cNvSpPr/>
          <p:nvPr/>
        </p:nvSpPr>
        <p:spPr>
          <a:xfrm>
            <a:off x="4227439" y="3505945"/>
            <a:ext cx="755650" cy="403225"/>
          </a:xfrm>
          <a:custGeom>
            <a:avLst/>
            <a:gdLst/>
            <a:ahLst/>
            <a:cxnLst/>
            <a:rect l="l" t="t" r="r" b="b"/>
            <a:pathLst>
              <a:path w="420" h="231" extrusionOk="0">
                <a:moveTo>
                  <a:pt x="103" y="220"/>
                </a:moveTo>
                <a:lnTo>
                  <a:pt x="100" y="207"/>
                </a:lnTo>
                <a:lnTo>
                  <a:pt x="86" y="200"/>
                </a:lnTo>
                <a:lnTo>
                  <a:pt x="38" y="156"/>
                </a:lnTo>
                <a:lnTo>
                  <a:pt x="35" y="132"/>
                </a:lnTo>
                <a:lnTo>
                  <a:pt x="13" y="128"/>
                </a:lnTo>
                <a:lnTo>
                  <a:pt x="13" y="106"/>
                </a:lnTo>
                <a:lnTo>
                  <a:pt x="6" y="86"/>
                </a:lnTo>
                <a:lnTo>
                  <a:pt x="0" y="74"/>
                </a:lnTo>
                <a:lnTo>
                  <a:pt x="4" y="62"/>
                </a:lnTo>
                <a:lnTo>
                  <a:pt x="20" y="62"/>
                </a:lnTo>
                <a:lnTo>
                  <a:pt x="47" y="56"/>
                </a:lnTo>
                <a:lnTo>
                  <a:pt x="131" y="12"/>
                </a:lnTo>
                <a:lnTo>
                  <a:pt x="149" y="0"/>
                </a:lnTo>
                <a:lnTo>
                  <a:pt x="160" y="14"/>
                </a:lnTo>
                <a:lnTo>
                  <a:pt x="178" y="6"/>
                </a:lnTo>
                <a:lnTo>
                  <a:pt x="195" y="7"/>
                </a:lnTo>
                <a:lnTo>
                  <a:pt x="205" y="14"/>
                </a:lnTo>
                <a:lnTo>
                  <a:pt x="205" y="34"/>
                </a:lnTo>
                <a:lnTo>
                  <a:pt x="236" y="54"/>
                </a:lnTo>
                <a:lnTo>
                  <a:pt x="238" y="68"/>
                </a:lnTo>
                <a:lnTo>
                  <a:pt x="250" y="84"/>
                </a:lnTo>
                <a:lnTo>
                  <a:pt x="258" y="90"/>
                </a:lnTo>
                <a:lnTo>
                  <a:pt x="263" y="84"/>
                </a:lnTo>
                <a:lnTo>
                  <a:pt x="285" y="72"/>
                </a:lnTo>
                <a:lnTo>
                  <a:pt x="295" y="74"/>
                </a:lnTo>
                <a:lnTo>
                  <a:pt x="322" y="105"/>
                </a:lnTo>
                <a:lnTo>
                  <a:pt x="327" y="104"/>
                </a:lnTo>
                <a:lnTo>
                  <a:pt x="356" y="120"/>
                </a:lnTo>
                <a:lnTo>
                  <a:pt x="397" y="118"/>
                </a:lnTo>
                <a:lnTo>
                  <a:pt x="419" y="132"/>
                </a:lnTo>
                <a:lnTo>
                  <a:pt x="373" y="158"/>
                </a:lnTo>
                <a:lnTo>
                  <a:pt x="371" y="189"/>
                </a:lnTo>
                <a:lnTo>
                  <a:pt x="343" y="215"/>
                </a:lnTo>
                <a:lnTo>
                  <a:pt x="313" y="214"/>
                </a:lnTo>
                <a:lnTo>
                  <a:pt x="297" y="221"/>
                </a:lnTo>
                <a:lnTo>
                  <a:pt x="276" y="230"/>
                </a:lnTo>
                <a:lnTo>
                  <a:pt x="250" y="213"/>
                </a:lnTo>
                <a:lnTo>
                  <a:pt x="233" y="221"/>
                </a:lnTo>
                <a:lnTo>
                  <a:pt x="218" y="225"/>
                </a:lnTo>
                <a:lnTo>
                  <a:pt x="205" y="205"/>
                </a:lnTo>
                <a:lnTo>
                  <a:pt x="169" y="206"/>
                </a:lnTo>
                <a:lnTo>
                  <a:pt x="157" y="214"/>
                </a:lnTo>
                <a:lnTo>
                  <a:pt x="149" y="223"/>
                </a:lnTo>
                <a:lnTo>
                  <a:pt x="133" y="223"/>
                </a:lnTo>
                <a:lnTo>
                  <a:pt x="117" y="225"/>
                </a:lnTo>
                <a:lnTo>
                  <a:pt x="103" y="220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4302051" y="4250482"/>
            <a:ext cx="684213" cy="652463"/>
          </a:xfrm>
          <a:custGeom>
            <a:avLst/>
            <a:gdLst/>
            <a:ahLst/>
            <a:cxnLst/>
            <a:rect l="l" t="t" r="r" b="b"/>
            <a:pathLst>
              <a:path w="379" h="373" extrusionOk="0">
                <a:moveTo>
                  <a:pt x="0" y="84"/>
                </a:moveTo>
                <a:lnTo>
                  <a:pt x="7" y="106"/>
                </a:lnTo>
                <a:lnTo>
                  <a:pt x="15" y="124"/>
                </a:lnTo>
                <a:lnTo>
                  <a:pt x="22" y="135"/>
                </a:lnTo>
                <a:lnTo>
                  <a:pt x="31" y="138"/>
                </a:lnTo>
                <a:lnTo>
                  <a:pt x="42" y="132"/>
                </a:lnTo>
                <a:lnTo>
                  <a:pt x="48" y="120"/>
                </a:lnTo>
                <a:lnTo>
                  <a:pt x="58" y="102"/>
                </a:lnTo>
                <a:lnTo>
                  <a:pt x="71" y="113"/>
                </a:lnTo>
                <a:lnTo>
                  <a:pt x="85" y="115"/>
                </a:lnTo>
                <a:lnTo>
                  <a:pt x="94" y="122"/>
                </a:lnTo>
                <a:lnTo>
                  <a:pt x="93" y="141"/>
                </a:lnTo>
                <a:lnTo>
                  <a:pt x="93" y="153"/>
                </a:lnTo>
                <a:lnTo>
                  <a:pt x="106" y="174"/>
                </a:lnTo>
                <a:lnTo>
                  <a:pt x="121" y="192"/>
                </a:lnTo>
                <a:lnTo>
                  <a:pt x="120" y="197"/>
                </a:lnTo>
                <a:lnTo>
                  <a:pt x="102" y="197"/>
                </a:lnTo>
                <a:lnTo>
                  <a:pt x="110" y="207"/>
                </a:lnTo>
                <a:lnTo>
                  <a:pt x="162" y="267"/>
                </a:lnTo>
                <a:lnTo>
                  <a:pt x="167" y="271"/>
                </a:lnTo>
                <a:lnTo>
                  <a:pt x="183" y="271"/>
                </a:lnTo>
                <a:lnTo>
                  <a:pt x="195" y="274"/>
                </a:lnTo>
                <a:lnTo>
                  <a:pt x="218" y="285"/>
                </a:lnTo>
                <a:lnTo>
                  <a:pt x="238" y="303"/>
                </a:lnTo>
                <a:lnTo>
                  <a:pt x="242" y="312"/>
                </a:lnTo>
                <a:lnTo>
                  <a:pt x="249" y="327"/>
                </a:lnTo>
                <a:lnTo>
                  <a:pt x="256" y="326"/>
                </a:lnTo>
                <a:lnTo>
                  <a:pt x="261" y="326"/>
                </a:lnTo>
                <a:lnTo>
                  <a:pt x="276" y="332"/>
                </a:lnTo>
                <a:lnTo>
                  <a:pt x="285" y="340"/>
                </a:lnTo>
                <a:lnTo>
                  <a:pt x="315" y="372"/>
                </a:lnTo>
                <a:lnTo>
                  <a:pt x="302" y="339"/>
                </a:lnTo>
                <a:lnTo>
                  <a:pt x="295" y="326"/>
                </a:lnTo>
                <a:lnTo>
                  <a:pt x="301" y="313"/>
                </a:lnTo>
                <a:lnTo>
                  <a:pt x="297" y="303"/>
                </a:lnTo>
                <a:lnTo>
                  <a:pt x="283" y="286"/>
                </a:lnTo>
                <a:lnTo>
                  <a:pt x="256" y="255"/>
                </a:lnTo>
                <a:lnTo>
                  <a:pt x="238" y="241"/>
                </a:lnTo>
                <a:lnTo>
                  <a:pt x="231" y="235"/>
                </a:lnTo>
                <a:lnTo>
                  <a:pt x="222" y="238"/>
                </a:lnTo>
                <a:lnTo>
                  <a:pt x="209" y="226"/>
                </a:lnTo>
                <a:lnTo>
                  <a:pt x="207" y="226"/>
                </a:lnTo>
                <a:lnTo>
                  <a:pt x="200" y="219"/>
                </a:lnTo>
                <a:lnTo>
                  <a:pt x="195" y="205"/>
                </a:lnTo>
                <a:lnTo>
                  <a:pt x="191" y="192"/>
                </a:lnTo>
                <a:lnTo>
                  <a:pt x="175" y="172"/>
                </a:lnTo>
                <a:lnTo>
                  <a:pt x="144" y="140"/>
                </a:lnTo>
                <a:lnTo>
                  <a:pt x="142" y="132"/>
                </a:lnTo>
                <a:lnTo>
                  <a:pt x="144" y="127"/>
                </a:lnTo>
                <a:lnTo>
                  <a:pt x="160" y="124"/>
                </a:lnTo>
                <a:lnTo>
                  <a:pt x="203" y="138"/>
                </a:lnTo>
                <a:lnTo>
                  <a:pt x="231" y="106"/>
                </a:lnTo>
                <a:lnTo>
                  <a:pt x="256" y="126"/>
                </a:lnTo>
                <a:lnTo>
                  <a:pt x="265" y="127"/>
                </a:lnTo>
                <a:lnTo>
                  <a:pt x="270" y="135"/>
                </a:lnTo>
                <a:lnTo>
                  <a:pt x="278" y="127"/>
                </a:lnTo>
                <a:lnTo>
                  <a:pt x="294" y="127"/>
                </a:lnTo>
                <a:lnTo>
                  <a:pt x="308" y="129"/>
                </a:lnTo>
                <a:lnTo>
                  <a:pt x="327" y="120"/>
                </a:lnTo>
                <a:lnTo>
                  <a:pt x="346" y="127"/>
                </a:lnTo>
                <a:lnTo>
                  <a:pt x="357" y="138"/>
                </a:lnTo>
                <a:lnTo>
                  <a:pt x="371" y="141"/>
                </a:lnTo>
                <a:lnTo>
                  <a:pt x="372" y="132"/>
                </a:lnTo>
                <a:lnTo>
                  <a:pt x="378" y="115"/>
                </a:lnTo>
                <a:lnTo>
                  <a:pt x="371" y="108"/>
                </a:lnTo>
                <a:lnTo>
                  <a:pt x="358" y="95"/>
                </a:lnTo>
                <a:lnTo>
                  <a:pt x="357" y="81"/>
                </a:lnTo>
                <a:lnTo>
                  <a:pt x="357" y="72"/>
                </a:lnTo>
                <a:lnTo>
                  <a:pt x="358" y="60"/>
                </a:lnTo>
                <a:lnTo>
                  <a:pt x="342" y="56"/>
                </a:lnTo>
                <a:lnTo>
                  <a:pt x="334" y="54"/>
                </a:lnTo>
                <a:lnTo>
                  <a:pt x="325" y="60"/>
                </a:lnTo>
                <a:lnTo>
                  <a:pt x="315" y="68"/>
                </a:lnTo>
                <a:lnTo>
                  <a:pt x="305" y="68"/>
                </a:lnTo>
                <a:lnTo>
                  <a:pt x="290" y="52"/>
                </a:lnTo>
                <a:lnTo>
                  <a:pt x="276" y="45"/>
                </a:lnTo>
                <a:lnTo>
                  <a:pt x="263" y="47"/>
                </a:lnTo>
                <a:lnTo>
                  <a:pt x="251" y="34"/>
                </a:lnTo>
                <a:lnTo>
                  <a:pt x="220" y="2"/>
                </a:lnTo>
                <a:lnTo>
                  <a:pt x="207" y="0"/>
                </a:lnTo>
                <a:lnTo>
                  <a:pt x="184" y="27"/>
                </a:lnTo>
                <a:lnTo>
                  <a:pt x="163" y="25"/>
                </a:lnTo>
                <a:lnTo>
                  <a:pt x="154" y="34"/>
                </a:lnTo>
                <a:lnTo>
                  <a:pt x="150" y="47"/>
                </a:lnTo>
                <a:lnTo>
                  <a:pt x="110" y="91"/>
                </a:lnTo>
                <a:lnTo>
                  <a:pt x="83" y="84"/>
                </a:lnTo>
                <a:lnTo>
                  <a:pt x="56" y="77"/>
                </a:lnTo>
                <a:lnTo>
                  <a:pt x="42" y="84"/>
                </a:lnTo>
                <a:lnTo>
                  <a:pt x="24" y="91"/>
                </a:lnTo>
                <a:lnTo>
                  <a:pt x="0" y="84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3"/>
          <p:cNvGrpSpPr/>
          <p:nvPr/>
        </p:nvGrpSpPr>
        <p:grpSpPr>
          <a:xfrm>
            <a:off x="5098976" y="4975769"/>
            <a:ext cx="1096962" cy="1112838"/>
            <a:chOff x="2567" y="3453"/>
            <a:chExt cx="610" cy="637"/>
          </a:xfrm>
        </p:grpSpPr>
        <p:sp>
          <p:nvSpPr>
            <p:cNvPr id="284" name="Google Shape;284;p13"/>
            <p:cNvSpPr/>
            <p:nvPr/>
          </p:nvSpPr>
          <p:spPr>
            <a:xfrm>
              <a:off x="2580" y="378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9" y="0"/>
                  </a:moveTo>
                  <a:lnTo>
                    <a:pt x="26" y="7"/>
                  </a:lnTo>
                  <a:lnTo>
                    <a:pt x="23" y="17"/>
                  </a:lnTo>
                  <a:lnTo>
                    <a:pt x="26" y="24"/>
                  </a:lnTo>
                  <a:lnTo>
                    <a:pt x="19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19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632" y="3797"/>
              <a:ext cx="191" cy="17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27" y="7"/>
                  </a:moveTo>
                  <a:lnTo>
                    <a:pt x="17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4" y="31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33" y="59"/>
                  </a:lnTo>
                  <a:lnTo>
                    <a:pt x="40" y="84"/>
                  </a:lnTo>
                  <a:lnTo>
                    <a:pt x="49" y="117"/>
                  </a:lnTo>
                  <a:lnTo>
                    <a:pt x="61" y="135"/>
                  </a:lnTo>
                  <a:lnTo>
                    <a:pt x="74" y="123"/>
                  </a:lnTo>
                  <a:lnTo>
                    <a:pt x="91" y="147"/>
                  </a:lnTo>
                  <a:lnTo>
                    <a:pt x="109" y="169"/>
                  </a:lnTo>
                  <a:lnTo>
                    <a:pt x="117" y="151"/>
                  </a:lnTo>
                  <a:lnTo>
                    <a:pt x="111" y="140"/>
                  </a:lnTo>
                  <a:lnTo>
                    <a:pt x="118" y="135"/>
                  </a:lnTo>
                  <a:lnTo>
                    <a:pt x="145" y="156"/>
                  </a:lnTo>
                  <a:lnTo>
                    <a:pt x="154" y="149"/>
                  </a:lnTo>
                  <a:lnTo>
                    <a:pt x="156" y="142"/>
                  </a:lnTo>
                  <a:lnTo>
                    <a:pt x="142" y="115"/>
                  </a:lnTo>
                  <a:lnTo>
                    <a:pt x="142" y="110"/>
                  </a:lnTo>
                  <a:lnTo>
                    <a:pt x="130" y="88"/>
                  </a:lnTo>
                  <a:lnTo>
                    <a:pt x="125" y="73"/>
                  </a:lnTo>
                  <a:lnTo>
                    <a:pt x="130" y="71"/>
                  </a:lnTo>
                  <a:lnTo>
                    <a:pt x="145" y="75"/>
                  </a:lnTo>
                  <a:lnTo>
                    <a:pt x="163" y="90"/>
                  </a:lnTo>
                  <a:lnTo>
                    <a:pt x="173" y="79"/>
                  </a:lnTo>
                  <a:lnTo>
                    <a:pt x="188" y="81"/>
                  </a:lnTo>
                  <a:lnTo>
                    <a:pt x="190" y="76"/>
                  </a:lnTo>
                  <a:lnTo>
                    <a:pt x="170" y="51"/>
                  </a:lnTo>
                  <a:lnTo>
                    <a:pt x="156" y="54"/>
                  </a:lnTo>
                  <a:lnTo>
                    <a:pt x="151" y="46"/>
                  </a:lnTo>
                  <a:lnTo>
                    <a:pt x="142" y="27"/>
                  </a:lnTo>
                  <a:lnTo>
                    <a:pt x="134" y="34"/>
                  </a:lnTo>
                  <a:lnTo>
                    <a:pt x="116" y="27"/>
                  </a:lnTo>
                  <a:lnTo>
                    <a:pt x="103" y="7"/>
                  </a:lnTo>
                  <a:lnTo>
                    <a:pt x="81" y="9"/>
                  </a:lnTo>
                  <a:lnTo>
                    <a:pt x="63" y="11"/>
                  </a:lnTo>
                  <a:lnTo>
                    <a:pt x="51" y="0"/>
                  </a:lnTo>
                  <a:lnTo>
                    <a:pt x="42" y="6"/>
                  </a:lnTo>
                  <a:lnTo>
                    <a:pt x="27" y="7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567" y="3453"/>
              <a:ext cx="448" cy="403"/>
            </a:xfrm>
            <a:custGeom>
              <a:avLst/>
              <a:gdLst/>
              <a:ahLst/>
              <a:cxnLst/>
              <a:rect l="l" t="t" r="r" b="b"/>
              <a:pathLst>
                <a:path w="448" h="403" extrusionOk="0">
                  <a:moveTo>
                    <a:pt x="90" y="99"/>
                  </a:moveTo>
                  <a:lnTo>
                    <a:pt x="81" y="106"/>
                  </a:lnTo>
                  <a:lnTo>
                    <a:pt x="70" y="141"/>
                  </a:lnTo>
                  <a:lnTo>
                    <a:pt x="57" y="174"/>
                  </a:lnTo>
                  <a:lnTo>
                    <a:pt x="52" y="178"/>
                  </a:lnTo>
                  <a:lnTo>
                    <a:pt x="46" y="190"/>
                  </a:lnTo>
                  <a:lnTo>
                    <a:pt x="39" y="201"/>
                  </a:lnTo>
                  <a:lnTo>
                    <a:pt x="25" y="208"/>
                  </a:lnTo>
                  <a:lnTo>
                    <a:pt x="13" y="213"/>
                  </a:lnTo>
                  <a:lnTo>
                    <a:pt x="0" y="213"/>
                  </a:lnTo>
                  <a:lnTo>
                    <a:pt x="18" y="251"/>
                  </a:lnTo>
                  <a:lnTo>
                    <a:pt x="32" y="271"/>
                  </a:lnTo>
                  <a:lnTo>
                    <a:pt x="46" y="271"/>
                  </a:lnTo>
                  <a:lnTo>
                    <a:pt x="59" y="271"/>
                  </a:lnTo>
                  <a:lnTo>
                    <a:pt x="63" y="280"/>
                  </a:lnTo>
                  <a:lnTo>
                    <a:pt x="49" y="290"/>
                  </a:lnTo>
                  <a:lnTo>
                    <a:pt x="49" y="302"/>
                  </a:lnTo>
                  <a:lnTo>
                    <a:pt x="59" y="321"/>
                  </a:lnTo>
                  <a:lnTo>
                    <a:pt x="70" y="337"/>
                  </a:lnTo>
                  <a:lnTo>
                    <a:pt x="79" y="344"/>
                  </a:lnTo>
                  <a:lnTo>
                    <a:pt x="83" y="333"/>
                  </a:lnTo>
                  <a:lnTo>
                    <a:pt x="94" y="331"/>
                  </a:lnTo>
                  <a:lnTo>
                    <a:pt x="108" y="342"/>
                  </a:lnTo>
                  <a:lnTo>
                    <a:pt x="112" y="333"/>
                  </a:lnTo>
                  <a:lnTo>
                    <a:pt x="133" y="334"/>
                  </a:lnTo>
                  <a:lnTo>
                    <a:pt x="165" y="339"/>
                  </a:lnTo>
                  <a:lnTo>
                    <a:pt x="188" y="346"/>
                  </a:lnTo>
                  <a:lnTo>
                    <a:pt x="197" y="355"/>
                  </a:lnTo>
                  <a:lnTo>
                    <a:pt x="208" y="369"/>
                  </a:lnTo>
                  <a:lnTo>
                    <a:pt x="215" y="378"/>
                  </a:lnTo>
                  <a:lnTo>
                    <a:pt x="225" y="369"/>
                  </a:lnTo>
                  <a:lnTo>
                    <a:pt x="238" y="368"/>
                  </a:lnTo>
                  <a:lnTo>
                    <a:pt x="257" y="381"/>
                  </a:lnTo>
                  <a:lnTo>
                    <a:pt x="282" y="402"/>
                  </a:lnTo>
                  <a:lnTo>
                    <a:pt x="288" y="398"/>
                  </a:lnTo>
                  <a:lnTo>
                    <a:pt x="289" y="382"/>
                  </a:lnTo>
                  <a:lnTo>
                    <a:pt x="289" y="366"/>
                  </a:lnTo>
                  <a:lnTo>
                    <a:pt x="288" y="351"/>
                  </a:lnTo>
                  <a:lnTo>
                    <a:pt x="276" y="333"/>
                  </a:lnTo>
                  <a:lnTo>
                    <a:pt x="269" y="337"/>
                  </a:lnTo>
                  <a:lnTo>
                    <a:pt x="252" y="328"/>
                  </a:lnTo>
                  <a:lnTo>
                    <a:pt x="223" y="307"/>
                  </a:lnTo>
                  <a:lnTo>
                    <a:pt x="215" y="300"/>
                  </a:lnTo>
                  <a:lnTo>
                    <a:pt x="196" y="298"/>
                  </a:lnTo>
                  <a:lnTo>
                    <a:pt x="186" y="292"/>
                  </a:lnTo>
                  <a:lnTo>
                    <a:pt x="186" y="285"/>
                  </a:lnTo>
                  <a:lnTo>
                    <a:pt x="197" y="273"/>
                  </a:lnTo>
                  <a:lnTo>
                    <a:pt x="201" y="269"/>
                  </a:lnTo>
                  <a:lnTo>
                    <a:pt x="194" y="260"/>
                  </a:lnTo>
                  <a:lnTo>
                    <a:pt x="190" y="246"/>
                  </a:lnTo>
                  <a:lnTo>
                    <a:pt x="194" y="240"/>
                  </a:lnTo>
                  <a:lnTo>
                    <a:pt x="210" y="255"/>
                  </a:lnTo>
                  <a:lnTo>
                    <a:pt x="223" y="261"/>
                  </a:lnTo>
                  <a:lnTo>
                    <a:pt x="223" y="248"/>
                  </a:lnTo>
                  <a:lnTo>
                    <a:pt x="215" y="233"/>
                  </a:lnTo>
                  <a:lnTo>
                    <a:pt x="197" y="211"/>
                  </a:lnTo>
                  <a:lnTo>
                    <a:pt x="179" y="181"/>
                  </a:lnTo>
                  <a:lnTo>
                    <a:pt x="176" y="167"/>
                  </a:lnTo>
                  <a:lnTo>
                    <a:pt x="174" y="153"/>
                  </a:lnTo>
                  <a:lnTo>
                    <a:pt x="172" y="140"/>
                  </a:lnTo>
                  <a:lnTo>
                    <a:pt x="169" y="126"/>
                  </a:lnTo>
                  <a:lnTo>
                    <a:pt x="183" y="122"/>
                  </a:lnTo>
                  <a:lnTo>
                    <a:pt x="181" y="132"/>
                  </a:lnTo>
                  <a:lnTo>
                    <a:pt x="192" y="145"/>
                  </a:lnTo>
                  <a:lnTo>
                    <a:pt x="200" y="145"/>
                  </a:lnTo>
                  <a:lnTo>
                    <a:pt x="197" y="153"/>
                  </a:lnTo>
                  <a:lnTo>
                    <a:pt x="235" y="190"/>
                  </a:lnTo>
                  <a:lnTo>
                    <a:pt x="236" y="184"/>
                  </a:lnTo>
                  <a:lnTo>
                    <a:pt x="228" y="167"/>
                  </a:lnTo>
                  <a:lnTo>
                    <a:pt x="240" y="163"/>
                  </a:lnTo>
                  <a:lnTo>
                    <a:pt x="257" y="170"/>
                  </a:lnTo>
                  <a:lnTo>
                    <a:pt x="267" y="184"/>
                  </a:lnTo>
                  <a:lnTo>
                    <a:pt x="269" y="174"/>
                  </a:lnTo>
                  <a:lnTo>
                    <a:pt x="255" y="159"/>
                  </a:lnTo>
                  <a:lnTo>
                    <a:pt x="257" y="151"/>
                  </a:lnTo>
                  <a:lnTo>
                    <a:pt x="267" y="147"/>
                  </a:lnTo>
                  <a:lnTo>
                    <a:pt x="293" y="159"/>
                  </a:lnTo>
                  <a:lnTo>
                    <a:pt x="299" y="154"/>
                  </a:lnTo>
                  <a:lnTo>
                    <a:pt x="297" y="143"/>
                  </a:lnTo>
                  <a:lnTo>
                    <a:pt x="286" y="136"/>
                  </a:lnTo>
                  <a:lnTo>
                    <a:pt x="267" y="127"/>
                  </a:lnTo>
                  <a:lnTo>
                    <a:pt x="255" y="118"/>
                  </a:lnTo>
                  <a:lnTo>
                    <a:pt x="254" y="111"/>
                  </a:lnTo>
                  <a:lnTo>
                    <a:pt x="257" y="103"/>
                  </a:lnTo>
                  <a:lnTo>
                    <a:pt x="283" y="99"/>
                  </a:lnTo>
                  <a:lnTo>
                    <a:pt x="310" y="91"/>
                  </a:lnTo>
                  <a:lnTo>
                    <a:pt x="329" y="93"/>
                  </a:lnTo>
                  <a:lnTo>
                    <a:pt x="363" y="86"/>
                  </a:lnTo>
                  <a:lnTo>
                    <a:pt x="370" y="81"/>
                  </a:lnTo>
                  <a:lnTo>
                    <a:pt x="393" y="91"/>
                  </a:lnTo>
                  <a:lnTo>
                    <a:pt x="413" y="101"/>
                  </a:lnTo>
                  <a:lnTo>
                    <a:pt x="422" y="79"/>
                  </a:lnTo>
                  <a:lnTo>
                    <a:pt x="440" y="57"/>
                  </a:lnTo>
                  <a:lnTo>
                    <a:pt x="445" y="50"/>
                  </a:lnTo>
                  <a:lnTo>
                    <a:pt x="447" y="10"/>
                  </a:lnTo>
                  <a:lnTo>
                    <a:pt x="445" y="6"/>
                  </a:lnTo>
                  <a:lnTo>
                    <a:pt x="435" y="0"/>
                  </a:lnTo>
                  <a:lnTo>
                    <a:pt x="424" y="0"/>
                  </a:lnTo>
                  <a:lnTo>
                    <a:pt x="417" y="6"/>
                  </a:lnTo>
                  <a:lnTo>
                    <a:pt x="417" y="21"/>
                  </a:lnTo>
                  <a:lnTo>
                    <a:pt x="420" y="33"/>
                  </a:lnTo>
                  <a:lnTo>
                    <a:pt x="404" y="37"/>
                  </a:lnTo>
                  <a:lnTo>
                    <a:pt x="393" y="45"/>
                  </a:lnTo>
                  <a:lnTo>
                    <a:pt x="386" y="47"/>
                  </a:lnTo>
                  <a:lnTo>
                    <a:pt x="361" y="41"/>
                  </a:lnTo>
                  <a:lnTo>
                    <a:pt x="352" y="34"/>
                  </a:lnTo>
                  <a:lnTo>
                    <a:pt x="337" y="43"/>
                  </a:lnTo>
                  <a:lnTo>
                    <a:pt x="318" y="21"/>
                  </a:lnTo>
                  <a:lnTo>
                    <a:pt x="297" y="37"/>
                  </a:lnTo>
                  <a:lnTo>
                    <a:pt x="282" y="47"/>
                  </a:lnTo>
                  <a:lnTo>
                    <a:pt x="265" y="54"/>
                  </a:lnTo>
                  <a:lnTo>
                    <a:pt x="240" y="59"/>
                  </a:lnTo>
                  <a:lnTo>
                    <a:pt x="223" y="64"/>
                  </a:lnTo>
                  <a:lnTo>
                    <a:pt x="210" y="64"/>
                  </a:lnTo>
                  <a:lnTo>
                    <a:pt x="203" y="66"/>
                  </a:lnTo>
                  <a:lnTo>
                    <a:pt x="190" y="81"/>
                  </a:lnTo>
                  <a:lnTo>
                    <a:pt x="179" y="81"/>
                  </a:lnTo>
                  <a:lnTo>
                    <a:pt x="159" y="86"/>
                  </a:lnTo>
                  <a:lnTo>
                    <a:pt x="140" y="84"/>
                  </a:lnTo>
                  <a:lnTo>
                    <a:pt x="130" y="101"/>
                  </a:lnTo>
                  <a:lnTo>
                    <a:pt x="115" y="103"/>
                  </a:lnTo>
                  <a:lnTo>
                    <a:pt x="102" y="101"/>
                  </a:lnTo>
                  <a:lnTo>
                    <a:pt x="90" y="99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789" y="3730"/>
              <a:ext cx="113" cy="91"/>
            </a:xfrm>
            <a:custGeom>
              <a:avLst/>
              <a:gdLst/>
              <a:ahLst/>
              <a:cxnLst/>
              <a:rect l="l" t="t" r="r" b="b"/>
              <a:pathLst>
                <a:path w="113" h="91" extrusionOk="0">
                  <a:moveTo>
                    <a:pt x="10" y="0"/>
                  </a:moveTo>
                  <a:lnTo>
                    <a:pt x="0" y="7"/>
                  </a:lnTo>
                  <a:lnTo>
                    <a:pt x="12" y="27"/>
                  </a:lnTo>
                  <a:lnTo>
                    <a:pt x="25" y="31"/>
                  </a:lnTo>
                  <a:lnTo>
                    <a:pt x="41" y="48"/>
                  </a:lnTo>
                  <a:lnTo>
                    <a:pt x="54" y="56"/>
                  </a:lnTo>
                  <a:lnTo>
                    <a:pt x="78" y="72"/>
                  </a:lnTo>
                  <a:lnTo>
                    <a:pt x="91" y="78"/>
                  </a:lnTo>
                  <a:lnTo>
                    <a:pt x="107" y="90"/>
                  </a:lnTo>
                  <a:lnTo>
                    <a:pt x="112" y="84"/>
                  </a:lnTo>
                  <a:lnTo>
                    <a:pt x="78" y="58"/>
                  </a:lnTo>
                  <a:lnTo>
                    <a:pt x="75" y="45"/>
                  </a:lnTo>
                  <a:lnTo>
                    <a:pt x="71" y="34"/>
                  </a:lnTo>
                  <a:lnTo>
                    <a:pt x="57" y="21"/>
                  </a:lnTo>
                  <a:lnTo>
                    <a:pt x="52" y="22"/>
                  </a:lnTo>
                  <a:lnTo>
                    <a:pt x="33" y="9"/>
                  </a:lnTo>
                  <a:lnTo>
                    <a:pt x="23" y="4"/>
                  </a:lnTo>
                  <a:lnTo>
                    <a:pt x="10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24" y="4033"/>
              <a:ext cx="211" cy="57"/>
            </a:xfrm>
            <a:custGeom>
              <a:avLst/>
              <a:gdLst/>
              <a:ahLst/>
              <a:cxnLst/>
              <a:rect l="l" t="t" r="r" b="b"/>
              <a:pathLst>
                <a:path w="211" h="57" extrusionOk="0">
                  <a:moveTo>
                    <a:pt x="44" y="12"/>
                  </a:moveTo>
                  <a:lnTo>
                    <a:pt x="59" y="5"/>
                  </a:lnTo>
                  <a:lnTo>
                    <a:pt x="67" y="12"/>
                  </a:lnTo>
                  <a:lnTo>
                    <a:pt x="73" y="14"/>
                  </a:lnTo>
                  <a:lnTo>
                    <a:pt x="85" y="7"/>
                  </a:lnTo>
                  <a:lnTo>
                    <a:pt x="92" y="5"/>
                  </a:lnTo>
                  <a:lnTo>
                    <a:pt x="125" y="7"/>
                  </a:lnTo>
                  <a:lnTo>
                    <a:pt x="158" y="6"/>
                  </a:lnTo>
                  <a:lnTo>
                    <a:pt x="167" y="15"/>
                  </a:lnTo>
                  <a:lnTo>
                    <a:pt x="167" y="21"/>
                  </a:lnTo>
                  <a:lnTo>
                    <a:pt x="190" y="18"/>
                  </a:lnTo>
                  <a:lnTo>
                    <a:pt x="203" y="20"/>
                  </a:lnTo>
                  <a:lnTo>
                    <a:pt x="210" y="27"/>
                  </a:lnTo>
                  <a:lnTo>
                    <a:pt x="203" y="37"/>
                  </a:lnTo>
                  <a:lnTo>
                    <a:pt x="183" y="35"/>
                  </a:lnTo>
                  <a:lnTo>
                    <a:pt x="169" y="42"/>
                  </a:lnTo>
                  <a:lnTo>
                    <a:pt x="146" y="42"/>
                  </a:lnTo>
                  <a:lnTo>
                    <a:pt x="123" y="52"/>
                  </a:lnTo>
                  <a:lnTo>
                    <a:pt x="104" y="56"/>
                  </a:lnTo>
                  <a:lnTo>
                    <a:pt x="88" y="47"/>
                  </a:lnTo>
                  <a:lnTo>
                    <a:pt x="67" y="35"/>
                  </a:lnTo>
                  <a:lnTo>
                    <a:pt x="46" y="35"/>
                  </a:lnTo>
                  <a:lnTo>
                    <a:pt x="18" y="29"/>
                  </a:lnTo>
                  <a:lnTo>
                    <a:pt x="8" y="21"/>
                  </a:lnTo>
                  <a:lnTo>
                    <a:pt x="0" y="6"/>
                  </a:lnTo>
                  <a:lnTo>
                    <a:pt x="5" y="0"/>
                  </a:lnTo>
                  <a:lnTo>
                    <a:pt x="29" y="5"/>
                  </a:lnTo>
                  <a:lnTo>
                    <a:pt x="44" y="12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914" y="3621"/>
              <a:ext cx="33" cy="31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32" y="0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27" y="18"/>
                  </a:lnTo>
                  <a:lnTo>
                    <a:pt x="32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127" y="3895"/>
              <a:ext cx="43" cy="25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6"/>
                  </a:moveTo>
                  <a:lnTo>
                    <a:pt x="22" y="24"/>
                  </a:lnTo>
                  <a:lnTo>
                    <a:pt x="9" y="24"/>
                  </a:lnTo>
                  <a:lnTo>
                    <a:pt x="0" y="17"/>
                  </a:lnTo>
                  <a:lnTo>
                    <a:pt x="6" y="3"/>
                  </a:lnTo>
                  <a:lnTo>
                    <a:pt x="27" y="0"/>
                  </a:lnTo>
                  <a:lnTo>
                    <a:pt x="42" y="6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133" y="3948"/>
              <a:ext cx="44" cy="37"/>
            </a:xfrm>
            <a:custGeom>
              <a:avLst/>
              <a:gdLst/>
              <a:ahLst/>
              <a:cxnLst/>
              <a:rect l="l" t="t" r="r" b="b"/>
              <a:pathLst>
                <a:path w="44" h="37" extrusionOk="0">
                  <a:moveTo>
                    <a:pt x="43" y="0"/>
                  </a:moveTo>
                  <a:lnTo>
                    <a:pt x="43" y="12"/>
                  </a:lnTo>
                  <a:lnTo>
                    <a:pt x="16" y="31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4" y="21"/>
                  </a:lnTo>
                  <a:lnTo>
                    <a:pt x="22" y="6"/>
                  </a:lnTo>
                  <a:lnTo>
                    <a:pt x="43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2973" y="3672"/>
              <a:ext cx="55" cy="40"/>
            </a:xfrm>
            <a:custGeom>
              <a:avLst/>
              <a:gdLst/>
              <a:ahLst/>
              <a:cxnLst/>
              <a:rect l="l" t="t" r="r" b="b"/>
              <a:pathLst>
                <a:path w="55" h="40" extrusionOk="0">
                  <a:moveTo>
                    <a:pt x="29" y="0"/>
                  </a:moveTo>
                  <a:lnTo>
                    <a:pt x="54" y="27"/>
                  </a:lnTo>
                  <a:lnTo>
                    <a:pt x="49" y="34"/>
                  </a:lnTo>
                  <a:lnTo>
                    <a:pt x="36" y="39"/>
                  </a:lnTo>
                  <a:lnTo>
                    <a:pt x="34" y="29"/>
                  </a:lnTo>
                  <a:lnTo>
                    <a:pt x="29" y="25"/>
                  </a:lnTo>
                  <a:lnTo>
                    <a:pt x="21" y="29"/>
                  </a:lnTo>
                  <a:lnTo>
                    <a:pt x="11" y="23"/>
                  </a:lnTo>
                  <a:lnTo>
                    <a:pt x="7" y="18"/>
                  </a:lnTo>
                  <a:lnTo>
                    <a:pt x="13" y="1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15" y="7"/>
                  </a:lnTo>
                  <a:lnTo>
                    <a:pt x="29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3"/>
          <p:cNvSpPr/>
          <p:nvPr/>
        </p:nvSpPr>
        <p:spPr>
          <a:xfrm>
            <a:off x="3668639" y="4736257"/>
            <a:ext cx="127000" cy="223838"/>
          </a:xfrm>
          <a:custGeom>
            <a:avLst/>
            <a:gdLst/>
            <a:ahLst/>
            <a:cxnLst/>
            <a:rect l="l" t="t" r="r" b="b"/>
            <a:pathLst>
              <a:path w="71" h="128" extrusionOk="0">
                <a:moveTo>
                  <a:pt x="70" y="0"/>
                </a:moveTo>
                <a:lnTo>
                  <a:pt x="48" y="27"/>
                </a:lnTo>
                <a:lnTo>
                  <a:pt x="21" y="27"/>
                </a:lnTo>
                <a:lnTo>
                  <a:pt x="0" y="42"/>
                </a:lnTo>
                <a:lnTo>
                  <a:pt x="4" y="64"/>
                </a:lnTo>
                <a:lnTo>
                  <a:pt x="4" y="100"/>
                </a:lnTo>
                <a:lnTo>
                  <a:pt x="21" y="127"/>
                </a:lnTo>
                <a:lnTo>
                  <a:pt x="39" y="120"/>
                </a:lnTo>
                <a:lnTo>
                  <a:pt x="43" y="104"/>
                </a:lnTo>
                <a:lnTo>
                  <a:pt x="63" y="68"/>
                </a:lnTo>
                <a:lnTo>
                  <a:pt x="63" y="50"/>
                </a:lnTo>
                <a:lnTo>
                  <a:pt x="70" y="0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2365301" y="3309095"/>
            <a:ext cx="1430338" cy="1358900"/>
          </a:xfrm>
          <a:custGeom>
            <a:avLst/>
            <a:gdLst/>
            <a:ahLst/>
            <a:cxnLst/>
            <a:rect l="l" t="t" r="r" b="b"/>
            <a:pathLst>
              <a:path w="795" h="778" extrusionOk="0">
                <a:moveTo>
                  <a:pt x="13" y="111"/>
                </a:moveTo>
                <a:lnTo>
                  <a:pt x="22" y="130"/>
                </a:lnTo>
                <a:lnTo>
                  <a:pt x="13" y="145"/>
                </a:lnTo>
                <a:lnTo>
                  <a:pt x="12" y="151"/>
                </a:lnTo>
                <a:lnTo>
                  <a:pt x="0" y="147"/>
                </a:lnTo>
                <a:lnTo>
                  <a:pt x="4" y="157"/>
                </a:lnTo>
                <a:lnTo>
                  <a:pt x="4" y="166"/>
                </a:lnTo>
                <a:lnTo>
                  <a:pt x="13" y="182"/>
                </a:lnTo>
                <a:lnTo>
                  <a:pt x="31" y="176"/>
                </a:lnTo>
                <a:lnTo>
                  <a:pt x="54" y="202"/>
                </a:lnTo>
                <a:lnTo>
                  <a:pt x="64" y="218"/>
                </a:lnTo>
                <a:lnTo>
                  <a:pt x="77" y="230"/>
                </a:lnTo>
                <a:lnTo>
                  <a:pt x="95" y="230"/>
                </a:lnTo>
                <a:lnTo>
                  <a:pt x="103" y="245"/>
                </a:lnTo>
                <a:lnTo>
                  <a:pt x="118" y="258"/>
                </a:lnTo>
                <a:lnTo>
                  <a:pt x="127" y="260"/>
                </a:lnTo>
                <a:lnTo>
                  <a:pt x="129" y="267"/>
                </a:lnTo>
                <a:lnTo>
                  <a:pt x="124" y="279"/>
                </a:lnTo>
                <a:lnTo>
                  <a:pt x="124" y="291"/>
                </a:lnTo>
                <a:lnTo>
                  <a:pt x="122" y="303"/>
                </a:lnTo>
                <a:lnTo>
                  <a:pt x="118" y="322"/>
                </a:lnTo>
                <a:lnTo>
                  <a:pt x="133" y="340"/>
                </a:lnTo>
                <a:lnTo>
                  <a:pt x="151" y="354"/>
                </a:lnTo>
                <a:lnTo>
                  <a:pt x="151" y="364"/>
                </a:lnTo>
                <a:lnTo>
                  <a:pt x="149" y="397"/>
                </a:lnTo>
                <a:lnTo>
                  <a:pt x="145" y="424"/>
                </a:lnTo>
                <a:lnTo>
                  <a:pt x="149" y="436"/>
                </a:lnTo>
                <a:lnTo>
                  <a:pt x="165" y="447"/>
                </a:lnTo>
                <a:lnTo>
                  <a:pt x="165" y="470"/>
                </a:lnTo>
                <a:lnTo>
                  <a:pt x="165" y="485"/>
                </a:lnTo>
                <a:lnTo>
                  <a:pt x="147" y="463"/>
                </a:lnTo>
                <a:lnTo>
                  <a:pt x="138" y="447"/>
                </a:lnTo>
                <a:lnTo>
                  <a:pt x="131" y="451"/>
                </a:lnTo>
                <a:lnTo>
                  <a:pt x="136" y="463"/>
                </a:lnTo>
                <a:lnTo>
                  <a:pt x="129" y="476"/>
                </a:lnTo>
                <a:lnTo>
                  <a:pt x="120" y="490"/>
                </a:lnTo>
                <a:lnTo>
                  <a:pt x="113" y="499"/>
                </a:lnTo>
                <a:lnTo>
                  <a:pt x="122" y="509"/>
                </a:lnTo>
                <a:lnTo>
                  <a:pt x="116" y="519"/>
                </a:lnTo>
                <a:lnTo>
                  <a:pt x="103" y="532"/>
                </a:lnTo>
                <a:lnTo>
                  <a:pt x="100" y="544"/>
                </a:lnTo>
                <a:lnTo>
                  <a:pt x="93" y="557"/>
                </a:lnTo>
                <a:lnTo>
                  <a:pt x="72" y="583"/>
                </a:lnTo>
                <a:lnTo>
                  <a:pt x="59" y="607"/>
                </a:lnTo>
                <a:lnTo>
                  <a:pt x="59" y="611"/>
                </a:lnTo>
                <a:lnTo>
                  <a:pt x="66" y="619"/>
                </a:lnTo>
                <a:lnTo>
                  <a:pt x="58" y="630"/>
                </a:lnTo>
                <a:lnTo>
                  <a:pt x="62" y="644"/>
                </a:lnTo>
                <a:lnTo>
                  <a:pt x="73" y="661"/>
                </a:lnTo>
                <a:lnTo>
                  <a:pt x="122" y="688"/>
                </a:lnTo>
                <a:lnTo>
                  <a:pt x="156" y="718"/>
                </a:lnTo>
                <a:lnTo>
                  <a:pt x="167" y="713"/>
                </a:lnTo>
                <a:lnTo>
                  <a:pt x="185" y="707"/>
                </a:lnTo>
                <a:lnTo>
                  <a:pt x="245" y="732"/>
                </a:lnTo>
                <a:lnTo>
                  <a:pt x="254" y="740"/>
                </a:lnTo>
                <a:lnTo>
                  <a:pt x="259" y="756"/>
                </a:lnTo>
                <a:lnTo>
                  <a:pt x="270" y="761"/>
                </a:lnTo>
                <a:lnTo>
                  <a:pt x="283" y="763"/>
                </a:lnTo>
                <a:lnTo>
                  <a:pt x="304" y="774"/>
                </a:lnTo>
                <a:lnTo>
                  <a:pt x="338" y="777"/>
                </a:lnTo>
                <a:lnTo>
                  <a:pt x="349" y="763"/>
                </a:lnTo>
                <a:lnTo>
                  <a:pt x="352" y="747"/>
                </a:lnTo>
                <a:lnTo>
                  <a:pt x="352" y="731"/>
                </a:lnTo>
                <a:lnTo>
                  <a:pt x="367" y="718"/>
                </a:lnTo>
                <a:lnTo>
                  <a:pt x="397" y="702"/>
                </a:lnTo>
                <a:lnTo>
                  <a:pt x="410" y="700"/>
                </a:lnTo>
                <a:lnTo>
                  <a:pt x="425" y="691"/>
                </a:lnTo>
                <a:lnTo>
                  <a:pt x="439" y="691"/>
                </a:lnTo>
                <a:lnTo>
                  <a:pt x="454" y="702"/>
                </a:lnTo>
                <a:lnTo>
                  <a:pt x="466" y="716"/>
                </a:lnTo>
                <a:lnTo>
                  <a:pt x="479" y="716"/>
                </a:lnTo>
                <a:lnTo>
                  <a:pt x="491" y="718"/>
                </a:lnTo>
                <a:lnTo>
                  <a:pt x="513" y="720"/>
                </a:lnTo>
                <a:lnTo>
                  <a:pt x="530" y="740"/>
                </a:lnTo>
                <a:lnTo>
                  <a:pt x="543" y="750"/>
                </a:lnTo>
                <a:lnTo>
                  <a:pt x="563" y="756"/>
                </a:lnTo>
                <a:lnTo>
                  <a:pt x="579" y="765"/>
                </a:lnTo>
                <a:lnTo>
                  <a:pt x="589" y="767"/>
                </a:lnTo>
                <a:lnTo>
                  <a:pt x="612" y="744"/>
                </a:lnTo>
                <a:lnTo>
                  <a:pt x="628" y="740"/>
                </a:lnTo>
                <a:lnTo>
                  <a:pt x="639" y="731"/>
                </a:lnTo>
                <a:lnTo>
                  <a:pt x="656" y="718"/>
                </a:lnTo>
                <a:lnTo>
                  <a:pt x="678" y="718"/>
                </a:lnTo>
                <a:lnTo>
                  <a:pt x="676" y="691"/>
                </a:lnTo>
                <a:lnTo>
                  <a:pt x="672" y="682"/>
                </a:lnTo>
                <a:lnTo>
                  <a:pt x="663" y="669"/>
                </a:lnTo>
                <a:lnTo>
                  <a:pt x="656" y="671"/>
                </a:lnTo>
                <a:lnTo>
                  <a:pt x="647" y="669"/>
                </a:lnTo>
                <a:lnTo>
                  <a:pt x="639" y="657"/>
                </a:lnTo>
                <a:lnTo>
                  <a:pt x="638" y="630"/>
                </a:lnTo>
                <a:lnTo>
                  <a:pt x="653" y="612"/>
                </a:lnTo>
                <a:lnTo>
                  <a:pt x="642" y="598"/>
                </a:lnTo>
                <a:lnTo>
                  <a:pt x="642" y="592"/>
                </a:lnTo>
                <a:lnTo>
                  <a:pt x="665" y="569"/>
                </a:lnTo>
                <a:lnTo>
                  <a:pt x="665" y="560"/>
                </a:lnTo>
                <a:lnTo>
                  <a:pt x="660" y="532"/>
                </a:lnTo>
                <a:lnTo>
                  <a:pt x="674" y="519"/>
                </a:lnTo>
                <a:lnTo>
                  <a:pt x="663" y="503"/>
                </a:lnTo>
                <a:lnTo>
                  <a:pt x="663" y="492"/>
                </a:lnTo>
                <a:lnTo>
                  <a:pt x="660" y="472"/>
                </a:lnTo>
                <a:lnTo>
                  <a:pt x="656" y="466"/>
                </a:lnTo>
                <a:lnTo>
                  <a:pt x="642" y="466"/>
                </a:lnTo>
                <a:lnTo>
                  <a:pt x="629" y="470"/>
                </a:lnTo>
                <a:lnTo>
                  <a:pt x="626" y="474"/>
                </a:lnTo>
                <a:lnTo>
                  <a:pt x="618" y="481"/>
                </a:lnTo>
                <a:lnTo>
                  <a:pt x="606" y="485"/>
                </a:lnTo>
                <a:lnTo>
                  <a:pt x="602" y="474"/>
                </a:lnTo>
                <a:lnTo>
                  <a:pt x="611" y="465"/>
                </a:lnTo>
                <a:lnTo>
                  <a:pt x="614" y="456"/>
                </a:lnTo>
                <a:lnTo>
                  <a:pt x="614" y="447"/>
                </a:lnTo>
                <a:lnTo>
                  <a:pt x="636" y="426"/>
                </a:lnTo>
                <a:lnTo>
                  <a:pt x="647" y="422"/>
                </a:lnTo>
                <a:lnTo>
                  <a:pt x="649" y="406"/>
                </a:lnTo>
                <a:lnTo>
                  <a:pt x="660" y="393"/>
                </a:lnTo>
                <a:lnTo>
                  <a:pt x="693" y="367"/>
                </a:lnTo>
                <a:lnTo>
                  <a:pt x="703" y="367"/>
                </a:lnTo>
                <a:lnTo>
                  <a:pt x="707" y="358"/>
                </a:lnTo>
                <a:lnTo>
                  <a:pt x="718" y="347"/>
                </a:lnTo>
                <a:lnTo>
                  <a:pt x="727" y="347"/>
                </a:lnTo>
                <a:lnTo>
                  <a:pt x="733" y="340"/>
                </a:lnTo>
                <a:lnTo>
                  <a:pt x="738" y="337"/>
                </a:lnTo>
                <a:lnTo>
                  <a:pt x="746" y="323"/>
                </a:lnTo>
                <a:lnTo>
                  <a:pt x="754" y="303"/>
                </a:lnTo>
                <a:lnTo>
                  <a:pt x="756" y="289"/>
                </a:lnTo>
                <a:lnTo>
                  <a:pt x="756" y="277"/>
                </a:lnTo>
                <a:lnTo>
                  <a:pt x="767" y="263"/>
                </a:lnTo>
                <a:lnTo>
                  <a:pt x="785" y="253"/>
                </a:lnTo>
                <a:lnTo>
                  <a:pt x="794" y="244"/>
                </a:lnTo>
                <a:lnTo>
                  <a:pt x="794" y="239"/>
                </a:lnTo>
                <a:lnTo>
                  <a:pt x="779" y="229"/>
                </a:lnTo>
                <a:lnTo>
                  <a:pt x="772" y="224"/>
                </a:lnTo>
                <a:lnTo>
                  <a:pt x="749" y="222"/>
                </a:lnTo>
                <a:lnTo>
                  <a:pt x="722" y="218"/>
                </a:lnTo>
                <a:lnTo>
                  <a:pt x="712" y="217"/>
                </a:lnTo>
                <a:lnTo>
                  <a:pt x="703" y="212"/>
                </a:lnTo>
                <a:lnTo>
                  <a:pt x="693" y="203"/>
                </a:lnTo>
                <a:lnTo>
                  <a:pt x="685" y="188"/>
                </a:lnTo>
                <a:lnTo>
                  <a:pt x="678" y="178"/>
                </a:lnTo>
                <a:lnTo>
                  <a:pt x="667" y="175"/>
                </a:lnTo>
                <a:lnTo>
                  <a:pt x="656" y="170"/>
                </a:lnTo>
                <a:lnTo>
                  <a:pt x="651" y="168"/>
                </a:lnTo>
                <a:lnTo>
                  <a:pt x="636" y="155"/>
                </a:lnTo>
                <a:lnTo>
                  <a:pt x="616" y="139"/>
                </a:lnTo>
                <a:lnTo>
                  <a:pt x="604" y="124"/>
                </a:lnTo>
                <a:lnTo>
                  <a:pt x="591" y="120"/>
                </a:lnTo>
                <a:lnTo>
                  <a:pt x="584" y="113"/>
                </a:lnTo>
                <a:lnTo>
                  <a:pt x="577" y="99"/>
                </a:lnTo>
                <a:lnTo>
                  <a:pt x="560" y="79"/>
                </a:lnTo>
                <a:lnTo>
                  <a:pt x="557" y="66"/>
                </a:lnTo>
                <a:lnTo>
                  <a:pt x="543" y="52"/>
                </a:lnTo>
                <a:lnTo>
                  <a:pt x="537" y="41"/>
                </a:lnTo>
                <a:lnTo>
                  <a:pt x="530" y="32"/>
                </a:lnTo>
                <a:lnTo>
                  <a:pt x="516" y="22"/>
                </a:lnTo>
                <a:lnTo>
                  <a:pt x="503" y="6"/>
                </a:lnTo>
                <a:lnTo>
                  <a:pt x="491" y="0"/>
                </a:lnTo>
                <a:lnTo>
                  <a:pt x="462" y="3"/>
                </a:lnTo>
                <a:lnTo>
                  <a:pt x="451" y="3"/>
                </a:lnTo>
                <a:lnTo>
                  <a:pt x="435" y="14"/>
                </a:lnTo>
                <a:lnTo>
                  <a:pt x="444" y="23"/>
                </a:lnTo>
                <a:lnTo>
                  <a:pt x="433" y="37"/>
                </a:lnTo>
                <a:lnTo>
                  <a:pt x="404" y="73"/>
                </a:lnTo>
                <a:lnTo>
                  <a:pt x="389" y="82"/>
                </a:lnTo>
                <a:lnTo>
                  <a:pt x="349" y="86"/>
                </a:lnTo>
                <a:lnTo>
                  <a:pt x="331" y="91"/>
                </a:lnTo>
                <a:lnTo>
                  <a:pt x="322" y="100"/>
                </a:lnTo>
                <a:lnTo>
                  <a:pt x="317" y="109"/>
                </a:lnTo>
                <a:lnTo>
                  <a:pt x="302" y="104"/>
                </a:lnTo>
                <a:lnTo>
                  <a:pt x="277" y="109"/>
                </a:lnTo>
                <a:lnTo>
                  <a:pt x="261" y="106"/>
                </a:lnTo>
                <a:lnTo>
                  <a:pt x="247" y="97"/>
                </a:lnTo>
                <a:lnTo>
                  <a:pt x="238" y="86"/>
                </a:lnTo>
                <a:lnTo>
                  <a:pt x="229" y="82"/>
                </a:lnTo>
                <a:lnTo>
                  <a:pt x="236" y="72"/>
                </a:lnTo>
                <a:lnTo>
                  <a:pt x="225" y="62"/>
                </a:lnTo>
                <a:lnTo>
                  <a:pt x="216" y="59"/>
                </a:lnTo>
                <a:lnTo>
                  <a:pt x="207" y="59"/>
                </a:lnTo>
                <a:lnTo>
                  <a:pt x="206" y="62"/>
                </a:lnTo>
                <a:lnTo>
                  <a:pt x="213" y="70"/>
                </a:lnTo>
                <a:lnTo>
                  <a:pt x="210" y="76"/>
                </a:lnTo>
                <a:lnTo>
                  <a:pt x="213" y="86"/>
                </a:lnTo>
                <a:lnTo>
                  <a:pt x="216" y="100"/>
                </a:lnTo>
                <a:lnTo>
                  <a:pt x="216" y="111"/>
                </a:lnTo>
                <a:lnTo>
                  <a:pt x="213" y="113"/>
                </a:lnTo>
                <a:lnTo>
                  <a:pt x="206" y="118"/>
                </a:lnTo>
                <a:lnTo>
                  <a:pt x="204" y="127"/>
                </a:lnTo>
                <a:lnTo>
                  <a:pt x="204" y="138"/>
                </a:lnTo>
                <a:lnTo>
                  <a:pt x="202" y="145"/>
                </a:lnTo>
                <a:lnTo>
                  <a:pt x="190" y="143"/>
                </a:lnTo>
                <a:lnTo>
                  <a:pt x="176" y="136"/>
                </a:lnTo>
                <a:lnTo>
                  <a:pt x="167" y="143"/>
                </a:lnTo>
                <a:lnTo>
                  <a:pt x="154" y="133"/>
                </a:lnTo>
                <a:lnTo>
                  <a:pt x="147" y="131"/>
                </a:lnTo>
                <a:lnTo>
                  <a:pt x="138" y="139"/>
                </a:lnTo>
                <a:lnTo>
                  <a:pt x="129" y="138"/>
                </a:lnTo>
                <a:lnTo>
                  <a:pt x="129" y="131"/>
                </a:lnTo>
                <a:lnTo>
                  <a:pt x="97" y="100"/>
                </a:lnTo>
                <a:lnTo>
                  <a:pt x="89" y="99"/>
                </a:lnTo>
                <a:lnTo>
                  <a:pt x="84" y="104"/>
                </a:lnTo>
                <a:lnTo>
                  <a:pt x="70" y="111"/>
                </a:lnTo>
                <a:lnTo>
                  <a:pt x="62" y="113"/>
                </a:lnTo>
                <a:lnTo>
                  <a:pt x="52" y="103"/>
                </a:lnTo>
                <a:lnTo>
                  <a:pt x="30" y="103"/>
                </a:lnTo>
                <a:lnTo>
                  <a:pt x="13" y="111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5151364" y="2397870"/>
            <a:ext cx="696912" cy="354012"/>
          </a:xfrm>
          <a:custGeom>
            <a:avLst/>
            <a:gdLst/>
            <a:ahLst/>
            <a:cxnLst/>
            <a:rect l="l" t="t" r="r" b="b"/>
            <a:pathLst>
              <a:path w="387" h="203" extrusionOk="0">
                <a:moveTo>
                  <a:pt x="113" y="79"/>
                </a:moveTo>
                <a:lnTo>
                  <a:pt x="94" y="68"/>
                </a:lnTo>
                <a:lnTo>
                  <a:pt x="91" y="54"/>
                </a:lnTo>
                <a:lnTo>
                  <a:pt x="86" y="41"/>
                </a:lnTo>
                <a:lnTo>
                  <a:pt x="77" y="27"/>
                </a:lnTo>
                <a:lnTo>
                  <a:pt x="61" y="27"/>
                </a:lnTo>
                <a:lnTo>
                  <a:pt x="50" y="33"/>
                </a:lnTo>
                <a:lnTo>
                  <a:pt x="34" y="48"/>
                </a:lnTo>
                <a:lnTo>
                  <a:pt x="16" y="84"/>
                </a:lnTo>
                <a:lnTo>
                  <a:pt x="18" y="93"/>
                </a:lnTo>
                <a:lnTo>
                  <a:pt x="18" y="103"/>
                </a:lnTo>
                <a:lnTo>
                  <a:pt x="13" y="108"/>
                </a:lnTo>
                <a:lnTo>
                  <a:pt x="6" y="116"/>
                </a:lnTo>
                <a:lnTo>
                  <a:pt x="0" y="124"/>
                </a:lnTo>
                <a:lnTo>
                  <a:pt x="4" y="133"/>
                </a:lnTo>
                <a:lnTo>
                  <a:pt x="4" y="155"/>
                </a:lnTo>
                <a:lnTo>
                  <a:pt x="7" y="172"/>
                </a:lnTo>
                <a:lnTo>
                  <a:pt x="16" y="177"/>
                </a:lnTo>
                <a:lnTo>
                  <a:pt x="31" y="170"/>
                </a:lnTo>
                <a:lnTo>
                  <a:pt x="50" y="159"/>
                </a:lnTo>
                <a:lnTo>
                  <a:pt x="58" y="151"/>
                </a:lnTo>
                <a:lnTo>
                  <a:pt x="73" y="155"/>
                </a:lnTo>
                <a:lnTo>
                  <a:pt x="88" y="159"/>
                </a:lnTo>
                <a:lnTo>
                  <a:pt x="102" y="163"/>
                </a:lnTo>
                <a:lnTo>
                  <a:pt x="112" y="167"/>
                </a:lnTo>
                <a:lnTo>
                  <a:pt x="131" y="155"/>
                </a:lnTo>
                <a:lnTo>
                  <a:pt x="140" y="155"/>
                </a:lnTo>
                <a:lnTo>
                  <a:pt x="150" y="161"/>
                </a:lnTo>
                <a:lnTo>
                  <a:pt x="164" y="165"/>
                </a:lnTo>
                <a:lnTo>
                  <a:pt x="175" y="155"/>
                </a:lnTo>
                <a:lnTo>
                  <a:pt x="193" y="151"/>
                </a:lnTo>
                <a:lnTo>
                  <a:pt x="204" y="153"/>
                </a:lnTo>
                <a:lnTo>
                  <a:pt x="213" y="170"/>
                </a:lnTo>
                <a:lnTo>
                  <a:pt x="233" y="172"/>
                </a:lnTo>
                <a:lnTo>
                  <a:pt x="257" y="170"/>
                </a:lnTo>
                <a:lnTo>
                  <a:pt x="273" y="188"/>
                </a:lnTo>
                <a:lnTo>
                  <a:pt x="284" y="200"/>
                </a:lnTo>
                <a:lnTo>
                  <a:pt x="295" y="202"/>
                </a:lnTo>
                <a:lnTo>
                  <a:pt x="313" y="195"/>
                </a:lnTo>
                <a:lnTo>
                  <a:pt x="330" y="193"/>
                </a:lnTo>
                <a:lnTo>
                  <a:pt x="341" y="184"/>
                </a:lnTo>
                <a:lnTo>
                  <a:pt x="347" y="174"/>
                </a:lnTo>
                <a:lnTo>
                  <a:pt x="368" y="151"/>
                </a:lnTo>
                <a:lnTo>
                  <a:pt x="380" y="140"/>
                </a:lnTo>
                <a:lnTo>
                  <a:pt x="386" y="122"/>
                </a:lnTo>
                <a:lnTo>
                  <a:pt x="382" y="95"/>
                </a:lnTo>
                <a:lnTo>
                  <a:pt x="373" y="88"/>
                </a:lnTo>
                <a:lnTo>
                  <a:pt x="355" y="72"/>
                </a:lnTo>
                <a:lnTo>
                  <a:pt x="347" y="54"/>
                </a:lnTo>
                <a:lnTo>
                  <a:pt x="340" y="34"/>
                </a:lnTo>
                <a:lnTo>
                  <a:pt x="325" y="21"/>
                </a:lnTo>
                <a:lnTo>
                  <a:pt x="315" y="20"/>
                </a:lnTo>
                <a:lnTo>
                  <a:pt x="284" y="21"/>
                </a:lnTo>
                <a:lnTo>
                  <a:pt x="271" y="32"/>
                </a:lnTo>
                <a:lnTo>
                  <a:pt x="261" y="34"/>
                </a:lnTo>
                <a:lnTo>
                  <a:pt x="245" y="20"/>
                </a:lnTo>
                <a:lnTo>
                  <a:pt x="231" y="14"/>
                </a:lnTo>
                <a:lnTo>
                  <a:pt x="221" y="5"/>
                </a:lnTo>
                <a:lnTo>
                  <a:pt x="215" y="3"/>
                </a:lnTo>
                <a:lnTo>
                  <a:pt x="199" y="0"/>
                </a:lnTo>
                <a:lnTo>
                  <a:pt x="185" y="5"/>
                </a:lnTo>
                <a:lnTo>
                  <a:pt x="174" y="5"/>
                </a:lnTo>
                <a:lnTo>
                  <a:pt x="167" y="10"/>
                </a:lnTo>
                <a:lnTo>
                  <a:pt x="161" y="20"/>
                </a:lnTo>
                <a:lnTo>
                  <a:pt x="161" y="41"/>
                </a:lnTo>
                <a:lnTo>
                  <a:pt x="166" y="64"/>
                </a:lnTo>
                <a:lnTo>
                  <a:pt x="166" y="74"/>
                </a:lnTo>
                <a:lnTo>
                  <a:pt x="150" y="88"/>
                </a:lnTo>
                <a:lnTo>
                  <a:pt x="140" y="97"/>
                </a:lnTo>
                <a:lnTo>
                  <a:pt x="133" y="87"/>
                </a:lnTo>
                <a:lnTo>
                  <a:pt x="113" y="79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13"/>
          <p:cNvGrpSpPr/>
          <p:nvPr/>
        </p:nvGrpSpPr>
        <p:grpSpPr>
          <a:xfrm>
            <a:off x="2398625" y="1866048"/>
            <a:ext cx="844550" cy="1370012"/>
            <a:chOff x="1057" y="1708"/>
            <a:chExt cx="470" cy="785"/>
          </a:xfrm>
        </p:grpSpPr>
        <p:sp>
          <p:nvSpPr>
            <p:cNvPr id="297" name="Google Shape;297;p13"/>
            <p:cNvSpPr/>
            <p:nvPr/>
          </p:nvSpPr>
          <p:spPr>
            <a:xfrm>
              <a:off x="1057" y="1717"/>
              <a:ext cx="470" cy="776"/>
            </a:xfrm>
            <a:custGeom>
              <a:avLst/>
              <a:gdLst/>
              <a:ahLst/>
              <a:cxnLst/>
              <a:rect l="l" t="t" r="r" b="b"/>
              <a:pathLst>
                <a:path w="470" h="776" extrusionOk="0">
                  <a:moveTo>
                    <a:pt x="140" y="498"/>
                  </a:moveTo>
                  <a:lnTo>
                    <a:pt x="162" y="518"/>
                  </a:lnTo>
                  <a:lnTo>
                    <a:pt x="153" y="536"/>
                  </a:lnTo>
                  <a:lnTo>
                    <a:pt x="139" y="552"/>
                  </a:lnTo>
                  <a:lnTo>
                    <a:pt x="117" y="562"/>
                  </a:lnTo>
                  <a:lnTo>
                    <a:pt x="101" y="572"/>
                  </a:lnTo>
                  <a:lnTo>
                    <a:pt x="83" y="573"/>
                  </a:lnTo>
                  <a:lnTo>
                    <a:pt x="74" y="581"/>
                  </a:lnTo>
                  <a:lnTo>
                    <a:pt x="87" y="604"/>
                  </a:lnTo>
                  <a:lnTo>
                    <a:pt x="108" y="604"/>
                  </a:lnTo>
                  <a:lnTo>
                    <a:pt x="117" y="606"/>
                  </a:lnTo>
                  <a:lnTo>
                    <a:pt x="117" y="621"/>
                  </a:lnTo>
                  <a:lnTo>
                    <a:pt x="128" y="621"/>
                  </a:lnTo>
                  <a:lnTo>
                    <a:pt x="137" y="617"/>
                  </a:lnTo>
                  <a:lnTo>
                    <a:pt x="142" y="633"/>
                  </a:lnTo>
                  <a:lnTo>
                    <a:pt x="154" y="646"/>
                  </a:lnTo>
                  <a:lnTo>
                    <a:pt x="173" y="646"/>
                  </a:lnTo>
                  <a:lnTo>
                    <a:pt x="188" y="642"/>
                  </a:lnTo>
                  <a:lnTo>
                    <a:pt x="199" y="646"/>
                  </a:lnTo>
                  <a:lnTo>
                    <a:pt x="169" y="671"/>
                  </a:lnTo>
                  <a:lnTo>
                    <a:pt x="157" y="678"/>
                  </a:lnTo>
                  <a:lnTo>
                    <a:pt x="142" y="671"/>
                  </a:lnTo>
                  <a:lnTo>
                    <a:pt x="108" y="658"/>
                  </a:lnTo>
                  <a:lnTo>
                    <a:pt x="90" y="658"/>
                  </a:lnTo>
                  <a:lnTo>
                    <a:pt x="75" y="671"/>
                  </a:lnTo>
                  <a:lnTo>
                    <a:pt x="54" y="689"/>
                  </a:lnTo>
                  <a:lnTo>
                    <a:pt x="42" y="698"/>
                  </a:lnTo>
                  <a:lnTo>
                    <a:pt x="29" y="702"/>
                  </a:lnTo>
                  <a:lnTo>
                    <a:pt x="13" y="710"/>
                  </a:lnTo>
                  <a:lnTo>
                    <a:pt x="2" y="719"/>
                  </a:lnTo>
                  <a:lnTo>
                    <a:pt x="0" y="725"/>
                  </a:lnTo>
                  <a:lnTo>
                    <a:pt x="13" y="727"/>
                  </a:lnTo>
                  <a:lnTo>
                    <a:pt x="22" y="737"/>
                  </a:lnTo>
                  <a:lnTo>
                    <a:pt x="36" y="743"/>
                  </a:lnTo>
                  <a:lnTo>
                    <a:pt x="49" y="737"/>
                  </a:lnTo>
                  <a:lnTo>
                    <a:pt x="61" y="731"/>
                  </a:lnTo>
                  <a:lnTo>
                    <a:pt x="75" y="733"/>
                  </a:lnTo>
                  <a:lnTo>
                    <a:pt x="94" y="744"/>
                  </a:lnTo>
                  <a:lnTo>
                    <a:pt x="114" y="752"/>
                  </a:lnTo>
                  <a:lnTo>
                    <a:pt x="127" y="744"/>
                  </a:lnTo>
                  <a:lnTo>
                    <a:pt x="133" y="730"/>
                  </a:lnTo>
                  <a:lnTo>
                    <a:pt x="154" y="717"/>
                  </a:lnTo>
                  <a:lnTo>
                    <a:pt x="167" y="717"/>
                  </a:lnTo>
                  <a:lnTo>
                    <a:pt x="180" y="731"/>
                  </a:lnTo>
                  <a:lnTo>
                    <a:pt x="190" y="739"/>
                  </a:lnTo>
                  <a:lnTo>
                    <a:pt x="205" y="739"/>
                  </a:lnTo>
                  <a:lnTo>
                    <a:pt x="226" y="741"/>
                  </a:lnTo>
                  <a:lnTo>
                    <a:pt x="240" y="746"/>
                  </a:lnTo>
                  <a:lnTo>
                    <a:pt x="253" y="737"/>
                  </a:lnTo>
                  <a:lnTo>
                    <a:pt x="264" y="737"/>
                  </a:lnTo>
                  <a:lnTo>
                    <a:pt x="276" y="743"/>
                  </a:lnTo>
                  <a:lnTo>
                    <a:pt x="289" y="758"/>
                  </a:lnTo>
                  <a:lnTo>
                    <a:pt x="307" y="760"/>
                  </a:lnTo>
                  <a:lnTo>
                    <a:pt x="327" y="764"/>
                  </a:lnTo>
                  <a:lnTo>
                    <a:pt x="341" y="771"/>
                  </a:lnTo>
                  <a:lnTo>
                    <a:pt x="357" y="775"/>
                  </a:lnTo>
                  <a:lnTo>
                    <a:pt x="370" y="768"/>
                  </a:lnTo>
                  <a:lnTo>
                    <a:pt x="388" y="758"/>
                  </a:lnTo>
                  <a:lnTo>
                    <a:pt x="400" y="755"/>
                  </a:lnTo>
                  <a:lnTo>
                    <a:pt x="413" y="752"/>
                  </a:lnTo>
                  <a:lnTo>
                    <a:pt x="427" y="741"/>
                  </a:lnTo>
                  <a:lnTo>
                    <a:pt x="417" y="730"/>
                  </a:lnTo>
                  <a:lnTo>
                    <a:pt x="395" y="717"/>
                  </a:lnTo>
                  <a:lnTo>
                    <a:pt x="388" y="710"/>
                  </a:lnTo>
                  <a:lnTo>
                    <a:pt x="388" y="702"/>
                  </a:lnTo>
                  <a:lnTo>
                    <a:pt x="397" y="694"/>
                  </a:lnTo>
                  <a:lnTo>
                    <a:pt x="413" y="692"/>
                  </a:lnTo>
                  <a:lnTo>
                    <a:pt x="429" y="685"/>
                  </a:lnTo>
                  <a:lnTo>
                    <a:pt x="454" y="658"/>
                  </a:lnTo>
                  <a:lnTo>
                    <a:pt x="465" y="644"/>
                  </a:lnTo>
                  <a:lnTo>
                    <a:pt x="469" y="621"/>
                  </a:lnTo>
                  <a:lnTo>
                    <a:pt x="469" y="608"/>
                  </a:lnTo>
                  <a:lnTo>
                    <a:pt x="457" y="599"/>
                  </a:lnTo>
                  <a:lnTo>
                    <a:pt x="442" y="587"/>
                  </a:lnTo>
                  <a:lnTo>
                    <a:pt x="429" y="581"/>
                  </a:lnTo>
                  <a:lnTo>
                    <a:pt x="413" y="583"/>
                  </a:lnTo>
                  <a:lnTo>
                    <a:pt x="403" y="588"/>
                  </a:lnTo>
                  <a:lnTo>
                    <a:pt x="400" y="579"/>
                  </a:lnTo>
                  <a:lnTo>
                    <a:pt x="408" y="563"/>
                  </a:lnTo>
                  <a:lnTo>
                    <a:pt x="411" y="552"/>
                  </a:lnTo>
                  <a:lnTo>
                    <a:pt x="409" y="531"/>
                  </a:lnTo>
                  <a:lnTo>
                    <a:pt x="408" y="501"/>
                  </a:lnTo>
                  <a:lnTo>
                    <a:pt x="413" y="479"/>
                  </a:lnTo>
                  <a:lnTo>
                    <a:pt x="409" y="465"/>
                  </a:lnTo>
                  <a:lnTo>
                    <a:pt x="400" y="448"/>
                  </a:lnTo>
                  <a:lnTo>
                    <a:pt x="376" y="408"/>
                  </a:lnTo>
                  <a:lnTo>
                    <a:pt x="367" y="390"/>
                  </a:lnTo>
                  <a:lnTo>
                    <a:pt x="363" y="366"/>
                  </a:lnTo>
                  <a:lnTo>
                    <a:pt x="361" y="353"/>
                  </a:lnTo>
                  <a:lnTo>
                    <a:pt x="367" y="330"/>
                  </a:lnTo>
                  <a:lnTo>
                    <a:pt x="367" y="312"/>
                  </a:lnTo>
                  <a:lnTo>
                    <a:pt x="363" y="293"/>
                  </a:lnTo>
                  <a:lnTo>
                    <a:pt x="354" y="284"/>
                  </a:lnTo>
                  <a:lnTo>
                    <a:pt x="336" y="266"/>
                  </a:lnTo>
                  <a:lnTo>
                    <a:pt x="323" y="260"/>
                  </a:lnTo>
                  <a:lnTo>
                    <a:pt x="309" y="258"/>
                  </a:lnTo>
                  <a:lnTo>
                    <a:pt x="300" y="257"/>
                  </a:lnTo>
                  <a:lnTo>
                    <a:pt x="300" y="247"/>
                  </a:lnTo>
                  <a:lnTo>
                    <a:pt x="305" y="239"/>
                  </a:lnTo>
                  <a:lnTo>
                    <a:pt x="321" y="238"/>
                  </a:lnTo>
                  <a:lnTo>
                    <a:pt x="334" y="243"/>
                  </a:lnTo>
                  <a:lnTo>
                    <a:pt x="343" y="245"/>
                  </a:lnTo>
                  <a:lnTo>
                    <a:pt x="350" y="235"/>
                  </a:lnTo>
                  <a:lnTo>
                    <a:pt x="348" y="224"/>
                  </a:lnTo>
                  <a:lnTo>
                    <a:pt x="403" y="172"/>
                  </a:lnTo>
                  <a:lnTo>
                    <a:pt x="413" y="160"/>
                  </a:lnTo>
                  <a:lnTo>
                    <a:pt x="413" y="137"/>
                  </a:lnTo>
                  <a:lnTo>
                    <a:pt x="400" y="125"/>
                  </a:lnTo>
                  <a:lnTo>
                    <a:pt x="384" y="123"/>
                  </a:lnTo>
                  <a:lnTo>
                    <a:pt x="370" y="103"/>
                  </a:lnTo>
                  <a:lnTo>
                    <a:pt x="343" y="103"/>
                  </a:lnTo>
                  <a:lnTo>
                    <a:pt x="318" y="106"/>
                  </a:lnTo>
                  <a:lnTo>
                    <a:pt x="314" y="104"/>
                  </a:lnTo>
                  <a:lnTo>
                    <a:pt x="307" y="95"/>
                  </a:lnTo>
                  <a:lnTo>
                    <a:pt x="318" y="86"/>
                  </a:lnTo>
                  <a:lnTo>
                    <a:pt x="330" y="75"/>
                  </a:lnTo>
                  <a:lnTo>
                    <a:pt x="354" y="54"/>
                  </a:lnTo>
                  <a:lnTo>
                    <a:pt x="373" y="52"/>
                  </a:lnTo>
                  <a:lnTo>
                    <a:pt x="390" y="39"/>
                  </a:lnTo>
                  <a:lnTo>
                    <a:pt x="408" y="25"/>
                  </a:lnTo>
                  <a:lnTo>
                    <a:pt x="368" y="16"/>
                  </a:lnTo>
                  <a:lnTo>
                    <a:pt x="351" y="14"/>
                  </a:lnTo>
                  <a:lnTo>
                    <a:pt x="332" y="12"/>
                  </a:lnTo>
                  <a:lnTo>
                    <a:pt x="309" y="0"/>
                  </a:lnTo>
                  <a:lnTo>
                    <a:pt x="288" y="23"/>
                  </a:lnTo>
                  <a:lnTo>
                    <a:pt x="289" y="34"/>
                  </a:lnTo>
                  <a:lnTo>
                    <a:pt x="278" y="39"/>
                  </a:lnTo>
                  <a:lnTo>
                    <a:pt x="260" y="50"/>
                  </a:lnTo>
                  <a:lnTo>
                    <a:pt x="242" y="57"/>
                  </a:lnTo>
                  <a:lnTo>
                    <a:pt x="242" y="73"/>
                  </a:lnTo>
                  <a:lnTo>
                    <a:pt x="240" y="86"/>
                  </a:lnTo>
                  <a:lnTo>
                    <a:pt x="224" y="108"/>
                  </a:lnTo>
                  <a:lnTo>
                    <a:pt x="199" y="136"/>
                  </a:lnTo>
                  <a:lnTo>
                    <a:pt x="190" y="149"/>
                  </a:lnTo>
                  <a:lnTo>
                    <a:pt x="195" y="158"/>
                  </a:lnTo>
                  <a:lnTo>
                    <a:pt x="221" y="157"/>
                  </a:lnTo>
                  <a:lnTo>
                    <a:pt x="222" y="161"/>
                  </a:lnTo>
                  <a:lnTo>
                    <a:pt x="222" y="172"/>
                  </a:lnTo>
                  <a:lnTo>
                    <a:pt x="188" y="216"/>
                  </a:lnTo>
                  <a:lnTo>
                    <a:pt x="175" y="239"/>
                  </a:lnTo>
                  <a:lnTo>
                    <a:pt x="167" y="260"/>
                  </a:lnTo>
                  <a:lnTo>
                    <a:pt x="175" y="270"/>
                  </a:lnTo>
                  <a:lnTo>
                    <a:pt x="191" y="251"/>
                  </a:lnTo>
                  <a:lnTo>
                    <a:pt x="208" y="230"/>
                  </a:lnTo>
                  <a:lnTo>
                    <a:pt x="219" y="235"/>
                  </a:lnTo>
                  <a:lnTo>
                    <a:pt x="221" y="267"/>
                  </a:lnTo>
                  <a:lnTo>
                    <a:pt x="222" y="290"/>
                  </a:lnTo>
                  <a:lnTo>
                    <a:pt x="201" y="301"/>
                  </a:lnTo>
                  <a:lnTo>
                    <a:pt x="188" y="314"/>
                  </a:lnTo>
                  <a:lnTo>
                    <a:pt x="182" y="326"/>
                  </a:lnTo>
                  <a:lnTo>
                    <a:pt x="210" y="348"/>
                  </a:lnTo>
                  <a:lnTo>
                    <a:pt x="234" y="345"/>
                  </a:lnTo>
                  <a:lnTo>
                    <a:pt x="240" y="358"/>
                  </a:lnTo>
                  <a:lnTo>
                    <a:pt x="264" y="343"/>
                  </a:lnTo>
                  <a:lnTo>
                    <a:pt x="262" y="355"/>
                  </a:lnTo>
                  <a:lnTo>
                    <a:pt x="242" y="380"/>
                  </a:lnTo>
                  <a:lnTo>
                    <a:pt x="251" y="407"/>
                  </a:lnTo>
                  <a:lnTo>
                    <a:pt x="253" y="421"/>
                  </a:lnTo>
                  <a:lnTo>
                    <a:pt x="275" y="424"/>
                  </a:lnTo>
                  <a:lnTo>
                    <a:pt x="276" y="437"/>
                  </a:lnTo>
                  <a:lnTo>
                    <a:pt x="251" y="467"/>
                  </a:lnTo>
                  <a:lnTo>
                    <a:pt x="242" y="464"/>
                  </a:lnTo>
                  <a:lnTo>
                    <a:pt x="233" y="473"/>
                  </a:lnTo>
                  <a:lnTo>
                    <a:pt x="230" y="488"/>
                  </a:lnTo>
                  <a:lnTo>
                    <a:pt x="205" y="474"/>
                  </a:lnTo>
                  <a:lnTo>
                    <a:pt x="140" y="498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226" y="2093"/>
              <a:ext cx="40" cy="29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0" y="0"/>
                  </a:moveTo>
                  <a:lnTo>
                    <a:pt x="37" y="2"/>
                  </a:lnTo>
                  <a:lnTo>
                    <a:pt x="39" y="12"/>
                  </a:lnTo>
                  <a:lnTo>
                    <a:pt x="21" y="23"/>
                  </a:lnTo>
                  <a:lnTo>
                    <a:pt x="2" y="28"/>
                  </a:lnTo>
                  <a:lnTo>
                    <a:pt x="0" y="15"/>
                  </a:lnTo>
                  <a:lnTo>
                    <a:pt x="20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199" y="1911"/>
              <a:ext cx="40" cy="2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33" y="0"/>
                  </a:moveTo>
                  <a:lnTo>
                    <a:pt x="39" y="13"/>
                  </a:lnTo>
                  <a:lnTo>
                    <a:pt x="20" y="24"/>
                  </a:lnTo>
                  <a:lnTo>
                    <a:pt x="5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3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256" y="1769"/>
              <a:ext cx="22" cy="55"/>
            </a:xfrm>
            <a:custGeom>
              <a:avLst/>
              <a:gdLst/>
              <a:ahLst/>
              <a:cxnLst/>
              <a:rect l="l" t="t" r="r" b="b"/>
              <a:pathLst>
                <a:path w="22" h="55" extrusionOk="0">
                  <a:moveTo>
                    <a:pt x="9" y="54"/>
                  </a:moveTo>
                  <a:lnTo>
                    <a:pt x="21" y="40"/>
                  </a:lnTo>
                  <a:lnTo>
                    <a:pt x="16" y="22"/>
                  </a:lnTo>
                  <a:lnTo>
                    <a:pt x="14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5"/>
                  </a:lnTo>
                  <a:lnTo>
                    <a:pt x="9" y="54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102" y="1981"/>
              <a:ext cx="102" cy="103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36" y="0"/>
                  </a:moveTo>
                  <a:lnTo>
                    <a:pt x="58" y="0"/>
                  </a:lnTo>
                  <a:lnTo>
                    <a:pt x="76" y="4"/>
                  </a:lnTo>
                  <a:lnTo>
                    <a:pt x="88" y="21"/>
                  </a:lnTo>
                  <a:lnTo>
                    <a:pt x="98" y="47"/>
                  </a:lnTo>
                  <a:lnTo>
                    <a:pt x="101" y="70"/>
                  </a:lnTo>
                  <a:lnTo>
                    <a:pt x="89" y="81"/>
                  </a:lnTo>
                  <a:lnTo>
                    <a:pt x="85" y="97"/>
                  </a:lnTo>
                  <a:lnTo>
                    <a:pt x="74" y="102"/>
                  </a:lnTo>
                  <a:lnTo>
                    <a:pt x="63" y="89"/>
                  </a:lnTo>
                  <a:lnTo>
                    <a:pt x="52" y="64"/>
                  </a:lnTo>
                  <a:lnTo>
                    <a:pt x="45" y="55"/>
                  </a:lnTo>
                  <a:lnTo>
                    <a:pt x="25" y="53"/>
                  </a:lnTo>
                  <a:lnTo>
                    <a:pt x="0" y="27"/>
                  </a:lnTo>
                  <a:lnTo>
                    <a:pt x="36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252" y="1708"/>
              <a:ext cx="53" cy="40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46" y="0"/>
                  </a:moveTo>
                  <a:lnTo>
                    <a:pt x="52" y="9"/>
                  </a:lnTo>
                  <a:lnTo>
                    <a:pt x="32" y="21"/>
                  </a:lnTo>
                  <a:lnTo>
                    <a:pt x="13" y="39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1" y="0"/>
                  </a:lnTo>
                  <a:lnTo>
                    <a:pt x="46" y="0"/>
                  </a:lnTo>
                </a:path>
              </a:pathLst>
            </a:custGeom>
            <a:solidFill>
              <a:schemeClr val="l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3"/>
          <p:cNvGrpSpPr/>
          <p:nvPr/>
        </p:nvGrpSpPr>
        <p:grpSpPr>
          <a:xfrm>
            <a:off x="5841926" y="4640806"/>
            <a:ext cx="2555875" cy="1220788"/>
            <a:chOff x="2980" y="3262"/>
            <a:chExt cx="1420" cy="698"/>
          </a:xfrm>
        </p:grpSpPr>
        <p:sp>
          <p:nvSpPr>
            <p:cNvPr id="304" name="Google Shape;304;p13"/>
            <p:cNvSpPr/>
            <p:nvPr/>
          </p:nvSpPr>
          <p:spPr>
            <a:xfrm>
              <a:off x="2980" y="3430"/>
              <a:ext cx="208" cy="17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36" y="29"/>
                  </a:moveTo>
                  <a:lnTo>
                    <a:pt x="33" y="74"/>
                  </a:lnTo>
                  <a:lnTo>
                    <a:pt x="0" y="122"/>
                  </a:lnTo>
                  <a:lnTo>
                    <a:pt x="7" y="131"/>
                  </a:lnTo>
                  <a:lnTo>
                    <a:pt x="44" y="128"/>
                  </a:lnTo>
                  <a:lnTo>
                    <a:pt x="27" y="149"/>
                  </a:lnTo>
                  <a:lnTo>
                    <a:pt x="20" y="157"/>
                  </a:lnTo>
                  <a:lnTo>
                    <a:pt x="22" y="178"/>
                  </a:lnTo>
                  <a:lnTo>
                    <a:pt x="51" y="145"/>
                  </a:lnTo>
                  <a:lnTo>
                    <a:pt x="69" y="136"/>
                  </a:lnTo>
                  <a:lnTo>
                    <a:pt x="101" y="95"/>
                  </a:lnTo>
                  <a:lnTo>
                    <a:pt x="137" y="74"/>
                  </a:lnTo>
                  <a:lnTo>
                    <a:pt x="193" y="72"/>
                  </a:lnTo>
                  <a:lnTo>
                    <a:pt x="207" y="66"/>
                  </a:lnTo>
                  <a:lnTo>
                    <a:pt x="204" y="54"/>
                  </a:lnTo>
                  <a:lnTo>
                    <a:pt x="177" y="31"/>
                  </a:lnTo>
                  <a:lnTo>
                    <a:pt x="164" y="33"/>
                  </a:lnTo>
                  <a:lnTo>
                    <a:pt x="160" y="27"/>
                  </a:lnTo>
                  <a:lnTo>
                    <a:pt x="144" y="27"/>
                  </a:lnTo>
                  <a:lnTo>
                    <a:pt x="121" y="2"/>
                  </a:lnTo>
                  <a:lnTo>
                    <a:pt x="96" y="0"/>
                  </a:lnTo>
                  <a:lnTo>
                    <a:pt x="74" y="6"/>
                  </a:lnTo>
                  <a:lnTo>
                    <a:pt x="54" y="15"/>
                  </a:lnTo>
                  <a:lnTo>
                    <a:pt x="36" y="29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011" y="3262"/>
              <a:ext cx="1389" cy="698"/>
            </a:xfrm>
            <a:custGeom>
              <a:avLst/>
              <a:gdLst/>
              <a:ahLst/>
              <a:cxnLst/>
              <a:rect l="l" t="t" r="r" b="b"/>
              <a:pathLst>
                <a:path w="1389" h="698" extrusionOk="0">
                  <a:moveTo>
                    <a:pt x="185" y="295"/>
                  </a:moveTo>
                  <a:lnTo>
                    <a:pt x="190" y="269"/>
                  </a:lnTo>
                  <a:lnTo>
                    <a:pt x="229" y="265"/>
                  </a:lnTo>
                  <a:lnTo>
                    <a:pt x="239" y="265"/>
                  </a:lnTo>
                  <a:lnTo>
                    <a:pt x="220" y="249"/>
                  </a:lnTo>
                  <a:lnTo>
                    <a:pt x="193" y="242"/>
                  </a:lnTo>
                  <a:lnTo>
                    <a:pt x="193" y="227"/>
                  </a:lnTo>
                  <a:lnTo>
                    <a:pt x="249" y="211"/>
                  </a:lnTo>
                  <a:lnTo>
                    <a:pt x="294" y="207"/>
                  </a:lnTo>
                  <a:lnTo>
                    <a:pt x="326" y="191"/>
                  </a:lnTo>
                  <a:lnTo>
                    <a:pt x="346" y="199"/>
                  </a:lnTo>
                  <a:lnTo>
                    <a:pt x="360" y="177"/>
                  </a:lnTo>
                  <a:lnTo>
                    <a:pt x="397" y="145"/>
                  </a:lnTo>
                  <a:lnTo>
                    <a:pt x="419" y="125"/>
                  </a:lnTo>
                  <a:lnTo>
                    <a:pt x="438" y="114"/>
                  </a:lnTo>
                  <a:lnTo>
                    <a:pt x="473" y="114"/>
                  </a:lnTo>
                  <a:lnTo>
                    <a:pt x="508" y="104"/>
                  </a:lnTo>
                  <a:lnTo>
                    <a:pt x="563" y="85"/>
                  </a:lnTo>
                  <a:lnTo>
                    <a:pt x="573" y="85"/>
                  </a:lnTo>
                  <a:lnTo>
                    <a:pt x="590" y="100"/>
                  </a:lnTo>
                  <a:lnTo>
                    <a:pt x="605" y="112"/>
                  </a:lnTo>
                  <a:lnTo>
                    <a:pt x="627" y="100"/>
                  </a:lnTo>
                  <a:lnTo>
                    <a:pt x="651" y="112"/>
                  </a:lnTo>
                  <a:lnTo>
                    <a:pt x="666" y="122"/>
                  </a:lnTo>
                  <a:lnTo>
                    <a:pt x="686" y="125"/>
                  </a:lnTo>
                  <a:lnTo>
                    <a:pt x="698" y="134"/>
                  </a:lnTo>
                  <a:lnTo>
                    <a:pt x="708" y="118"/>
                  </a:lnTo>
                  <a:lnTo>
                    <a:pt x="744" y="130"/>
                  </a:lnTo>
                  <a:lnTo>
                    <a:pt x="801" y="134"/>
                  </a:lnTo>
                  <a:lnTo>
                    <a:pt x="852" y="125"/>
                  </a:lnTo>
                  <a:lnTo>
                    <a:pt x="874" y="114"/>
                  </a:lnTo>
                  <a:lnTo>
                    <a:pt x="886" y="108"/>
                  </a:lnTo>
                  <a:lnTo>
                    <a:pt x="901" y="96"/>
                  </a:lnTo>
                  <a:lnTo>
                    <a:pt x="930" y="104"/>
                  </a:lnTo>
                  <a:lnTo>
                    <a:pt x="952" y="100"/>
                  </a:lnTo>
                  <a:lnTo>
                    <a:pt x="977" y="81"/>
                  </a:lnTo>
                  <a:lnTo>
                    <a:pt x="1011" y="58"/>
                  </a:lnTo>
                  <a:lnTo>
                    <a:pt x="1014" y="42"/>
                  </a:lnTo>
                  <a:lnTo>
                    <a:pt x="1018" y="27"/>
                  </a:lnTo>
                  <a:lnTo>
                    <a:pt x="1038" y="23"/>
                  </a:lnTo>
                  <a:lnTo>
                    <a:pt x="1057" y="27"/>
                  </a:lnTo>
                  <a:lnTo>
                    <a:pt x="1087" y="27"/>
                  </a:lnTo>
                  <a:lnTo>
                    <a:pt x="1099" y="15"/>
                  </a:lnTo>
                  <a:lnTo>
                    <a:pt x="1114" y="0"/>
                  </a:lnTo>
                  <a:lnTo>
                    <a:pt x="1131" y="4"/>
                  </a:lnTo>
                  <a:lnTo>
                    <a:pt x="1138" y="20"/>
                  </a:lnTo>
                  <a:lnTo>
                    <a:pt x="1180" y="27"/>
                  </a:lnTo>
                  <a:lnTo>
                    <a:pt x="1207" y="88"/>
                  </a:lnTo>
                  <a:lnTo>
                    <a:pt x="1292" y="92"/>
                  </a:lnTo>
                  <a:lnTo>
                    <a:pt x="1319" y="125"/>
                  </a:lnTo>
                  <a:lnTo>
                    <a:pt x="1280" y="177"/>
                  </a:lnTo>
                  <a:lnTo>
                    <a:pt x="1300" y="191"/>
                  </a:lnTo>
                  <a:lnTo>
                    <a:pt x="1295" y="227"/>
                  </a:lnTo>
                  <a:lnTo>
                    <a:pt x="1327" y="238"/>
                  </a:lnTo>
                  <a:lnTo>
                    <a:pt x="1311" y="288"/>
                  </a:lnTo>
                  <a:lnTo>
                    <a:pt x="1334" y="288"/>
                  </a:lnTo>
                  <a:lnTo>
                    <a:pt x="1361" y="295"/>
                  </a:lnTo>
                  <a:lnTo>
                    <a:pt x="1357" y="311"/>
                  </a:lnTo>
                  <a:lnTo>
                    <a:pt x="1365" y="335"/>
                  </a:lnTo>
                  <a:lnTo>
                    <a:pt x="1388" y="358"/>
                  </a:lnTo>
                  <a:lnTo>
                    <a:pt x="1373" y="365"/>
                  </a:lnTo>
                  <a:lnTo>
                    <a:pt x="1354" y="369"/>
                  </a:lnTo>
                  <a:lnTo>
                    <a:pt x="1315" y="376"/>
                  </a:lnTo>
                  <a:lnTo>
                    <a:pt x="1300" y="385"/>
                  </a:lnTo>
                  <a:lnTo>
                    <a:pt x="1280" y="369"/>
                  </a:lnTo>
                  <a:lnTo>
                    <a:pt x="1280" y="381"/>
                  </a:lnTo>
                  <a:lnTo>
                    <a:pt x="1268" y="388"/>
                  </a:lnTo>
                  <a:lnTo>
                    <a:pt x="1249" y="392"/>
                  </a:lnTo>
                  <a:lnTo>
                    <a:pt x="1234" y="374"/>
                  </a:lnTo>
                  <a:lnTo>
                    <a:pt x="1212" y="385"/>
                  </a:lnTo>
                  <a:lnTo>
                    <a:pt x="1219" y="401"/>
                  </a:lnTo>
                  <a:lnTo>
                    <a:pt x="1199" y="401"/>
                  </a:lnTo>
                  <a:lnTo>
                    <a:pt x="1168" y="401"/>
                  </a:lnTo>
                  <a:lnTo>
                    <a:pt x="1158" y="415"/>
                  </a:lnTo>
                  <a:lnTo>
                    <a:pt x="1141" y="412"/>
                  </a:lnTo>
                  <a:lnTo>
                    <a:pt x="1126" y="415"/>
                  </a:lnTo>
                  <a:lnTo>
                    <a:pt x="1126" y="426"/>
                  </a:lnTo>
                  <a:lnTo>
                    <a:pt x="1104" y="450"/>
                  </a:lnTo>
                  <a:lnTo>
                    <a:pt x="1072" y="477"/>
                  </a:lnTo>
                  <a:lnTo>
                    <a:pt x="1022" y="481"/>
                  </a:lnTo>
                  <a:lnTo>
                    <a:pt x="1018" y="496"/>
                  </a:lnTo>
                  <a:lnTo>
                    <a:pt x="1014" y="504"/>
                  </a:lnTo>
                  <a:lnTo>
                    <a:pt x="987" y="504"/>
                  </a:lnTo>
                  <a:lnTo>
                    <a:pt x="960" y="511"/>
                  </a:lnTo>
                  <a:lnTo>
                    <a:pt x="937" y="504"/>
                  </a:lnTo>
                  <a:lnTo>
                    <a:pt x="925" y="496"/>
                  </a:lnTo>
                  <a:lnTo>
                    <a:pt x="911" y="511"/>
                  </a:lnTo>
                  <a:lnTo>
                    <a:pt x="874" y="528"/>
                  </a:lnTo>
                  <a:lnTo>
                    <a:pt x="832" y="528"/>
                  </a:lnTo>
                  <a:lnTo>
                    <a:pt x="808" y="519"/>
                  </a:lnTo>
                  <a:lnTo>
                    <a:pt x="790" y="539"/>
                  </a:lnTo>
                  <a:lnTo>
                    <a:pt x="793" y="570"/>
                  </a:lnTo>
                  <a:lnTo>
                    <a:pt x="771" y="611"/>
                  </a:lnTo>
                  <a:lnTo>
                    <a:pt x="752" y="620"/>
                  </a:lnTo>
                  <a:lnTo>
                    <a:pt x="736" y="593"/>
                  </a:lnTo>
                  <a:lnTo>
                    <a:pt x="727" y="582"/>
                  </a:lnTo>
                  <a:lnTo>
                    <a:pt x="736" y="562"/>
                  </a:lnTo>
                  <a:lnTo>
                    <a:pt x="744" y="550"/>
                  </a:lnTo>
                  <a:lnTo>
                    <a:pt x="736" y="543"/>
                  </a:lnTo>
                  <a:lnTo>
                    <a:pt x="725" y="543"/>
                  </a:lnTo>
                  <a:lnTo>
                    <a:pt x="713" y="562"/>
                  </a:lnTo>
                  <a:lnTo>
                    <a:pt x="689" y="582"/>
                  </a:lnTo>
                  <a:lnTo>
                    <a:pt x="666" y="573"/>
                  </a:lnTo>
                  <a:lnTo>
                    <a:pt x="635" y="570"/>
                  </a:lnTo>
                  <a:lnTo>
                    <a:pt x="600" y="616"/>
                  </a:lnTo>
                  <a:lnTo>
                    <a:pt x="590" y="624"/>
                  </a:lnTo>
                  <a:lnTo>
                    <a:pt x="585" y="636"/>
                  </a:lnTo>
                  <a:lnTo>
                    <a:pt x="535" y="651"/>
                  </a:lnTo>
                  <a:lnTo>
                    <a:pt x="524" y="651"/>
                  </a:lnTo>
                  <a:lnTo>
                    <a:pt x="436" y="624"/>
                  </a:lnTo>
                  <a:lnTo>
                    <a:pt x="408" y="620"/>
                  </a:lnTo>
                  <a:lnTo>
                    <a:pt x="377" y="611"/>
                  </a:lnTo>
                  <a:lnTo>
                    <a:pt x="346" y="609"/>
                  </a:lnTo>
                  <a:lnTo>
                    <a:pt x="338" y="628"/>
                  </a:lnTo>
                  <a:lnTo>
                    <a:pt x="333" y="655"/>
                  </a:lnTo>
                  <a:lnTo>
                    <a:pt x="330" y="663"/>
                  </a:lnTo>
                  <a:lnTo>
                    <a:pt x="306" y="670"/>
                  </a:lnTo>
                  <a:lnTo>
                    <a:pt x="303" y="670"/>
                  </a:lnTo>
                  <a:lnTo>
                    <a:pt x="276" y="697"/>
                  </a:lnTo>
                  <a:lnTo>
                    <a:pt x="260" y="697"/>
                  </a:lnTo>
                  <a:lnTo>
                    <a:pt x="253" y="677"/>
                  </a:lnTo>
                  <a:lnTo>
                    <a:pt x="242" y="674"/>
                  </a:lnTo>
                  <a:lnTo>
                    <a:pt x="229" y="663"/>
                  </a:lnTo>
                  <a:lnTo>
                    <a:pt x="224" y="647"/>
                  </a:lnTo>
                  <a:lnTo>
                    <a:pt x="193" y="643"/>
                  </a:lnTo>
                  <a:lnTo>
                    <a:pt x="177" y="636"/>
                  </a:lnTo>
                  <a:lnTo>
                    <a:pt x="174" y="628"/>
                  </a:lnTo>
                  <a:lnTo>
                    <a:pt x="154" y="628"/>
                  </a:lnTo>
                  <a:lnTo>
                    <a:pt x="139" y="611"/>
                  </a:lnTo>
                  <a:lnTo>
                    <a:pt x="136" y="604"/>
                  </a:lnTo>
                  <a:lnTo>
                    <a:pt x="120" y="611"/>
                  </a:lnTo>
                  <a:lnTo>
                    <a:pt x="104" y="609"/>
                  </a:lnTo>
                  <a:lnTo>
                    <a:pt x="97" y="604"/>
                  </a:lnTo>
                  <a:lnTo>
                    <a:pt x="100" y="589"/>
                  </a:lnTo>
                  <a:lnTo>
                    <a:pt x="77" y="573"/>
                  </a:lnTo>
                  <a:lnTo>
                    <a:pt x="82" y="562"/>
                  </a:lnTo>
                  <a:lnTo>
                    <a:pt x="89" y="555"/>
                  </a:lnTo>
                  <a:lnTo>
                    <a:pt x="66" y="539"/>
                  </a:lnTo>
                  <a:lnTo>
                    <a:pt x="7" y="516"/>
                  </a:lnTo>
                  <a:lnTo>
                    <a:pt x="16" y="493"/>
                  </a:lnTo>
                  <a:lnTo>
                    <a:pt x="35" y="493"/>
                  </a:lnTo>
                  <a:lnTo>
                    <a:pt x="43" y="508"/>
                  </a:lnTo>
                  <a:lnTo>
                    <a:pt x="39" y="484"/>
                  </a:lnTo>
                  <a:lnTo>
                    <a:pt x="50" y="466"/>
                  </a:lnTo>
                  <a:lnTo>
                    <a:pt x="59" y="446"/>
                  </a:lnTo>
                  <a:lnTo>
                    <a:pt x="39" y="430"/>
                  </a:lnTo>
                  <a:lnTo>
                    <a:pt x="23" y="415"/>
                  </a:lnTo>
                  <a:lnTo>
                    <a:pt x="23" y="401"/>
                  </a:lnTo>
                  <a:lnTo>
                    <a:pt x="7" y="401"/>
                  </a:lnTo>
                  <a:lnTo>
                    <a:pt x="0" y="396"/>
                  </a:lnTo>
                  <a:lnTo>
                    <a:pt x="5" y="361"/>
                  </a:lnTo>
                  <a:lnTo>
                    <a:pt x="32" y="311"/>
                  </a:lnTo>
                  <a:lnTo>
                    <a:pt x="35" y="311"/>
                  </a:lnTo>
                  <a:lnTo>
                    <a:pt x="59" y="311"/>
                  </a:lnTo>
                  <a:lnTo>
                    <a:pt x="77" y="319"/>
                  </a:lnTo>
                  <a:lnTo>
                    <a:pt x="89" y="319"/>
                  </a:lnTo>
                  <a:lnTo>
                    <a:pt x="89" y="303"/>
                  </a:lnTo>
                  <a:lnTo>
                    <a:pt x="112" y="299"/>
                  </a:lnTo>
                  <a:lnTo>
                    <a:pt x="154" y="299"/>
                  </a:lnTo>
                  <a:lnTo>
                    <a:pt x="185" y="295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" name="Google Shape;306;p13"/>
            <p:cNvGrpSpPr/>
            <p:nvPr/>
          </p:nvGrpSpPr>
          <p:grpSpPr>
            <a:xfrm>
              <a:off x="3508" y="3477"/>
              <a:ext cx="742" cy="205"/>
              <a:chOff x="3508" y="3477"/>
              <a:chExt cx="742" cy="205"/>
            </a:xfrm>
          </p:grpSpPr>
          <p:sp>
            <p:nvSpPr>
              <p:cNvPr id="307" name="Google Shape;307;p13"/>
              <p:cNvSpPr/>
              <p:nvPr/>
            </p:nvSpPr>
            <p:spPr>
              <a:xfrm>
                <a:off x="3508" y="3633"/>
                <a:ext cx="39" cy="49"/>
              </a:xfrm>
              <a:custGeom>
                <a:avLst/>
                <a:gdLst/>
                <a:ahLst/>
                <a:cxnLst/>
                <a:rect l="l" t="t" r="r" b="b"/>
                <a:pathLst>
                  <a:path w="39" h="49" extrusionOk="0">
                    <a:moveTo>
                      <a:pt x="7" y="0"/>
                    </a:moveTo>
                    <a:lnTo>
                      <a:pt x="7" y="14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15" y="44"/>
                    </a:lnTo>
                    <a:lnTo>
                      <a:pt x="27" y="48"/>
                    </a:lnTo>
                    <a:lnTo>
                      <a:pt x="38" y="37"/>
                    </a:lnTo>
                    <a:lnTo>
                      <a:pt x="17" y="14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DAE5F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4172" y="3477"/>
                <a:ext cx="7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78" h="74" extrusionOk="0">
                    <a:moveTo>
                      <a:pt x="77" y="4"/>
                    </a:moveTo>
                    <a:lnTo>
                      <a:pt x="53" y="34"/>
                    </a:lnTo>
                    <a:lnTo>
                      <a:pt x="58" y="54"/>
                    </a:lnTo>
                    <a:lnTo>
                      <a:pt x="58" y="61"/>
                    </a:lnTo>
                    <a:lnTo>
                      <a:pt x="16" y="73"/>
                    </a:lnTo>
                    <a:lnTo>
                      <a:pt x="5" y="68"/>
                    </a:lnTo>
                    <a:lnTo>
                      <a:pt x="5" y="54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1" y="15"/>
                    </a:lnTo>
                    <a:lnTo>
                      <a:pt x="42" y="0"/>
                    </a:lnTo>
                    <a:lnTo>
                      <a:pt x="77" y="4"/>
                    </a:lnTo>
                  </a:path>
                </a:pathLst>
              </a:custGeom>
              <a:solidFill>
                <a:srgbClr val="DAE5F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9" name="Google Shape;309;p13"/>
          <p:cNvGrpSpPr/>
          <p:nvPr/>
        </p:nvGrpSpPr>
        <p:grpSpPr>
          <a:xfrm>
            <a:off x="4290938" y="638719"/>
            <a:ext cx="1041400" cy="2162175"/>
            <a:chOff x="2135" y="971"/>
            <a:chExt cx="579" cy="1237"/>
          </a:xfrm>
        </p:grpSpPr>
        <p:grpSp>
          <p:nvGrpSpPr>
            <p:cNvPr id="310" name="Google Shape;310;p13"/>
            <p:cNvGrpSpPr/>
            <p:nvPr/>
          </p:nvGrpSpPr>
          <p:grpSpPr>
            <a:xfrm>
              <a:off x="2135" y="971"/>
              <a:ext cx="579" cy="1237"/>
              <a:chOff x="2135" y="971"/>
              <a:chExt cx="579" cy="1237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2366" y="2040"/>
                <a:ext cx="40" cy="97"/>
              </a:xfrm>
              <a:custGeom>
                <a:avLst/>
                <a:gdLst/>
                <a:ahLst/>
                <a:cxnLst/>
                <a:rect l="l" t="t" r="r" b="b"/>
                <a:pathLst>
                  <a:path w="40" h="97" extrusionOk="0">
                    <a:moveTo>
                      <a:pt x="39" y="0"/>
                    </a:moveTo>
                    <a:lnTo>
                      <a:pt x="36" y="32"/>
                    </a:lnTo>
                    <a:lnTo>
                      <a:pt x="25" y="57"/>
                    </a:lnTo>
                    <a:lnTo>
                      <a:pt x="7" y="72"/>
                    </a:lnTo>
                    <a:lnTo>
                      <a:pt x="12" y="90"/>
                    </a:lnTo>
                    <a:lnTo>
                      <a:pt x="4" y="96"/>
                    </a:lnTo>
                    <a:lnTo>
                      <a:pt x="0" y="75"/>
                    </a:lnTo>
                    <a:lnTo>
                      <a:pt x="6" y="59"/>
                    </a:lnTo>
                    <a:lnTo>
                      <a:pt x="12" y="42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452" y="1995"/>
                <a:ext cx="52" cy="77"/>
              </a:xfrm>
              <a:custGeom>
                <a:avLst/>
                <a:gdLst/>
                <a:ahLst/>
                <a:cxnLst/>
                <a:rect l="l" t="t" r="r" b="b"/>
                <a:pathLst>
                  <a:path w="52" h="77" extrusionOk="0">
                    <a:moveTo>
                      <a:pt x="40" y="0"/>
                    </a:moveTo>
                    <a:lnTo>
                      <a:pt x="51" y="0"/>
                    </a:lnTo>
                    <a:lnTo>
                      <a:pt x="38" y="15"/>
                    </a:lnTo>
                    <a:lnTo>
                      <a:pt x="36" y="27"/>
                    </a:lnTo>
                    <a:lnTo>
                      <a:pt x="40" y="43"/>
                    </a:lnTo>
                    <a:lnTo>
                      <a:pt x="27" y="59"/>
                    </a:lnTo>
                    <a:lnTo>
                      <a:pt x="9" y="76"/>
                    </a:lnTo>
                    <a:lnTo>
                      <a:pt x="5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5" y="23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13"/>
              <p:cNvGrpSpPr/>
              <p:nvPr/>
            </p:nvGrpSpPr>
            <p:grpSpPr>
              <a:xfrm>
                <a:off x="2135" y="971"/>
                <a:ext cx="579" cy="1237"/>
                <a:chOff x="2135" y="971"/>
                <a:chExt cx="579" cy="1237"/>
              </a:xfrm>
            </p:grpSpPr>
            <p:sp>
              <p:nvSpPr>
                <p:cNvPr id="314" name="Google Shape;314;p13"/>
                <p:cNvSpPr/>
                <p:nvPr/>
              </p:nvSpPr>
              <p:spPr>
                <a:xfrm>
                  <a:off x="2135" y="971"/>
                  <a:ext cx="579" cy="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237" extrusionOk="0">
                      <a:moveTo>
                        <a:pt x="435" y="0"/>
                      </a:moveTo>
                      <a:lnTo>
                        <a:pt x="442" y="3"/>
                      </a:lnTo>
                      <a:lnTo>
                        <a:pt x="454" y="22"/>
                      </a:lnTo>
                      <a:lnTo>
                        <a:pt x="505" y="71"/>
                      </a:lnTo>
                      <a:lnTo>
                        <a:pt x="512" y="60"/>
                      </a:lnTo>
                      <a:lnTo>
                        <a:pt x="532" y="76"/>
                      </a:lnTo>
                      <a:lnTo>
                        <a:pt x="539" y="91"/>
                      </a:lnTo>
                      <a:lnTo>
                        <a:pt x="539" y="103"/>
                      </a:lnTo>
                      <a:lnTo>
                        <a:pt x="539" y="123"/>
                      </a:lnTo>
                      <a:lnTo>
                        <a:pt x="532" y="134"/>
                      </a:lnTo>
                      <a:lnTo>
                        <a:pt x="546" y="150"/>
                      </a:lnTo>
                      <a:lnTo>
                        <a:pt x="558" y="164"/>
                      </a:lnTo>
                      <a:lnTo>
                        <a:pt x="558" y="177"/>
                      </a:lnTo>
                      <a:lnTo>
                        <a:pt x="558" y="195"/>
                      </a:lnTo>
                      <a:lnTo>
                        <a:pt x="555" y="218"/>
                      </a:lnTo>
                      <a:lnTo>
                        <a:pt x="546" y="226"/>
                      </a:lnTo>
                      <a:lnTo>
                        <a:pt x="558" y="238"/>
                      </a:lnTo>
                      <a:lnTo>
                        <a:pt x="571" y="257"/>
                      </a:lnTo>
                      <a:lnTo>
                        <a:pt x="578" y="277"/>
                      </a:lnTo>
                      <a:lnTo>
                        <a:pt x="578" y="284"/>
                      </a:lnTo>
                      <a:lnTo>
                        <a:pt x="566" y="288"/>
                      </a:lnTo>
                      <a:lnTo>
                        <a:pt x="516" y="288"/>
                      </a:lnTo>
                      <a:lnTo>
                        <a:pt x="505" y="288"/>
                      </a:lnTo>
                      <a:lnTo>
                        <a:pt x="497" y="295"/>
                      </a:lnTo>
                      <a:lnTo>
                        <a:pt x="497" y="311"/>
                      </a:lnTo>
                      <a:lnTo>
                        <a:pt x="489" y="323"/>
                      </a:lnTo>
                      <a:lnTo>
                        <a:pt x="466" y="342"/>
                      </a:lnTo>
                      <a:lnTo>
                        <a:pt x="469" y="358"/>
                      </a:lnTo>
                      <a:lnTo>
                        <a:pt x="466" y="369"/>
                      </a:lnTo>
                      <a:lnTo>
                        <a:pt x="458" y="377"/>
                      </a:lnTo>
                      <a:lnTo>
                        <a:pt x="466" y="401"/>
                      </a:lnTo>
                      <a:lnTo>
                        <a:pt x="469" y="415"/>
                      </a:lnTo>
                      <a:lnTo>
                        <a:pt x="462" y="426"/>
                      </a:lnTo>
                      <a:lnTo>
                        <a:pt x="447" y="439"/>
                      </a:lnTo>
                      <a:lnTo>
                        <a:pt x="442" y="453"/>
                      </a:lnTo>
                      <a:lnTo>
                        <a:pt x="439" y="473"/>
                      </a:lnTo>
                      <a:lnTo>
                        <a:pt x="412" y="485"/>
                      </a:lnTo>
                      <a:lnTo>
                        <a:pt x="397" y="496"/>
                      </a:lnTo>
                      <a:lnTo>
                        <a:pt x="374" y="512"/>
                      </a:lnTo>
                      <a:lnTo>
                        <a:pt x="377" y="523"/>
                      </a:lnTo>
                      <a:lnTo>
                        <a:pt x="358" y="528"/>
                      </a:lnTo>
                      <a:lnTo>
                        <a:pt x="350" y="535"/>
                      </a:lnTo>
                      <a:lnTo>
                        <a:pt x="331" y="562"/>
                      </a:lnTo>
                      <a:lnTo>
                        <a:pt x="315" y="573"/>
                      </a:lnTo>
                      <a:lnTo>
                        <a:pt x="320" y="593"/>
                      </a:lnTo>
                      <a:lnTo>
                        <a:pt x="311" y="599"/>
                      </a:lnTo>
                      <a:lnTo>
                        <a:pt x="302" y="608"/>
                      </a:lnTo>
                      <a:lnTo>
                        <a:pt x="311" y="638"/>
                      </a:lnTo>
                      <a:lnTo>
                        <a:pt x="306" y="658"/>
                      </a:lnTo>
                      <a:lnTo>
                        <a:pt x="286" y="669"/>
                      </a:lnTo>
                      <a:lnTo>
                        <a:pt x="284" y="700"/>
                      </a:lnTo>
                      <a:lnTo>
                        <a:pt x="286" y="739"/>
                      </a:lnTo>
                      <a:lnTo>
                        <a:pt x="294" y="758"/>
                      </a:lnTo>
                      <a:lnTo>
                        <a:pt x="322" y="782"/>
                      </a:lnTo>
                      <a:lnTo>
                        <a:pt x="334" y="804"/>
                      </a:lnTo>
                      <a:lnTo>
                        <a:pt x="347" y="827"/>
                      </a:lnTo>
                      <a:lnTo>
                        <a:pt x="354" y="843"/>
                      </a:lnTo>
                      <a:lnTo>
                        <a:pt x="347" y="859"/>
                      </a:lnTo>
                      <a:lnTo>
                        <a:pt x="331" y="870"/>
                      </a:lnTo>
                      <a:lnTo>
                        <a:pt x="320" y="866"/>
                      </a:lnTo>
                      <a:lnTo>
                        <a:pt x="311" y="854"/>
                      </a:lnTo>
                      <a:lnTo>
                        <a:pt x="294" y="859"/>
                      </a:lnTo>
                      <a:lnTo>
                        <a:pt x="291" y="870"/>
                      </a:lnTo>
                      <a:lnTo>
                        <a:pt x="267" y="870"/>
                      </a:lnTo>
                      <a:lnTo>
                        <a:pt x="232" y="866"/>
                      </a:lnTo>
                      <a:lnTo>
                        <a:pt x="225" y="874"/>
                      </a:lnTo>
                      <a:lnTo>
                        <a:pt x="248" y="886"/>
                      </a:lnTo>
                      <a:lnTo>
                        <a:pt x="279" y="874"/>
                      </a:lnTo>
                      <a:lnTo>
                        <a:pt x="286" y="889"/>
                      </a:lnTo>
                      <a:lnTo>
                        <a:pt x="311" y="893"/>
                      </a:lnTo>
                      <a:lnTo>
                        <a:pt x="327" y="900"/>
                      </a:lnTo>
                      <a:lnTo>
                        <a:pt x="320" y="909"/>
                      </a:lnTo>
                      <a:lnTo>
                        <a:pt x="298" y="904"/>
                      </a:lnTo>
                      <a:lnTo>
                        <a:pt x="294" y="913"/>
                      </a:lnTo>
                      <a:lnTo>
                        <a:pt x="298" y="924"/>
                      </a:lnTo>
                      <a:lnTo>
                        <a:pt x="286" y="940"/>
                      </a:lnTo>
                      <a:lnTo>
                        <a:pt x="267" y="954"/>
                      </a:lnTo>
                      <a:lnTo>
                        <a:pt x="259" y="959"/>
                      </a:lnTo>
                      <a:lnTo>
                        <a:pt x="252" y="963"/>
                      </a:lnTo>
                      <a:lnTo>
                        <a:pt x="257" y="981"/>
                      </a:lnTo>
                      <a:lnTo>
                        <a:pt x="248" y="993"/>
                      </a:lnTo>
                      <a:lnTo>
                        <a:pt x="237" y="1017"/>
                      </a:lnTo>
                      <a:lnTo>
                        <a:pt x="240" y="1040"/>
                      </a:lnTo>
                      <a:lnTo>
                        <a:pt x="232" y="1074"/>
                      </a:lnTo>
                      <a:lnTo>
                        <a:pt x="225" y="1090"/>
                      </a:lnTo>
                      <a:lnTo>
                        <a:pt x="225" y="1113"/>
                      </a:lnTo>
                      <a:lnTo>
                        <a:pt x="213" y="1128"/>
                      </a:lnTo>
                      <a:lnTo>
                        <a:pt x="198" y="1156"/>
                      </a:lnTo>
                      <a:lnTo>
                        <a:pt x="194" y="1175"/>
                      </a:lnTo>
                      <a:lnTo>
                        <a:pt x="166" y="1171"/>
                      </a:lnTo>
                      <a:lnTo>
                        <a:pt x="139" y="1171"/>
                      </a:lnTo>
                      <a:lnTo>
                        <a:pt x="135" y="1183"/>
                      </a:lnTo>
                      <a:lnTo>
                        <a:pt x="120" y="1186"/>
                      </a:lnTo>
                      <a:lnTo>
                        <a:pt x="112" y="1191"/>
                      </a:lnTo>
                      <a:lnTo>
                        <a:pt x="115" y="1204"/>
                      </a:lnTo>
                      <a:lnTo>
                        <a:pt x="112" y="1224"/>
                      </a:lnTo>
                      <a:lnTo>
                        <a:pt x="93" y="1236"/>
                      </a:lnTo>
                      <a:lnTo>
                        <a:pt x="81" y="1224"/>
                      </a:lnTo>
                      <a:lnTo>
                        <a:pt x="66" y="1236"/>
                      </a:lnTo>
                      <a:lnTo>
                        <a:pt x="46" y="1236"/>
                      </a:lnTo>
                      <a:lnTo>
                        <a:pt x="39" y="1224"/>
                      </a:lnTo>
                      <a:lnTo>
                        <a:pt x="46" y="1216"/>
                      </a:lnTo>
                      <a:lnTo>
                        <a:pt x="50" y="1194"/>
                      </a:lnTo>
                      <a:lnTo>
                        <a:pt x="34" y="1164"/>
                      </a:lnTo>
                      <a:lnTo>
                        <a:pt x="27" y="1148"/>
                      </a:lnTo>
                      <a:lnTo>
                        <a:pt x="32" y="1140"/>
                      </a:lnTo>
                      <a:lnTo>
                        <a:pt x="39" y="1140"/>
                      </a:lnTo>
                      <a:lnTo>
                        <a:pt x="43" y="1132"/>
                      </a:lnTo>
                      <a:lnTo>
                        <a:pt x="46" y="1124"/>
                      </a:lnTo>
                      <a:lnTo>
                        <a:pt x="50" y="1117"/>
                      </a:lnTo>
                      <a:lnTo>
                        <a:pt x="46" y="1110"/>
                      </a:lnTo>
                      <a:lnTo>
                        <a:pt x="39" y="1094"/>
                      </a:lnTo>
                      <a:lnTo>
                        <a:pt x="23" y="1071"/>
                      </a:lnTo>
                      <a:lnTo>
                        <a:pt x="27" y="1047"/>
                      </a:lnTo>
                      <a:lnTo>
                        <a:pt x="16" y="1029"/>
                      </a:lnTo>
                      <a:lnTo>
                        <a:pt x="5" y="1017"/>
                      </a:lnTo>
                      <a:lnTo>
                        <a:pt x="12" y="997"/>
                      </a:lnTo>
                      <a:lnTo>
                        <a:pt x="20" y="959"/>
                      </a:lnTo>
                      <a:lnTo>
                        <a:pt x="5" y="940"/>
                      </a:lnTo>
                      <a:lnTo>
                        <a:pt x="0" y="920"/>
                      </a:lnTo>
                      <a:lnTo>
                        <a:pt x="0" y="909"/>
                      </a:lnTo>
                      <a:lnTo>
                        <a:pt x="7" y="886"/>
                      </a:lnTo>
                      <a:lnTo>
                        <a:pt x="20" y="889"/>
                      </a:lnTo>
                      <a:lnTo>
                        <a:pt x="32" y="859"/>
                      </a:lnTo>
                      <a:lnTo>
                        <a:pt x="32" y="823"/>
                      </a:lnTo>
                      <a:lnTo>
                        <a:pt x="34" y="812"/>
                      </a:lnTo>
                      <a:lnTo>
                        <a:pt x="50" y="800"/>
                      </a:lnTo>
                      <a:lnTo>
                        <a:pt x="73" y="785"/>
                      </a:lnTo>
                      <a:lnTo>
                        <a:pt x="73" y="766"/>
                      </a:lnTo>
                      <a:lnTo>
                        <a:pt x="70" y="707"/>
                      </a:lnTo>
                      <a:lnTo>
                        <a:pt x="61" y="700"/>
                      </a:lnTo>
                      <a:lnTo>
                        <a:pt x="61" y="685"/>
                      </a:lnTo>
                      <a:lnTo>
                        <a:pt x="81" y="677"/>
                      </a:lnTo>
                      <a:lnTo>
                        <a:pt x="88" y="669"/>
                      </a:lnTo>
                      <a:lnTo>
                        <a:pt x="77" y="646"/>
                      </a:lnTo>
                      <a:lnTo>
                        <a:pt x="61" y="623"/>
                      </a:lnTo>
                      <a:lnTo>
                        <a:pt x="66" y="596"/>
                      </a:lnTo>
                      <a:lnTo>
                        <a:pt x="70" y="577"/>
                      </a:lnTo>
                      <a:lnTo>
                        <a:pt x="86" y="543"/>
                      </a:lnTo>
                      <a:lnTo>
                        <a:pt x="86" y="528"/>
                      </a:lnTo>
                      <a:lnTo>
                        <a:pt x="86" y="496"/>
                      </a:lnTo>
                      <a:lnTo>
                        <a:pt x="97" y="469"/>
                      </a:lnTo>
                      <a:lnTo>
                        <a:pt x="115" y="453"/>
                      </a:lnTo>
                      <a:lnTo>
                        <a:pt x="135" y="442"/>
                      </a:lnTo>
                      <a:lnTo>
                        <a:pt x="154" y="446"/>
                      </a:lnTo>
                      <a:lnTo>
                        <a:pt x="174" y="453"/>
                      </a:lnTo>
                      <a:lnTo>
                        <a:pt x="182" y="426"/>
                      </a:lnTo>
                      <a:lnTo>
                        <a:pt x="174" y="404"/>
                      </a:lnTo>
                      <a:lnTo>
                        <a:pt x="166" y="388"/>
                      </a:lnTo>
                      <a:lnTo>
                        <a:pt x="163" y="377"/>
                      </a:lnTo>
                      <a:lnTo>
                        <a:pt x="166" y="365"/>
                      </a:lnTo>
                      <a:lnTo>
                        <a:pt x="179" y="361"/>
                      </a:lnTo>
                      <a:lnTo>
                        <a:pt x="182" y="335"/>
                      </a:lnTo>
                      <a:lnTo>
                        <a:pt x="191" y="311"/>
                      </a:lnTo>
                      <a:lnTo>
                        <a:pt x="194" y="292"/>
                      </a:lnTo>
                      <a:lnTo>
                        <a:pt x="194" y="272"/>
                      </a:lnTo>
                      <a:lnTo>
                        <a:pt x="205" y="254"/>
                      </a:lnTo>
                      <a:lnTo>
                        <a:pt x="229" y="238"/>
                      </a:lnTo>
                      <a:lnTo>
                        <a:pt x="245" y="234"/>
                      </a:lnTo>
                      <a:lnTo>
                        <a:pt x="245" y="215"/>
                      </a:lnTo>
                      <a:lnTo>
                        <a:pt x="252" y="203"/>
                      </a:lnTo>
                      <a:lnTo>
                        <a:pt x="267" y="184"/>
                      </a:lnTo>
                      <a:lnTo>
                        <a:pt x="284" y="172"/>
                      </a:lnTo>
                      <a:lnTo>
                        <a:pt x="275" y="139"/>
                      </a:lnTo>
                      <a:lnTo>
                        <a:pt x="304" y="107"/>
                      </a:lnTo>
                      <a:lnTo>
                        <a:pt x="311" y="94"/>
                      </a:lnTo>
                      <a:lnTo>
                        <a:pt x="331" y="89"/>
                      </a:lnTo>
                      <a:lnTo>
                        <a:pt x="345" y="71"/>
                      </a:lnTo>
                      <a:lnTo>
                        <a:pt x="345" y="60"/>
                      </a:lnTo>
                      <a:lnTo>
                        <a:pt x="358" y="47"/>
                      </a:lnTo>
                      <a:lnTo>
                        <a:pt x="384" y="43"/>
                      </a:lnTo>
                      <a:lnTo>
                        <a:pt x="412" y="43"/>
                      </a:lnTo>
                      <a:lnTo>
                        <a:pt x="435" y="22"/>
                      </a:lnTo>
                      <a:lnTo>
                        <a:pt x="431" y="0"/>
                      </a:lnTo>
                      <a:lnTo>
                        <a:pt x="435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5" name="Google Shape;315;p13"/>
                <p:cNvGrpSpPr/>
                <p:nvPr/>
              </p:nvGrpSpPr>
              <p:grpSpPr>
                <a:xfrm>
                  <a:off x="2135" y="971"/>
                  <a:ext cx="579" cy="1237"/>
                  <a:chOff x="2135" y="971"/>
                  <a:chExt cx="579" cy="1237"/>
                </a:xfrm>
              </p:grpSpPr>
              <p:sp>
                <p:nvSpPr>
                  <p:cNvPr id="316" name="Google Shape;316;p13"/>
                  <p:cNvSpPr/>
                  <p:nvPr/>
                </p:nvSpPr>
                <p:spPr>
                  <a:xfrm>
                    <a:off x="2135" y="971"/>
                    <a:ext cx="579" cy="1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1237" extrusionOk="0">
                        <a:moveTo>
                          <a:pt x="435" y="0"/>
                        </a:moveTo>
                        <a:lnTo>
                          <a:pt x="442" y="3"/>
                        </a:lnTo>
                        <a:lnTo>
                          <a:pt x="454" y="22"/>
                        </a:lnTo>
                        <a:lnTo>
                          <a:pt x="505" y="71"/>
                        </a:lnTo>
                        <a:lnTo>
                          <a:pt x="512" y="60"/>
                        </a:lnTo>
                        <a:lnTo>
                          <a:pt x="532" y="76"/>
                        </a:lnTo>
                        <a:lnTo>
                          <a:pt x="539" y="91"/>
                        </a:lnTo>
                        <a:lnTo>
                          <a:pt x="539" y="103"/>
                        </a:lnTo>
                        <a:lnTo>
                          <a:pt x="539" y="123"/>
                        </a:lnTo>
                        <a:lnTo>
                          <a:pt x="532" y="134"/>
                        </a:lnTo>
                        <a:lnTo>
                          <a:pt x="546" y="150"/>
                        </a:lnTo>
                        <a:lnTo>
                          <a:pt x="558" y="164"/>
                        </a:lnTo>
                        <a:lnTo>
                          <a:pt x="558" y="177"/>
                        </a:lnTo>
                        <a:lnTo>
                          <a:pt x="558" y="195"/>
                        </a:lnTo>
                        <a:lnTo>
                          <a:pt x="555" y="218"/>
                        </a:lnTo>
                        <a:lnTo>
                          <a:pt x="546" y="226"/>
                        </a:lnTo>
                        <a:lnTo>
                          <a:pt x="558" y="238"/>
                        </a:lnTo>
                        <a:lnTo>
                          <a:pt x="571" y="257"/>
                        </a:lnTo>
                        <a:lnTo>
                          <a:pt x="578" y="277"/>
                        </a:lnTo>
                        <a:lnTo>
                          <a:pt x="578" y="284"/>
                        </a:lnTo>
                        <a:lnTo>
                          <a:pt x="566" y="288"/>
                        </a:lnTo>
                        <a:lnTo>
                          <a:pt x="516" y="288"/>
                        </a:lnTo>
                        <a:lnTo>
                          <a:pt x="505" y="288"/>
                        </a:lnTo>
                        <a:lnTo>
                          <a:pt x="497" y="295"/>
                        </a:lnTo>
                        <a:lnTo>
                          <a:pt x="497" y="311"/>
                        </a:lnTo>
                        <a:lnTo>
                          <a:pt x="489" y="323"/>
                        </a:lnTo>
                        <a:lnTo>
                          <a:pt x="466" y="342"/>
                        </a:lnTo>
                        <a:lnTo>
                          <a:pt x="469" y="358"/>
                        </a:lnTo>
                        <a:lnTo>
                          <a:pt x="466" y="369"/>
                        </a:lnTo>
                        <a:lnTo>
                          <a:pt x="458" y="377"/>
                        </a:lnTo>
                        <a:lnTo>
                          <a:pt x="466" y="401"/>
                        </a:lnTo>
                        <a:lnTo>
                          <a:pt x="469" y="415"/>
                        </a:lnTo>
                        <a:lnTo>
                          <a:pt x="462" y="426"/>
                        </a:lnTo>
                        <a:lnTo>
                          <a:pt x="447" y="439"/>
                        </a:lnTo>
                        <a:lnTo>
                          <a:pt x="442" y="453"/>
                        </a:lnTo>
                        <a:lnTo>
                          <a:pt x="439" y="473"/>
                        </a:lnTo>
                        <a:lnTo>
                          <a:pt x="412" y="485"/>
                        </a:lnTo>
                        <a:lnTo>
                          <a:pt x="397" y="496"/>
                        </a:lnTo>
                        <a:lnTo>
                          <a:pt x="374" y="512"/>
                        </a:lnTo>
                        <a:lnTo>
                          <a:pt x="377" y="523"/>
                        </a:lnTo>
                        <a:lnTo>
                          <a:pt x="358" y="528"/>
                        </a:lnTo>
                        <a:lnTo>
                          <a:pt x="350" y="535"/>
                        </a:lnTo>
                        <a:lnTo>
                          <a:pt x="331" y="562"/>
                        </a:lnTo>
                        <a:lnTo>
                          <a:pt x="315" y="573"/>
                        </a:lnTo>
                        <a:lnTo>
                          <a:pt x="320" y="593"/>
                        </a:lnTo>
                        <a:lnTo>
                          <a:pt x="311" y="599"/>
                        </a:lnTo>
                        <a:lnTo>
                          <a:pt x="302" y="608"/>
                        </a:lnTo>
                        <a:lnTo>
                          <a:pt x="311" y="638"/>
                        </a:lnTo>
                        <a:lnTo>
                          <a:pt x="306" y="658"/>
                        </a:lnTo>
                        <a:lnTo>
                          <a:pt x="286" y="669"/>
                        </a:lnTo>
                        <a:lnTo>
                          <a:pt x="284" y="700"/>
                        </a:lnTo>
                        <a:lnTo>
                          <a:pt x="286" y="739"/>
                        </a:lnTo>
                        <a:lnTo>
                          <a:pt x="294" y="758"/>
                        </a:lnTo>
                        <a:lnTo>
                          <a:pt x="322" y="782"/>
                        </a:lnTo>
                        <a:lnTo>
                          <a:pt x="334" y="804"/>
                        </a:lnTo>
                        <a:lnTo>
                          <a:pt x="347" y="827"/>
                        </a:lnTo>
                        <a:lnTo>
                          <a:pt x="354" y="843"/>
                        </a:lnTo>
                        <a:lnTo>
                          <a:pt x="347" y="859"/>
                        </a:lnTo>
                        <a:lnTo>
                          <a:pt x="331" y="870"/>
                        </a:lnTo>
                        <a:lnTo>
                          <a:pt x="320" y="866"/>
                        </a:lnTo>
                        <a:lnTo>
                          <a:pt x="311" y="854"/>
                        </a:lnTo>
                        <a:lnTo>
                          <a:pt x="294" y="859"/>
                        </a:lnTo>
                        <a:lnTo>
                          <a:pt x="291" y="870"/>
                        </a:lnTo>
                        <a:lnTo>
                          <a:pt x="267" y="870"/>
                        </a:lnTo>
                        <a:lnTo>
                          <a:pt x="232" y="866"/>
                        </a:lnTo>
                        <a:lnTo>
                          <a:pt x="225" y="874"/>
                        </a:lnTo>
                        <a:lnTo>
                          <a:pt x="248" y="886"/>
                        </a:lnTo>
                        <a:lnTo>
                          <a:pt x="279" y="874"/>
                        </a:lnTo>
                        <a:lnTo>
                          <a:pt x="286" y="889"/>
                        </a:lnTo>
                        <a:lnTo>
                          <a:pt x="311" y="893"/>
                        </a:lnTo>
                        <a:lnTo>
                          <a:pt x="327" y="900"/>
                        </a:lnTo>
                        <a:lnTo>
                          <a:pt x="320" y="909"/>
                        </a:lnTo>
                        <a:lnTo>
                          <a:pt x="298" y="904"/>
                        </a:lnTo>
                        <a:lnTo>
                          <a:pt x="294" y="913"/>
                        </a:lnTo>
                        <a:lnTo>
                          <a:pt x="298" y="924"/>
                        </a:lnTo>
                        <a:lnTo>
                          <a:pt x="286" y="940"/>
                        </a:lnTo>
                        <a:lnTo>
                          <a:pt x="267" y="954"/>
                        </a:lnTo>
                        <a:lnTo>
                          <a:pt x="259" y="959"/>
                        </a:lnTo>
                        <a:lnTo>
                          <a:pt x="252" y="963"/>
                        </a:lnTo>
                        <a:lnTo>
                          <a:pt x="257" y="981"/>
                        </a:lnTo>
                        <a:lnTo>
                          <a:pt x="248" y="993"/>
                        </a:lnTo>
                        <a:lnTo>
                          <a:pt x="237" y="1017"/>
                        </a:lnTo>
                        <a:lnTo>
                          <a:pt x="240" y="1040"/>
                        </a:lnTo>
                        <a:lnTo>
                          <a:pt x="232" y="1074"/>
                        </a:lnTo>
                        <a:lnTo>
                          <a:pt x="225" y="1090"/>
                        </a:lnTo>
                        <a:lnTo>
                          <a:pt x="225" y="1113"/>
                        </a:lnTo>
                        <a:lnTo>
                          <a:pt x="213" y="1128"/>
                        </a:lnTo>
                        <a:lnTo>
                          <a:pt x="198" y="1156"/>
                        </a:lnTo>
                        <a:lnTo>
                          <a:pt x="194" y="1175"/>
                        </a:lnTo>
                        <a:lnTo>
                          <a:pt x="166" y="1171"/>
                        </a:lnTo>
                        <a:lnTo>
                          <a:pt x="139" y="1171"/>
                        </a:lnTo>
                        <a:lnTo>
                          <a:pt x="135" y="1183"/>
                        </a:lnTo>
                        <a:lnTo>
                          <a:pt x="120" y="1186"/>
                        </a:lnTo>
                        <a:lnTo>
                          <a:pt x="112" y="1191"/>
                        </a:lnTo>
                        <a:lnTo>
                          <a:pt x="115" y="1204"/>
                        </a:lnTo>
                        <a:lnTo>
                          <a:pt x="112" y="1224"/>
                        </a:lnTo>
                        <a:lnTo>
                          <a:pt x="93" y="1236"/>
                        </a:lnTo>
                        <a:lnTo>
                          <a:pt x="81" y="1224"/>
                        </a:lnTo>
                        <a:lnTo>
                          <a:pt x="66" y="1236"/>
                        </a:lnTo>
                        <a:lnTo>
                          <a:pt x="46" y="1236"/>
                        </a:lnTo>
                        <a:lnTo>
                          <a:pt x="39" y="1224"/>
                        </a:lnTo>
                        <a:lnTo>
                          <a:pt x="46" y="1216"/>
                        </a:lnTo>
                        <a:lnTo>
                          <a:pt x="50" y="1194"/>
                        </a:lnTo>
                        <a:lnTo>
                          <a:pt x="34" y="1164"/>
                        </a:lnTo>
                        <a:lnTo>
                          <a:pt x="27" y="1148"/>
                        </a:lnTo>
                        <a:lnTo>
                          <a:pt x="32" y="1140"/>
                        </a:lnTo>
                        <a:lnTo>
                          <a:pt x="39" y="1140"/>
                        </a:lnTo>
                        <a:lnTo>
                          <a:pt x="43" y="1132"/>
                        </a:lnTo>
                        <a:lnTo>
                          <a:pt x="46" y="1124"/>
                        </a:lnTo>
                        <a:lnTo>
                          <a:pt x="50" y="1117"/>
                        </a:lnTo>
                        <a:lnTo>
                          <a:pt x="46" y="1110"/>
                        </a:lnTo>
                        <a:lnTo>
                          <a:pt x="39" y="1094"/>
                        </a:lnTo>
                        <a:lnTo>
                          <a:pt x="23" y="1071"/>
                        </a:lnTo>
                        <a:lnTo>
                          <a:pt x="27" y="1047"/>
                        </a:lnTo>
                        <a:lnTo>
                          <a:pt x="16" y="1029"/>
                        </a:lnTo>
                        <a:lnTo>
                          <a:pt x="5" y="1017"/>
                        </a:lnTo>
                        <a:lnTo>
                          <a:pt x="12" y="997"/>
                        </a:lnTo>
                        <a:lnTo>
                          <a:pt x="20" y="959"/>
                        </a:lnTo>
                        <a:lnTo>
                          <a:pt x="5" y="940"/>
                        </a:lnTo>
                        <a:lnTo>
                          <a:pt x="0" y="920"/>
                        </a:lnTo>
                        <a:lnTo>
                          <a:pt x="0" y="909"/>
                        </a:lnTo>
                        <a:lnTo>
                          <a:pt x="7" y="886"/>
                        </a:lnTo>
                        <a:lnTo>
                          <a:pt x="20" y="889"/>
                        </a:lnTo>
                        <a:lnTo>
                          <a:pt x="32" y="859"/>
                        </a:lnTo>
                        <a:lnTo>
                          <a:pt x="32" y="823"/>
                        </a:lnTo>
                        <a:lnTo>
                          <a:pt x="34" y="812"/>
                        </a:lnTo>
                        <a:lnTo>
                          <a:pt x="50" y="800"/>
                        </a:lnTo>
                        <a:lnTo>
                          <a:pt x="73" y="785"/>
                        </a:lnTo>
                        <a:lnTo>
                          <a:pt x="73" y="766"/>
                        </a:lnTo>
                        <a:lnTo>
                          <a:pt x="70" y="707"/>
                        </a:lnTo>
                        <a:lnTo>
                          <a:pt x="61" y="700"/>
                        </a:lnTo>
                        <a:lnTo>
                          <a:pt x="61" y="685"/>
                        </a:lnTo>
                        <a:lnTo>
                          <a:pt x="81" y="677"/>
                        </a:lnTo>
                        <a:lnTo>
                          <a:pt x="88" y="669"/>
                        </a:lnTo>
                        <a:lnTo>
                          <a:pt x="77" y="646"/>
                        </a:lnTo>
                        <a:lnTo>
                          <a:pt x="61" y="623"/>
                        </a:lnTo>
                        <a:lnTo>
                          <a:pt x="66" y="596"/>
                        </a:lnTo>
                        <a:lnTo>
                          <a:pt x="70" y="577"/>
                        </a:lnTo>
                        <a:lnTo>
                          <a:pt x="86" y="543"/>
                        </a:lnTo>
                        <a:lnTo>
                          <a:pt x="86" y="528"/>
                        </a:lnTo>
                        <a:lnTo>
                          <a:pt x="86" y="496"/>
                        </a:lnTo>
                        <a:lnTo>
                          <a:pt x="97" y="469"/>
                        </a:lnTo>
                        <a:lnTo>
                          <a:pt x="115" y="453"/>
                        </a:lnTo>
                        <a:lnTo>
                          <a:pt x="135" y="442"/>
                        </a:lnTo>
                        <a:lnTo>
                          <a:pt x="154" y="446"/>
                        </a:lnTo>
                        <a:lnTo>
                          <a:pt x="174" y="453"/>
                        </a:lnTo>
                        <a:lnTo>
                          <a:pt x="182" y="426"/>
                        </a:lnTo>
                        <a:lnTo>
                          <a:pt x="174" y="404"/>
                        </a:lnTo>
                        <a:lnTo>
                          <a:pt x="166" y="388"/>
                        </a:lnTo>
                        <a:lnTo>
                          <a:pt x="163" y="377"/>
                        </a:lnTo>
                        <a:lnTo>
                          <a:pt x="166" y="365"/>
                        </a:lnTo>
                        <a:lnTo>
                          <a:pt x="179" y="361"/>
                        </a:lnTo>
                        <a:lnTo>
                          <a:pt x="182" y="335"/>
                        </a:lnTo>
                        <a:lnTo>
                          <a:pt x="191" y="311"/>
                        </a:lnTo>
                        <a:lnTo>
                          <a:pt x="194" y="292"/>
                        </a:lnTo>
                        <a:lnTo>
                          <a:pt x="194" y="272"/>
                        </a:lnTo>
                        <a:lnTo>
                          <a:pt x="205" y="254"/>
                        </a:lnTo>
                        <a:lnTo>
                          <a:pt x="229" y="238"/>
                        </a:lnTo>
                        <a:lnTo>
                          <a:pt x="245" y="234"/>
                        </a:lnTo>
                        <a:lnTo>
                          <a:pt x="245" y="215"/>
                        </a:lnTo>
                        <a:lnTo>
                          <a:pt x="252" y="203"/>
                        </a:lnTo>
                        <a:lnTo>
                          <a:pt x="267" y="184"/>
                        </a:lnTo>
                        <a:lnTo>
                          <a:pt x="284" y="172"/>
                        </a:lnTo>
                        <a:lnTo>
                          <a:pt x="275" y="139"/>
                        </a:lnTo>
                        <a:lnTo>
                          <a:pt x="304" y="107"/>
                        </a:lnTo>
                        <a:lnTo>
                          <a:pt x="311" y="94"/>
                        </a:lnTo>
                        <a:lnTo>
                          <a:pt x="331" y="89"/>
                        </a:lnTo>
                        <a:lnTo>
                          <a:pt x="345" y="71"/>
                        </a:lnTo>
                        <a:lnTo>
                          <a:pt x="345" y="60"/>
                        </a:lnTo>
                        <a:lnTo>
                          <a:pt x="358" y="47"/>
                        </a:lnTo>
                        <a:lnTo>
                          <a:pt x="384" y="43"/>
                        </a:lnTo>
                        <a:lnTo>
                          <a:pt x="412" y="43"/>
                        </a:lnTo>
                        <a:lnTo>
                          <a:pt x="435" y="22"/>
                        </a:lnTo>
                        <a:lnTo>
                          <a:pt x="431" y="0"/>
                        </a:lnTo>
                        <a:lnTo>
                          <a:pt x="435" y="0"/>
                        </a:ln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7" name="Google Shape;317;p13"/>
                  <p:cNvSpPr/>
                  <p:nvPr/>
                </p:nvSpPr>
                <p:spPr>
                  <a:xfrm>
                    <a:off x="2135" y="971"/>
                    <a:ext cx="579" cy="1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1237" extrusionOk="0">
                        <a:moveTo>
                          <a:pt x="435" y="0"/>
                        </a:moveTo>
                        <a:lnTo>
                          <a:pt x="442" y="3"/>
                        </a:lnTo>
                        <a:lnTo>
                          <a:pt x="454" y="22"/>
                        </a:lnTo>
                        <a:lnTo>
                          <a:pt x="505" y="71"/>
                        </a:lnTo>
                        <a:lnTo>
                          <a:pt x="512" y="60"/>
                        </a:lnTo>
                        <a:lnTo>
                          <a:pt x="532" y="76"/>
                        </a:lnTo>
                        <a:lnTo>
                          <a:pt x="539" y="91"/>
                        </a:lnTo>
                        <a:lnTo>
                          <a:pt x="539" y="103"/>
                        </a:lnTo>
                        <a:lnTo>
                          <a:pt x="539" y="123"/>
                        </a:lnTo>
                        <a:lnTo>
                          <a:pt x="532" y="134"/>
                        </a:lnTo>
                        <a:lnTo>
                          <a:pt x="546" y="150"/>
                        </a:lnTo>
                        <a:lnTo>
                          <a:pt x="558" y="164"/>
                        </a:lnTo>
                        <a:lnTo>
                          <a:pt x="558" y="177"/>
                        </a:lnTo>
                        <a:lnTo>
                          <a:pt x="558" y="195"/>
                        </a:lnTo>
                        <a:lnTo>
                          <a:pt x="555" y="218"/>
                        </a:lnTo>
                        <a:lnTo>
                          <a:pt x="546" y="226"/>
                        </a:lnTo>
                        <a:lnTo>
                          <a:pt x="558" y="238"/>
                        </a:lnTo>
                        <a:lnTo>
                          <a:pt x="571" y="257"/>
                        </a:lnTo>
                        <a:lnTo>
                          <a:pt x="578" y="277"/>
                        </a:lnTo>
                        <a:lnTo>
                          <a:pt x="578" y="284"/>
                        </a:lnTo>
                        <a:lnTo>
                          <a:pt x="566" y="288"/>
                        </a:lnTo>
                        <a:lnTo>
                          <a:pt x="516" y="288"/>
                        </a:lnTo>
                        <a:lnTo>
                          <a:pt x="505" y="288"/>
                        </a:lnTo>
                        <a:lnTo>
                          <a:pt x="497" y="295"/>
                        </a:lnTo>
                        <a:lnTo>
                          <a:pt x="497" y="311"/>
                        </a:lnTo>
                        <a:lnTo>
                          <a:pt x="489" y="323"/>
                        </a:lnTo>
                        <a:lnTo>
                          <a:pt x="466" y="342"/>
                        </a:lnTo>
                        <a:lnTo>
                          <a:pt x="469" y="358"/>
                        </a:lnTo>
                        <a:lnTo>
                          <a:pt x="466" y="369"/>
                        </a:lnTo>
                        <a:lnTo>
                          <a:pt x="458" y="377"/>
                        </a:lnTo>
                        <a:lnTo>
                          <a:pt x="466" y="401"/>
                        </a:lnTo>
                        <a:lnTo>
                          <a:pt x="469" y="415"/>
                        </a:lnTo>
                        <a:lnTo>
                          <a:pt x="462" y="426"/>
                        </a:lnTo>
                        <a:lnTo>
                          <a:pt x="447" y="439"/>
                        </a:lnTo>
                        <a:lnTo>
                          <a:pt x="442" y="453"/>
                        </a:lnTo>
                        <a:lnTo>
                          <a:pt x="439" y="473"/>
                        </a:lnTo>
                        <a:lnTo>
                          <a:pt x="412" y="485"/>
                        </a:lnTo>
                        <a:lnTo>
                          <a:pt x="397" y="496"/>
                        </a:lnTo>
                        <a:lnTo>
                          <a:pt x="374" y="512"/>
                        </a:lnTo>
                        <a:lnTo>
                          <a:pt x="377" y="523"/>
                        </a:lnTo>
                        <a:lnTo>
                          <a:pt x="358" y="528"/>
                        </a:lnTo>
                        <a:lnTo>
                          <a:pt x="350" y="535"/>
                        </a:lnTo>
                        <a:lnTo>
                          <a:pt x="331" y="562"/>
                        </a:lnTo>
                        <a:lnTo>
                          <a:pt x="315" y="573"/>
                        </a:lnTo>
                        <a:lnTo>
                          <a:pt x="320" y="593"/>
                        </a:lnTo>
                        <a:lnTo>
                          <a:pt x="311" y="599"/>
                        </a:lnTo>
                        <a:lnTo>
                          <a:pt x="302" y="608"/>
                        </a:lnTo>
                        <a:lnTo>
                          <a:pt x="311" y="638"/>
                        </a:lnTo>
                        <a:lnTo>
                          <a:pt x="306" y="658"/>
                        </a:lnTo>
                        <a:lnTo>
                          <a:pt x="286" y="669"/>
                        </a:lnTo>
                        <a:lnTo>
                          <a:pt x="284" y="700"/>
                        </a:lnTo>
                        <a:lnTo>
                          <a:pt x="286" y="739"/>
                        </a:lnTo>
                        <a:lnTo>
                          <a:pt x="294" y="758"/>
                        </a:lnTo>
                        <a:lnTo>
                          <a:pt x="322" y="782"/>
                        </a:lnTo>
                        <a:lnTo>
                          <a:pt x="334" y="804"/>
                        </a:lnTo>
                        <a:lnTo>
                          <a:pt x="347" y="827"/>
                        </a:lnTo>
                        <a:lnTo>
                          <a:pt x="354" y="843"/>
                        </a:lnTo>
                        <a:lnTo>
                          <a:pt x="347" y="859"/>
                        </a:lnTo>
                        <a:lnTo>
                          <a:pt x="331" y="870"/>
                        </a:lnTo>
                        <a:lnTo>
                          <a:pt x="320" y="866"/>
                        </a:lnTo>
                        <a:lnTo>
                          <a:pt x="311" y="854"/>
                        </a:lnTo>
                        <a:lnTo>
                          <a:pt x="294" y="859"/>
                        </a:lnTo>
                        <a:lnTo>
                          <a:pt x="291" y="870"/>
                        </a:lnTo>
                        <a:lnTo>
                          <a:pt x="267" y="870"/>
                        </a:lnTo>
                        <a:lnTo>
                          <a:pt x="232" y="866"/>
                        </a:lnTo>
                        <a:lnTo>
                          <a:pt x="225" y="874"/>
                        </a:lnTo>
                        <a:lnTo>
                          <a:pt x="248" y="886"/>
                        </a:lnTo>
                        <a:lnTo>
                          <a:pt x="279" y="874"/>
                        </a:lnTo>
                        <a:lnTo>
                          <a:pt x="286" y="889"/>
                        </a:lnTo>
                        <a:lnTo>
                          <a:pt x="311" y="893"/>
                        </a:lnTo>
                        <a:lnTo>
                          <a:pt x="327" y="900"/>
                        </a:lnTo>
                        <a:lnTo>
                          <a:pt x="320" y="909"/>
                        </a:lnTo>
                        <a:lnTo>
                          <a:pt x="298" y="904"/>
                        </a:lnTo>
                        <a:lnTo>
                          <a:pt x="294" y="913"/>
                        </a:lnTo>
                        <a:lnTo>
                          <a:pt x="298" y="924"/>
                        </a:lnTo>
                        <a:lnTo>
                          <a:pt x="286" y="940"/>
                        </a:lnTo>
                        <a:lnTo>
                          <a:pt x="267" y="954"/>
                        </a:lnTo>
                        <a:lnTo>
                          <a:pt x="259" y="959"/>
                        </a:lnTo>
                        <a:lnTo>
                          <a:pt x="252" y="963"/>
                        </a:lnTo>
                        <a:lnTo>
                          <a:pt x="257" y="981"/>
                        </a:lnTo>
                        <a:lnTo>
                          <a:pt x="248" y="993"/>
                        </a:lnTo>
                        <a:lnTo>
                          <a:pt x="237" y="1017"/>
                        </a:lnTo>
                        <a:lnTo>
                          <a:pt x="240" y="1040"/>
                        </a:lnTo>
                        <a:lnTo>
                          <a:pt x="232" y="1074"/>
                        </a:lnTo>
                        <a:lnTo>
                          <a:pt x="225" y="1090"/>
                        </a:lnTo>
                        <a:lnTo>
                          <a:pt x="225" y="1113"/>
                        </a:lnTo>
                        <a:lnTo>
                          <a:pt x="213" y="1128"/>
                        </a:lnTo>
                        <a:lnTo>
                          <a:pt x="198" y="1156"/>
                        </a:lnTo>
                        <a:lnTo>
                          <a:pt x="194" y="1175"/>
                        </a:lnTo>
                        <a:lnTo>
                          <a:pt x="166" y="1171"/>
                        </a:lnTo>
                        <a:lnTo>
                          <a:pt x="139" y="1171"/>
                        </a:lnTo>
                        <a:lnTo>
                          <a:pt x="135" y="1183"/>
                        </a:lnTo>
                        <a:lnTo>
                          <a:pt x="120" y="1186"/>
                        </a:lnTo>
                        <a:lnTo>
                          <a:pt x="112" y="1191"/>
                        </a:lnTo>
                        <a:lnTo>
                          <a:pt x="115" y="1204"/>
                        </a:lnTo>
                        <a:lnTo>
                          <a:pt x="112" y="1224"/>
                        </a:lnTo>
                        <a:lnTo>
                          <a:pt x="93" y="1236"/>
                        </a:lnTo>
                        <a:lnTo>
                          <a:pt x="81" y="1224"/>
                        </a:lnTo>
                        <a:lnTo>
                          <a:pt x="66" y="1236"/>
                        </a:lnTo>
                        <a:lnTo>
                          <a:pt x="46" y="1236"/>
                        </a:lnTo>
                        <a:lnTo>
                          <a:pt x="39" y="1224"/>
                        </a:lnTo>
                        <a:lnTo>
                          <a:pt x="46" y="1216"/>
                        </a:lnTo>
                        <a:lnTo>
                          <a:pt x="50" y="1194"/>
                        </a:lnTo>
                        <a:lnTo>
                          <a:pt x="34" y="1164"/>
                        </a:lnTo>
                        <a:lnTo>
                          <a:pt x="27" y="1148"/>
                        </a:lnTo>
                        <a:lnTo>
                          <a:pt x="32" y="1140"/>
                        </a:lnTo>
                        <a:lnTo>
                          <a:pt x="39" y="1140"/>
                        </a:lnTo>
                        <a:lnTo>
                          <a:pt x="43" y="1132"/>
                        </a:lnTo>
                        <a:lnTo>
                          <a:pt x="46" y="1124"/>
                        </a:lnTo>
                        <a:lnTo>
                          <a:pt x="50" y="1117"/>
                        </a:lnTo>
                        <a:lnTo>
                          <a:pt x="46" y="1110"/>
                        </a:lnTo>
                        <a:lnTo>
                          <a:pt x="39" y="1094"/>
                        </a:lnTo>
                        <a:lnTo>
                          <a:pt x="23" y="1071"/>
                        </a:lnTo>
                        <a:lnTo>
                          <a:pt x="27" y="1047"/>
                        </a:lnTo>
                        <a:lnTo>
                          <a:pt x="16" y="1029"/>
                        </a:lnTo>
                        <a:lnTo>
                          <a:pt x="5" y="1017"/>
                        </a:lnTo>
                        <a:lnTo>
                          <a:pt x="12" y="997"/>
                        </a:lnTo>
                        <a:lnTo>
                          <a:pt x="20" y="959"/>
                        </a:lnTo>
                        <a:lnTo>
                          <a:pt x="5" y="940"/>
                        </a:lnTo>
                        <a:lnTo>
                          <a:pt x="0" y="920"/>
                        </a:lnTo>
                        <a:lnTo>
                          <a:pt x="0" y="909"/>
                        </a:lnTo>
                        <a:lnTo>
                          <a:pt x="7" y="886"/>
                        </a:lnTo>
                        <a:lnTo>
                          <a:pt x="20" y="889"/>
                        </a:lnTo>
                        <a:lnTo>
                          <a:pt x="32" y="859"/>
                        </a:lnTo>
                        <a:lnTo>
                          <a:pt x="32" y="823"/>
                        </a:lnTo>
                        <a:lnTo>
                          <a:pt x="34" y="812"/>
                        </a:lnTo>
                        <a:lnTo>
                          <a:pt x="50" y="800"/>
                        </a:lnTo>
                        <a:lnTo>
                          <a:pt x="73" y="785"/>
                        </a:lnTo>
                        <a:lnTo>
                          <a:pt x="73" y="766"/>
                        </a:lnTo>
                        <a:lnTo>
                          <a:pt x="70" y="707"/>
                        </a:lnTo>
                        <a:lnTo>
                          <a:pt x="61" y="700"/>
                        </a:lnTo>
                        <a:lnTo>
                          <a:pt x="61" y="685"/>
                        </a:lnTo>
                        <a:lnTo>
                          <a:pt x="81" y="677"/>
                        </a:lnTo>
                        <a:lnTo>
                          <a:pt x="88" y="669"/>
                        </a:lnTo>
                        <a:lnTo>
                          <a:pt x="77" y="646"/>
                        </a:lnTo>
                        <a:lnTo>
                          <a:pt x="61" y="623"/>
                        </a:lnTo>
                        <a:lnTo>
                          <a:pt x="66" y="596"/>
                        </a:lnTo>
                        <a:lnTo>
                          <a:pt x="70" y="577"/>
                        </a:lnTo>
                        <a:lnTo>
                          <a:pt x="86" y="543"/>
                        </a:lnTo>
                        <a:lnTo>
                          <a:pt x="86" y="528"/>
                        </a:lnTo>
                        <a:lnTo>
                          <a:pt x="86" y="496"/>
                        </a:lnTo>
                        <a:lnTo>
                          <a:pt x="97" y="469"/>
                        </a:lnTo>
                        <a:lnTo>
                          <a:pt x="115" y="453"/>
                        </a:lnTo>
                        <a:lnTo>
                          <a:pt x="135" y="442"/>
                        </a:lnTo>
                        <a:lnTo>
                          <a:pt x="154" y="446"/>
                        </a:lnTo>
                        <a:lnTo>
                          <a:pt x="174" y="453"/>
                        </a:lnTo>
                        <a:lnTo>
                          <a:pt x="182" y="426"/>
                        </a:lnTo>
                        <a:lnTo>
                          <a:pt x="174" y="404"/>
                        </a:lnTo>
                        <a:lnTo>
                          <a:pt x="166" y="388"/>
                        </a:lnTo>
                        <a:lnTo>
                          <a:pt x="163" y="377"/>
                        </a:lnTo>
                        <a:lnTo>
                          <a:pt x="166" y="365"/>
                        </a:lnTo>
                        <a:lnTo>
                          <a:pt x="179" y="361"/>
                        </a:lnTo>
                        <a:lnTo>
                          <a:pt x="182" y="335"/>
                        </a:lnTo>
                        <a:lnTo>
                          <a:pt x="191" y="311"/>
                        </a:lnTo>
                        <a:lnTo>
                          <a:pt x="194" y="292"/>
                        </a:lnTo>
                        <a:lnTo>
                          <a:pt x="194" y="272"/>
                        </a:lnTo>
                        <a:lnTo>
                          <a:pt x="205" y="254"/>
                        </a:lnTo>
                        <a:lnTo>
                          <a:pt x="229" y="238"/>
                        </a:lnTo>
                        <a:lnTo>
                          <a:pt x="245" y="234"/>
                        </a:lnTo>
                        <a:lnTo>
                          <a:pt x="245" y="215"/>
                        </a:lnTo>
                        <a:lnTo>
                          <a:pt x="252" y="203"/>
                        </a:lnTo>
                        <a:lnTo>
                          <a:pt x="267" y="184"/>
                        </a:lnTo>
                        <a:lnTo>
                          <a:pt x="284" y="172"/>
                        </a:lnTo>
                        <a:lnTo>
                          <a:pt x="275" y="139"/>
                        </a:lnTo>
                        <a:lnTo>
                          <a:pt x="304" y="107"/>
                        </a:lnTo>
                        <a:lnTo>
                          <a:pt x="311" y="94"/>
                        </a:lnTo>
                        <a:lnTo>
                          <a:pt x="331" y="89"/>
                        </a:lnTo>
                        <a:lnTo>
                          <a:pt x="345" y="71"/>
                        </a:lnTo>
                        <a:lnTo>
                          <a:pt x="345" y="60"/>
                        </a:lnTo>
                        <a:lnTo>
                          <a:pt x="358" y="47"/>
                        </a:lnTo>
                        <a:lnTo>
                          <a:pt x="384" y="43"/>
                        </a:lnTo>
                        <a:lnTo>
                          <a:pt x="412" y="43"/>
                        </a:lnTo>
                        <a:lnTo>
                          <a:pt x="435" y="22"/>
                        </a:lnTo>
                        <a:lnTo>
                          <a:pt x="431" y="0"/>
                        </a:lnTo>
                      </a:path>
                    </a:pathLst>
                  </a:custGeom>
                  <a:solidFill>
                    <a:schemeClr val="l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18" name="Google Shape;318;p13"/>
            <p:cNvGrpSpPr/>
            <p:nvPr/>
          </p:nvGrpSpPr>
          <p:grpSpPr>
            <a:xfrm>
              <a:off x="2187" y="1837"/>
              <a:ext cx="134" cy="145"/>
              <a:chOff x="2187" y="1837"/>
              <a:chExt cx="134" cy="145"/>
            </a:xfrm>
          </p:grpSpPr>
          <p:grpSp>
            <p:nvGrpSpPr>
              <p:cNvPr id="319" name="Google Shape;319;p13"/>
              <p:cNvGrpSpPr/>
              <p:nvPr/>
            </p:nvGrpSpPr>
            <p:grpSpPr>
              <a:xfrm>
                <a:off x="2256" y="1880"/>
                <a:ext cx="65" cy="102"/>
                <a:chOff x="2256" y="1880"/>
                <a:chExt cx="65" cy="102"/>
              </a:xfrm>
            </p:grpSpPr>
            <p:sp>
              <p:nvSpPr>
                <p:cNvPr id="320" name="Google Shape;320;p13"/>
                <p:cNvSpPr/>
                <p:nvPr/>
              </p:nvSpPr>
              <p:spPr>
                <a:xfrm>
                  <a:off x="2256" y="1880"/>
                  <a:ext cx="65" cy="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02" extrusionOk="0">
                      <a:moveTo>
                        <a:pt x="56" y="0"/>
                      </a:moveTo>
                      <a:lnTo>
                        <a:pt x="56" y="17"/>
                      </a:lnTo>
                      <a:lnTo>
                        <a:pt x="64" y="33"/>
                      </a:lnTo>
                      <a:lnTo>
                        <a:pt x="56" y="50"/>
                      </a:lnTo>
                      <a:lnTo>
                        <a:pt x="45" y="65"/>
                      </a:lnTo>
                      <a:lnTo>
                        <a:pt x="25" y="83"/>
                      </a:lnTo>
                      <a:lnTo>
                        <a:pt x="10" y="101"/>
                      </a:lnTo>
                      <a:lnTo>
                        <a:pt x="0" y="83"/>
                      </a:lnTo>
                      <a:lnTo>
                        <a:pt x="6" y="76"/>
                      </a:lnTo>
                      <a:lnTo>
                        <a:pt x="25" y="56"/>
                      </a:lnTo>
                      <a:lnTo>
                        <a:pt x="24" y="44"/>
                      </a:lnTo>
                      <a:lnTo>
                        <a:pt x="33" y="29"/>
                      </a:lnTo>
                      <a:lnTo>
                        <a:pt x="58" y="9"/>
                      </a:lnTo>
                      <a:lnTo>
                        <a:pt x="58" y="15"/>
                      </a:lnTo>
                      <a:lnTo>
                        <a:pt x="62" y="24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1" name="Google Shape;321;p13"/>
                <p:cNvGrpSpPr/>
                <p:nvPr/>
              </p:nvGrpSpPr>
              <p:grpSpPr>
                <a:xfrm>
                  <a:off x="2256" y="1880"/>
                  <a:ext cx="65" cy="102"/>
                  <a:chOff x="2256" y="1880"/>
                  <a:chExt cx="65" cy="102"/>
                </a:xfrm>
              </p:grpSpPr>
              <p:sp>
                <p:nvSpPr>
                  <p:cNvPr id="322" name="Google Shape;322;p13"/>
                  <p:cNvSpPr/>
                  <p:nvPr/>
                </p:nvSpPr>
                <p:spPr>
                  <a:xfrm>
                    <a:off x="2256" y="1880"/>
                    <a:ext cx="65" cy="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" h="102" extrusionOk="0">
                        <a:moveTo>
                          <a:pt x="56" y="0"/>
                        </a:moveTo>
                        <a:lnTo>
                          <a:pt x="56" y="17"/>
                        </a:lnTo>
                        <a:lnTo>
                          <a:pt x="64" y="33"/>
                        </a:lnTo>
                        <a:lnTo>
                          <a:pt x="56" y="50"/>
                        </a:lnTo>
                        <a:lnTo>
                          <a:pt x="45" y="65"/>
                        </a:lnTo>
                        <a:lnTo>
                          <a:pt x="25" y="83"/>
                        </a:lnTo>
                        <a:lnTo>
                          <a:pt x="10" y="101"/>
                        </a:lnTo>
                        <a:lnTo>
                          <a:pt x="0" y="83"/>
                        </a:lnTo>
                        <a:lnTo>
                          <a:pt x="6" y="76"/>
                        </a:lnTo>
                        <a:lnTo>
                          <a:pt x="25" y="56"/>
                        </a:lnTo>
                        <a:lnTo>
                          <a:pt x="24" y="44"/>
                        </a:lnTo>
                        <a:lnTo>
                          <a:pt x="33" y="29"/>
                        </a:lnTo>
                        <a:lnTo>
                          <a:pt x="58" y="9"/>
                        </a:lnTo>
                        <a:lnTo>
                          <a:pt x="58" y="15"/>
                        </a:lnTo>
                        <a:lnTo>
                          <a:pt x="62" y="24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" name="Google Shape;323;p13"/>
                  <p:cNvSpPr/>
                  <p:nvPr/>
                </p:nvSpPr>
                <p:spPr>
                  <a:xfrm>
                    <a:off x="2256" y="1880"/>
                    <a:ext cx="65" cy="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" h="102" extrusionOk="0">
                        <a:moveTo>
                          <a:pt x="56" y="0"/>
                        </a:moveTo>
                        <a:lnTo>
                          <a:pt x="56" y="17"/>
                        </a:lnTo>
                        <a:lnTo>
                          <a:pt x="64" y="33"/>
                        </a:lnTo>
                        <a:lnTo>
                          <a:pt x="56" y="50"/>
                        </a:lnTo>
                        <a:lnTo>
                          <a:pt x="45" y="65"/>
                        </a:lnTo>
                        <a:lnTo>
                          <a:pt x="25" y="83"/>
                        </a:lnTo>
                        <a:lnTo>
                          <a:pt x="10" y="101"/>
                        </a:lnTo>
                        <a:lnTo>
                          <a:pt x="0" y="83"/>
                        </a:lnTo>
                        <a:lnTo>
                          <a:pt x="6" y="76"/>
                        </a:lnTo>
                        <a:lnTo>
                          <a:pt x="25" y="56"/>
                        </a:lnTo>
                        <a:lnTo>
                          <a:pt x="24" y="44"/>
                        </a:lnTo>
                        <a:lnTo>
                          <a:pt x="33" y="29"/>
                        </a:lnTo>
                        <a:lnTo>
                          <a:pt x="58" y="9"/>
                        </a:lnTo>
                        <a:lnTo>
                          <a:pt x="58" y="15"/>
                        </a:lnTo>
                        <a:lnTo>
                          <a:pt x="62" y="24"/>
                        </a:lnTo>
                      </a:path>
                    </a:pathLst>
                  </a:custGeom>
                  <a:solidFill>
                    <a:schemeClr val="lt1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24" name="Google Shape;324;p13"/>
              <p:cNvSpPr/>
              <p:nvPr/>
            </p:nvSpPr>
            <p:spPr>
              <a:xfrm>
                <a:off x="2187" y="1837"/>
                <a:ext cx="8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80" h="82" extrusionOk="0">
                    <a:moveTo>
                      <a:pt x="61" y="0"/>
                    </a:moveTo>
                    <a:lnTo>
                      <a:pt x="52" y="12"/>
                    </a:lnTo>
                    <a:lnTo>
                      <a:pt x="36" y="10"/>
                    </a:lnTo>
                    <a:lnTo>
                      <a:pt x="27" y="7"/>
                    </a:lnTo>
                    <a:lnTo>
                      <a:pt x="31" y="21"/>
                    </a:lnTo>
                    <a:lnTo>
                      <a:pt x="33" y="31"/>
                    </a:lnTo>
                    <a:lnTo>
                      <a:pt x="34" y="39"/>
                    </a:lnTo>
                    <a:lnTo>
                      <a:pt x="29" y="40"/>
                    </a:lnTo>
                    <a:lnTo>
                      <a:pt x="20" y="37"/>
                    </a:lnTo>
                    <a:lnTo>
                      <a:pt x="20" y="31"/>
                    </a:lnTo>
                    <a:lnTo>
                      <a:pt x="12" y="31"/>
                    </a:lnTo>
                    <a:lnTo>
                      <a:pt x="13" y="40"/>
                    </a:lnTo>
                    <a:lnTo>
                      <a:pt x="9" y="5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13" y="81"/>
                    </a:lnTo>
                    <a:lnTo>
                      <a:pt x="22" y="75"/>
                    </a:lnTo>
                    <a:lnTo>
                      <a:pt x="34" y="67"/>
                    </a:lnTo>
                    <a:lnTo>
                      <a:pt x="56" y="61"/>
                    </a:lnTo>
                    <a:lnTo>
                      <a:pt x="66" y="64"/>
                    </a:lnTo>
                    <a:lnTo>
                      <a:pt x="61" y="50"/>
                    </a:lnTo>
                    <a:lnTo>
                      <a:pt x="69" y="43"/>
                    </a:lnTo>
                    <a:lnTo>
                      <a:pt x="79" y="30"/>
                    </a:lnTo>
                    <a:lnTo>
                      <a:pt x="75" y="21"/>
                    </a:lnTo>
                    <a:lnTo>
                      <a:pt x="67" y="12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5" name="Google Shape;325;p13"/>
          <p:cNvGrpSpPr/>
          <p:nvPr/>
        </p:nvGrpSpPr>
        <p:grpSpPr>
          <a:xfrm>
            <a:off x="3814688" y="291056"/>
            <a:ext cx="1897063" cy="2019300"/>
            <a:chOff x="1854" y="772"/>
            <a:chExt cx="1054" cy="1156"/>
          </a:xfrm>
        </p:grpSpPr>
        <p:grpSp>
          <p:nvGrpSpPr>
            <p:cNvPr id="326" name="Google Shape;326;p13"/>
            <p:cNvGrpSpPr/>
            <p:nvPr/>
          </p:nvGrpSpPr>
          <p:grpSpPr>
            <a:xfrm>
              <a:off x="1854" y="772"/>
              <a:ext cx="1054" cy="1156"/>
              <a:chOff x="1854" y="772"/>
              <a:chExt cx="1054" cy="1156"/>
            </a:xfrm>
          </p:grpSpPr>
          <p:sp>
            <p:nvSpPr>
              <p:cNvPr id="327" name="Google Shape;327;p13"/>
              <p:cNvSpPr/>
              <p:nvPr/>
            </p:nvSpPr>
            <p:spPr>
              <a:xfrm>
                <a:off x="1854" y="772"/>
                <a:ext cx="1054" cy="11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56" extrusionOk="0">
                    <a:moveTo>
                      <a:pt x="282" y="1087"/>
                    </a:moveTo>
                    <a:lnTo>
                      <a:pt x="285" y="1085"/>
                    </a:lnTo>
                    <a:lnTo>
                      <a:pt x="297" y="1082"/>
                    </a:lnTo>
                    <a:lnTo>
                      <a:pt x="305" y="1069"/>
                    </a:lnTo>
                    <a:lnTo>
                      <a:pt x="309" y="1055"/>
                    </a:lnTo>
                    <a:lnTo>
                      <a:pt x="312" y="1046"/>
                    </a:lnTo>
                    <a:lnTo>
                      <a:pt x="309" y="1024"/>
                    </a:lnTo>
                    <a:lnTo>
                      <a:pt x="312" y="1008"/>
                    </a:lnTo>
                    <a:lnTo>
                      <a:pt x="324" y="1001"/>
                    </a:lnTo>
                    <a:lnTo>
                      <a:pt x="351" y="989"/>
                    </a:lnTo>
                    <a:lnTo>
                      <a:pt x="355" y="977"/>
                    </a:lnTo>
                    <a:lnTo>
                      <a:pt x="351" y="938"/>
                    </a:lnTo>
                    <a:lnTo>
                      <a:pt x="347" y="931"/>
                    </a:lnTo>
                    <a:lnTo>
                      <a:pt x="347" y="908"/>
                    </a:lnTo>
                    <a:lnTo>
                      <a:pt x="339" y="899"/>
                    </a:lnTo>
                    <a:lnTo>
                      <a:pt x="344" y="881"/>
                    </a:lnTo>
                    <a:lnTo>
                      <a:pt x="351" y="881"/>
                    </a:lnTo>
                    <a:lnTo>
                      <a:pt x="371" y="870"/>
                    </a:lnTo>
                    <a:lnTo>
                      <a:pt x="355" y="835"/>
                    </a:lnTo>
                    <a:lnTo>
                      <a:pt x="347" y="823"/>
                    </a:lnTo>
                    <a:lnTo>
                      <a:pt x="347" y="819"/>
                    </a:lnTo>
                    <a:lnTo>
                      <a:pt x="347" y="790"/>
                    </a:lnTo>
                    <a:lnTo>
                      <a:pt x="359" y="766"/>
                    </a:lnTo>
                    <a:lnTo>
                      <a:pt x="362" y="743"/>
                    </a:lnTo>
                    <a:lnTo>
                      <a:pt x="366" y="716"/>
                    </a:lnTo>
                    <a:lnTo>
                      <a:pt x="362" y="692"/>
                    </a:lnTo>
                    <a:lnTo>
                      <a:pt x="371" y="677"/>
                    </a:lnTo>
                    <a:lnTo>
                      <a:pt x="374" y="665"/>
                    </a:lnTo>
                    <a:lnTo>
                      <a:pt x="398" y="650"/>
                    </a:lnTo>
                    <a:lnTo>
                      <a:pt x="420" y="643"/>
                    </a:lnTo>
                    <a:lnTo>
                      <a:pt x="440" y="650"/>
                    </a:lnTo>
                    <a:lnTo>
                      <a:pt x="447" y="654"/>
                    </a:lnTo>
                    <a:lnTo>
                      <a:pt x="460" y="638"/>
                    </a:lnTo>
                    <a:lnTo>
                      <a:pt x="460" y="619"/>
                    </a:lnTo>
                    <a:lnTo>
                      <a:pt x="447" y="584"/>
                    </a:lnTo>
                    <a:lnTo>
                      <a:pt x="444" y="570"/>
                    </a:lnTo>
                    <a:lnTo>
                      <a:pt x="447" y="562"/>
                    </a:lnTo>
                    <a:lnTo>
                      <a:pt x="454" y="562"/>
                    </a:lnTo>
                    <a:lnTo>
                      <a:pt x="464" y="550"/>
                    </a:lnTo>
                    <a:lnTo>
                      <a:pt x="468" y="528"/>
                    </a:lnTo>
                    <a:lnTo>
                      <a:pt x="472" y="496"/>
                    </a:lnTo>
                    <a:lnTo>
                      <a:pt x="475" y="465"/>
                    </a:lnTo>
                    <a:lnTo>
                      <a:pt x="487" y="454"/>
                    </a:lnTo>
                    <a:lnTo>
                      <a:pt x="509" y="438"/>
                    </a:lnTo>
                    <a:lnTo>
                      <a:pt x="526" y="430"/>
                    </a:lnTo>
                    <a:lnTo>
                      <a:pt x="529" y="408"/>
                    </a:lnTo>
                    <a:lnTo>
                      <a:pt x="537" y="392"/>
                    </a:lnTo>
                    <a:lnTo>
                      <a:pt x="556" y="376"/>
                    </a:lnTo>
                    <a:lnTo>
                      <a:pt x="561" y="365"/>
                    </a:lnTo>
                    <a:lnTo>
                      <a:pt x="556" y="354"/>
                    </a:lnTo>
                    <a:lnTo>
                      <a:pt x="556" y="338"/>
                    </a:lnTo>
                    <a:lnTo>
                      <a:pt x="572" y="327"/>
                    </a:lnTo>
                    <a:lnTo>
                      <a:pt x="591" y="292"/>
                    </a:lnTo>
                    <a:lnTo>
                      <a:pt x="605" y="295"/>
                    </a:lnTo>
                    <a:lnTo>
                      <a:pt x="627" y="276"/>
                    </a:lnTo>
                    <a:lnTo>
                      <a:pt x="625" y="261"/>
                    </a:lnTo>
                    <a:lnTo>
                      <a:pt x="639" y="245"/>
                    </a:lnTo>
                    <a:lnTo>
                      <a:pt x="647" y="249"/>
                    </a:lnTo>
                    <a:lnTo>
                      <a:pt x="662" y="245"/>
                    </a:lnTo>
                    <a:lnTo>
                      <a:pt x="686" y="249"/>
                    </a:lnTo>
                    <a:lnTo>
                      <a:pt x="715" y="222"/>
                    </a:lnTo>
                    <a:lnTo>
                      <a:pt x="713" y="207"/>
                    </a:lnTo>
                    <a:lnTo>
                      <a:pt x="715" y="200"/>
                    </a:lnTo>
                    <a:lnTo>
                      <a:pt x="708" y="195"/>
                    </a:lnTo>
                    <a:lnTo>
                      <a:pt x="724" y="181"/>
                    </a:lnTo>
                    <a:lnTo>
                      <a:pt x="747" y="177"/>
                    </a:lnTo>
                    <a:lnTo>
                      <a:pt x="762" y="200"/>
                    </a:lnTo>
                    <a:lnTo>
                      <a:pt x="789" y="230"/>
                    </a:lnTo>
                    <a:lnTo>
                      <a:pt x="801" y="230"/>
                    </a:lnTo>
                    <a:lnTo>
                      <a:pt x="816" y="218"/>
                    </a:lnTo>
                    <a:lnTo>
                      <a:pt x="828" y="215"/>
                    </a:lnTo>
                    <a:lnTo>
                      <a:pt x="835" y="218"/>
                    </a:lnTo>
                    <a:lnTo>
                      <a:pt x="848" y="230"/>
                    </a:lnTo>
                    <a:lnTo>
                      <a:pt x="862" y="234"/>
                    </a:lnTo>
                    <a:lnTo>
                      <a:pt x="867" y="230"/>
                    </a:lnTo>
                    <a:lnTo>
                      <a:pt x="874" y="215"/>
                    </a:lnTo>
                    <a:lnTo>
                      <a:pt x="878" y="207"/>
                    </a:lnTo>
                    <a:lnTo>
                      <a:pt x="894" y="181"/>
                    </a:lnTo>
                    <a:lnTo>
                      <a:pt x="898" y="177"/>
                    </a:lnTo>
                    <a:lnTo>
                      <a:pt x="894" y="138"/>
                    </a:lnTo>
                    <a:lnTo>
                      <a:pt x="913" y="120"/>
                    </a:lnTo>
                    <a:lnTo>
                      <a:pt x="921" y="123"/>
                    </a:lnTo>
                    <a:lnTo>
                      <a:pt x="943" y="100"/>
                    </a:lnTo>
                    <a:lnTo>
                      <a:pt x="963" y="123"/>
                    </a:lnTo>
                    <a:lnTo>
                      <a:pt x="970" y="131"/>
                    </a:lnTo>
                    <a:lnTo>
                      <a:pt x="982" y="127"/>
                    </a:lnTo>
                    <a:lnTo>
                      <a:pt x="990" y="138"/>
                    </a:lnTo>
                    <a:lnTo>
                      <a:pt x="990" y="147"/>
                    </a:lnTo>
                    <a:lnTo>
                      <a:pt x="999" y="154"/>
                    </a:lnTo>
                    <a:lnTo>
                      <a:pt x="999" y="165"/>
                    </a:lnTo>
                    <a:lnTo>
                      <a:pt x="1010" y="150"/>
                    </a:lnTo>
                    <a:lnTo>
                      <a:pt x="1030" y="135"/>
                    </a:lnTo>
                    <a:lnTo>
                      <a:pt x="1041" y="111"/>
                    </a:lnTo>
                    <a:lnTo>
                      <a:pt x="1033" y="108"/>
                    </a:lnTo>
                    <a:lnTo>
                      <a:pt x="1021" y="120"/>
                    </a:lnTo>
                    <a:lnTo>
                      <a:pt x="1019" y="100"/>
                    </a:lnTo>
                    <a:lnTo>
                      <a:pt x="1010" y="96"/>
                    </a:lnTo>
                    <a:lnTo>
                      <a:pt x="1007" y="85"/>
                    </a:lnTo>
                    <a:lnTo>
                      <a:pt x="1037" y="61"/>
                    </a:lnTo>
                    <a:lnTo>
                      <a:pt x="1048" y="65"/>
                    </a:lnTo>
                    <a:lnTo>
                      <a:pt x="1053" y="50"/>
                    </a:lnTo>
                    <a:lnTo>
                      <a:pt x="1046" y="45"/>
                    </a:lnTo>
                    <a:lnTo>
                      <a:pt x="1026" y="38"/>
                    </a:lnTo>
                    <a:lnTo>
                      <a:pt x="1014" y="34"/>
                    </a:lnTo>
                    <a:lnTo>
                      <a:pt x="999" y="20"/>
                    </a:lnTo>
                    <a:lnTo>
                      <a:pt x="982" y="15"/>
                    </a:lnTo>
                    <a:lnTo>
                      <a:pt x="967" y="31"/>
                    </a:lnTo>
                    <a:lnTo>
                      <a:pt x="959" y="42"/>
                    </a:lnTo>
                    <a:lnTo>
                      <a:pt x="943" y="31"/>
                    </a:lnTo>
                    <a:lnTo>
                      <a:pt x="952" y="23"/>
                    </a:lnTo>
                    <a:lnTo>
                      <a:pt x="955" y="4"/>
                    </a:lnTo>
                    <a:lnTo>
                      <a:pt x="952" y="0"/>
                    </a:lnTo>
                    <a:lnTo>
                      <a:pt x="932" y="0"/>
                    </a:lnTo>
                    <a:lnTo>
                      <a:pt x="928" y="7"/>
                    </a:lnTo>
                    <a:lnTo>
                      <a:pt x="925" y="20"/>
                    </a:lnTo>
                    <a:lnTo>
                      <a:pt x="928" y="31"/>
                    </a:lnTo>
                    <a:lnTo>
                      <a:pt x="913" y="45"/>
                    </a:lnTo>
                    <a:lnTo>
                      <a:pt x="901" y="23"/>
                    </a:lnTo>
                    <a:lnTo>
                      <a:pt x="889" y="27"/>
                    </a:lnTo>
                    <a:lnTo>
                      <a:pt x="886" y="45"/>
                    </a:lnTo>
                    <a:lnTo>
                      <a:pt x="878" y="72"/>
                    </a:lnTo>
                    <a:lnTo>
                      <a:pt x="859" y="92"/>
                    </a:lnTo>
                    <a:lnTo>
                      <a:pt x="848" y="69"/>
                    </a:lnTo>
                    <a:lnTo>
                      <a:pt x="867" y="54"/>
                    </a:lnTo>
                    <a:lnTo>
                      <a:pt x="871" y="31"/>
                    </a:lnTo>
                    <a:lnTo>
                      <a:pt x="859" y="31"/>
                    </a:lnTo>
                    <a:lnTo>
                      <a:pt x="840" y="31"/>
                    </a:lnTo>
                    <a:lnTo>
                      <a:pt x="824" y="54"/>
                    </a:lnTo>
                    <a:lnTo>
                      <a:pt x="805" y="85"/>
                    </a:lnTo>
                    <a:lnTo>
                      <a:pt x="813" y="100"/>
                    </a:lnTo>
                    <a:lnTo>
                      <a:pt x="801" y="108"/>
                    </a:lnTo>
                    <a:lnTo>
                      <a:pt x="786" y="96"/>
                    </a:lnTo>
                    <a:lnTo>
                      <a:pt x="769" y="104"/>
                    </a:lnTo>
                    <a:lnTo>
                      <a:pt x="774" y="120"/>
                    </a:lnTo>
                    <a:lnTo>
                      <a:pt x="755" y="120"/>
                    </a:lnTo>
                    <a:lnTo>
                      <a:pt x="742" y="123"/>
                    </a:lnTo>
                    <a:lnTo>
                      <a:pt x="728" y="142"/>
                    </a:lnTo>
                    <a:lnTo>
                      <a:pt x="708" y="138"/>
                    </a:lnTo>
                    <a:lnTo>
                      <a:pt x="708" y="150"/>
                    </a:lnTo>
                    <a:lnTo>
                      <a:pt x="693" y="138"/>
                    </a:lnTo>
                    <a:lnTo>
                      <a:pt x="674" y="147"/>
                    </a:lnTo>
                    <a:lnTo>
                      <a:pt x="670" y="162"/>
                    </a:lnTo>
                    <a:lnTo>
                      <a:pt x="654" y="165"/>
                    </a:lnTo>
                    <a:lnTo>
                      <a:pt x="643" y="150"/>
                    </a:lnTo>
                    <a:lnTo>
                      <a:pt x="620" y="154"/>
                    </a:lnTo>
                    <a:lnTo>
                      <a:pt x="598" y="162"/>
                    </a:lnTo>
                    <a:lnTo>
                      <a:pt x="598" y="185"/>
                    </a:lnTo>
                    <a:lnTo>
                      <a:pt x="612" y="189"/>
                    </a:lnTo>
                    <a:lnTo>
                      <a:pt x="612" y="195"/>
                    </a:lnTo>
                    <a:lnTo>
                      <a:pt x="612" y="211"/>
                    </a:lnTo>
                    <a:lnTo>
                      <a:pt x="600" y="207"/>
                    </a:lnTo>
                    <a:lnTo>
                      <a:pt x="587" y="215"/>
                    </a:lnTo>
                    <a:lnTo>
                      <a:pt x="591" y="230"/>
                    </a:lnTo>
                    <a:lnTo>
                      <a:pt x="605" y="242"/>
                    </a:lnTo>
                    <a:lnTo>
                      <a:pt x="605" y="261"/>
                    </a:lnTo>
                    <a:lnTo>
                      <a:pt x="591" y="254"/>
                    </a:lnTo>
                    <a:lnTo>
                      <a:pt x="580" y="257"/>
                    </a:lnTo>
                    <a:lnTo>
                      <a:pt x="580" y="272"/>
                    </a:lnTo>
                    <a:lnTo>
                      <a:pt x="561" y="272"/>
                    </a:lnTo>
                    <a:lnTo>
                      <a:pt x="545" y="272"/>
                    </a:lnTo>
                    <a:lnTo>
                      <a:pt x="541" y="284"/>
                    </a:lnTo>
                    <a:lnTo>
                      <a:pt x="537" y="292"/>
                    </a:lnTo>
                    <a:lnTo>
                      <a:pt x="526" y="295"/>
                    </a:lnTo>
                    <a:lnTo>
                      <a:pt x="521" y="303"/>
                    </a:lnTo>
                    <a:lnTo>
                      <a:pt x="526" y="315"/>
                    </a:lnTo>
                    <a:lnTo>
                      <a:pt x="502" y="322"/>
                    </a:lnTo>
                    <a:lnTo>
                      <a:pt x="518" y="338"/>
                    </a:lnTo>
                    <a:lnTo>
                      <a:pt x="521" y="346"/>
                    </a:lnTo>
                    <a:lnTo>
                      <a:pt x="507" y="357"/>
                    </a:lnTo>
                    <a:lnTo>
                      <a:pt x="480" y="376"/>
                    </a:lnTo>
                    <a:lnTo>
                      <a:pt x="460" y="392"/>
                    </a:lnTo>
                    <a:lnTo>
                      <a:pt x="447" y="415"/>
                    </a:lnTo>
                    <a:lnTo>
                      <a:pt x="427" y="430"/>
                    </a:lnTo>
                    <a:lnTo>
                      <a:pt x="427" y="442"/>
                    </a:lnTo>
                    <a:lnTo>
                      <a:pt x="432" y="454"/>
                    </a:lnTo>
                    <a:lnTo>
                      <a:pt x="416" y="465"/>
                    </a:lnTo>
                    <a:lnTo>
                      <a:pt x="420" y="481"/>
                    </a:lnTo>
                    <a:lnTo>
                      <a:pt x="405" y="508"/>
                    </a:lnTo>
                    <a:lnTo>
                      <a:pt x="393" y="511"/>
                    </a:lnTo>
                    <a:lnTo>
                      <a:pt x="393" y="531"/>
                    </a:lnTo>
                    <a:lnTo>
                      <a:pt x="401" y="543"/>
                    </a:lnTo>
                    <a:lnTo>
                      <a:pt x="389" y="555"/>
                    </a:lnTo>
                    <a:lnTo>
                      <a:pt x="382" y="546"/>
                    </a:lnTo>
                    <a:lnTo>
                      <a:pt x="366" y="555"/>
                    </a:lnTo>
                    <a:lnTo>
                      <a:pt x="371" y="577"/>
                    </a:lnTo>
                    <a:lnTo>
                      <a:pt x="355" y="584"/>
                    </a:lnTo>
                    <a:lnTo>
                      <a:pt x="332" y="589"/>
                    </a:lnTo>
                    <a:lnTo>
                      <a:pt x="316" y="609"/>
                    </a:lnTo>
                    <a:lnTo>
                      <a:pt x="312" y="627"/>
                    </a:lnTo>
                    <a:lnTo>
                      <a:pt x="297" y="643"/>
                    </a:lnTo>
                    <a:lnTo>
                      <a:pt x="297" y="654"/>
                    </a:lnTo>
                    <a:lnTo>
                      <a:pt x="316" y="638"/>
                    </a:lnTo>
                    <a:lnTo>
                      <a:pt x="339" y="623"/>
                    </a:lnTo>
                    <a:lnTo>
                      <a:pt x="347" y="627"/>
                    </a:lnTo>
                    <a:lnTo>
                      <a:pt x="339" y="650"/>
                    </a:lnTo>
                    <a:lnTo>
                      <a:pt x="320" y="663"/>
                    </a:lnTo>
                    <a:lnTo>
                      <a:pt x="301" y="658"/>
                    </a:lnTo>
                    <a:lnTo>
                      <a:pt x="305" y="674"/>
                    </a:lnTo>
                    <a:lnTo>
                      <a:pt x="278" y="685"/>
                    </a:lnTo>
                    <a:lnTo>
                      <a:pt x="274" y="663"/>
                    </a:lnTo>
                    <a:lnTo>
                      <a:pt x="262" y="654"/>
                    </a:lnTo>
                    <a:lnTo>
                      <a:pt x="247" y="677"/>
                    </a:lnTo>
                    <a:lnTo>
                      <a:pt x="231" y="677"/>
                    </a:lnTo>
                    <a:lnTo>
                      <a:pt x="214" y="681"/>
                    </a:lnTo>
                    <a:lnTo>
                      <a:pt x="212" y="701"/>
                    </a:lnTo>
                    <a:lnTo>
                      <a:pt x="204" y="704"/>
                    </a:lnTo>
                    <a:lnTo>
                      <a:pt x="204" y="715"/>
                    </a:lnTo>
                    <a:lnTo>
                      <a:pt x="194" y="710"/>
                    </a:lnTo>
                    <a:lnTo>
                      <a:pt x="181" y="702"/>
                    </a:lnTo>
                    <a:lnTo>
                      <a:pt x="160" y="704"/>
                    </a:lnTo>
                    <a:lnTo>
                      <a:pt x="160" y="716"/>
                    </a:lnTo>
                    <a:lnTo>
                      <a:pt x="162" y="726"/>
                    </a:lnTo>
                    <a:lnTo>
                      <a:pt x="154" y="729"/>
                    </a:lnTo>
                    <a:lnTo>
                      <a:pt x="135" y="719"/>
                    </a:lnTo>
                    <a:lnTo>
                      <a:pt x="118" y="733"/>
                    </a:lnTo>
                    <a:lnTo>
                      <a:pt x="121" y="744"/>
                    </a:lnTo>
                    <a:lnTo>
                      <a:pt x="120" y="753"/>
                    </a:lnTo>
                    <a:lnTo>
                      <a:pt x="102" y="744"/>
                    </a:lnTo>
                    <a:lnTo>
                      <a:pt x="97" y="755"/>
                    </a:lnTo>
                    <a:lnTo>
                      <a:pt x="91" y="762"/>
                    </a:lnTo>
                    <a:lnTo>
                      <a:pt x="70" y="758"/>
                    </a:lnTo>
                    <a:lnTo>
                      <a:pt x="58" y="761"/>
                    </a:lnTo>
                    <a:lnTo>
                      <a:pt x="57" y="776"/>
                    </a:lnTo>
                    <a:lnTo>
                      <a:pt x="48" y="780"/>
                    </a:lnTo>
                    <a:lnTo>
                      <a:pt x="37" y="798"/>
                    </a:lnTo>
                    <a:lnTo>
                      <a:pt x="39" y="819"/>
                    </a:lnTo>
                    <a:lnTo>
                      <a:pt x="34" y="850"/>
                    </a:lnTo>
                    <a:lnTo>
                      <a:pt x="29" y="881"/>
                    </a:lnTo>
                    <a:lnTo>
                      <a:pt x="25" y="910"/>
                    </a:lnTo>
                    <a:lnTo>
                      <a:pt x="21" y="925"/>
                    </a:lnTo>
                    <a:lnTo>
                      <a:pt x="31" y="938"/>
                    </a:lnTo>
                    <a:lnTo>
                      <a:pt x="48" y="926"/>
                    </a:lnTo>
                    <a:lnTo>
                      <a:pt x="59" y="933"/>
                    </a:lnTo>
                    <a:lnTo>
                      <a:pt x="59" y="944"/>
                    </a:lnTo>
                    <a:lnTo>
                      <a:pt x="43" y="954"/>
                    </a:lnTo>
                    <a:lnTo>
                      <a:pt x="40" y="973"/>
                    </a:lnTo>
                    <a:lnTo>
                      <a:pt x="37" y="983"/>
                    </a:lnTo>
                    <a:lnTo>
                      <a:pt x="20" y="981"/>
                    </a:lnTo>
                    <a:lnTo>
                      <a:pt x="13" y="1004"/>
                    </a:lnTo>
                    <a:lnTo>
                      <a:pt x="21" y="1010"/>
                    </a:lnTo>
                    <a:lnTo>
                      <a:pt x="37" y="1006"/>
                    </a:lnTo>
                    <a:lnTo>
                      <a:pt x="45" y="1016"/>
                    </a:lnTo>
                    <a:lnTo>
                      <a:pt x="46" y="1022"/>
                    </a:lnTo>
                    <a:lnTo>
                      <a:pt x="33" y="1030"/>
                    </a:lnTo>
                    <a:lnTo>
                      <a:pt x="34" y="1043"/>
                    </a:lnTo>
                    <a:lnTo>
                      <a:pt x="20" y="1046"/>
                    </a:lnTo>
                    <a:lnTo>
                      <a:pt x="10" y="1039"/>
                    </a:lnTo>
                    <a:lnTo>
                      <a:pt x="12" y="1058"/>
                    </a:lnTo>
                    <a:lnTo>
                      <a:pt x="10" y="1071"/>
                    </a:lnTo>
                    <a:lnTo>
                      <a:pt x="0" y="1071"/>
                    </a:lnTo>
                    <a:lnTo>
                      <a:pt x="23" y="1096"/>
                    </a:lnTo>
                    <a:lnTo>
                      <a:pt x="34" y="1109"/>
                    </a:lnTo>
                    <a:lnTo>
                      <a:pt x="40" y="1128"/>
                    </a:lnTo>
                    <a:lnTo>
                      <a:pt x="64" y="1141"/>
                    </a:lnTo>
                    <a:lnTo>
                      <a:pt x="88" y="1155"/>
                    </a:lnTo>
                    <a:lnTo>
                      <a:pt x="112" y="1155"/>
                    </a:lnTo>
                    <a:lnTo>
                      <a:pt x="147" y="1132"/>
                    </a:lnTo>
                    <a:lnTo>
                      <a:pt x="181" y="1106"/>
                    </a:lnTo>
                    <a:lnTo>
                      <a:pt x="212" y="1064"/>
                    </a:lnTo>
                    <a:lnTo>
                      <a:pt x="218" y="1060"/>
                    </a:lnTo>
                    <a:lnTo>
                      <a:pt x="226" y="1073"/>
                    </a:lnTo>
                    <a:lnTo>
                      <a:pt x="241" y="1064"/>
                    </a:lnTo>
                    <a:lnTo>
                      <a:pt x="247" y="1049"/>
                    </a:lnTo>
                    <a:lnTo>
                      <a:pt x="248" y="1030"/>
                    </a:lnTo>
                    <a:lnTo>
                      <a:pt x="265" y="1006"/>
                    </a:lnTo>
                    <a:lnTo>
                      <a:pt x="258" y="1033"/>
                    </a:lnTo>
                    <a:lnTo>
                      <a:pt x="266" y="1037"/>
                    </a:lnTo>
                    <a:lnTo>
                      <a:pt x="262" y="1049"/>
                    </a:lnTo>
                    <a:lnTo>
                      <a:pt x="266" y="1069"/>
                    </a:lnTo>
                    <a:lnTo>
                      <a:pt x="274" y="1087"/>
                    </a:lnTo>
                    <a:lnTo>
                      <a:pt x="283" y="1082"/>
                    </a:lnTo>
                    <a:lnTo>
                      <a:pt x="282" y="108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1854" y="772"/>
                <a:ext cx="1054" cy="11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56" extrusionOk="0">
                    <a:moveTo>
                      <a:pt x="282" y="1087"/>
                    </a:moveTo>
                    <a:lnTo>
                      <a:pt x="285" y="1085"/>
                    </a:lnTo>
                    <a:lnTo>
                      <a:pt x="297" y="1082"/>
                    </a:lnTo>
                    <a:lnTo>
                      <a:pt x="305" y="1069"/>
                    </a:lnTo>
                    <a:lnTo>
                      <a:pt x="309" y="1055"/>
                    </a:lnTo>
                    <a:lnTo>
                      <a:pt x="312" y="1046"/>
                    </a:lnTo>
                    <a:lnTo>
                      <a:pt x="309" y="1024"/>
                    </a:lnTo>
                    <a:lnTo>
                      <a:pt x="312" y="1008"/>
                    </a:lnTo>
                    <a:lnTo>
                      <a:pt x="324" y="1001"/>
                    </a:lnTo>
                    <a:lnTo>
                      <a:pt x="351" y="989"/>
                    </a:lnTo>
                    <a:lnTo>
                      <a:pt x="355" y="977"/>
                    </a:lnTo>
                    <a:lnTo>
                      <a:pt x="351" y="938"/>
                    </a:lnTo>
                    <a:lnTo>
                      <a:pt x="347" y="931"/>
                    </a:lnTo>
                    <a:lnTo>
                      <a:pt x="347" y="908"/>
                    </a:lnTo>
                    <a:lnTo>
                      <a:pt x="339" y="899"/>
                    </a:lnTo>
                    <a:lnTo>
                      <a:pt x="344" y="881"/>
                    </a:lnTo>
                    <a:lnTo>
                      <a:pt x="351" y="881"/>
                    </a:lnTo>
                    <a:lnTo>
                      <a:pt x="371" y="870"/>
                    </a:lnTo>
                    <a:lnTo>
                      <a:pt x="355" y="835"/>
                    </a:lnTo>
                    <a:lnTo>
                      <a:pt x="347" y="823"/>
                    </a:lnTo>
                    <a:lnTo>
                      <a:pt x="347" y="819"/>
                    </a:lnTo>
                    <a:lnTo>
                      <a:pt x="347" y="790"/>
                    </a:lnTo>
                    <a:lnTo>
                      <a:pt x="359" y="766"/>
                    </a:lnTo>
                    <a:lnTo>
                      <a:pt x="362" y="743"/>
                    </a:lnTo>
                    <a:lnTo>
                      <a:pt x="366" y="716"/>
                    </a:lnTo>
                    <a:lnTo>
                      <a:pt x="362" y="692"/>
                    </a:lnTo>
                    <a:lnTo>
                      <a:pt x="371" y="677"/>
                    </a:lnTo>
                    <a:lnTo>
                      <a:pt x="374" y="665"/>
                    </a:lnTo>
                    <a:lnTo>
                      <a:pt x="398" y="650"/>
                    </a:lnTo>
                    <a:lnTo>
                      <a:pt x="420" y="643"/>
                    </a:lnTo>
                    <a:lnTo>
                      <a:pt x="440" y="650"/>
                    </a:lnTo>
                    <a:lnTo>
                      <a:pt x="447" y="654"/>
                    </a:lnTo>
                    <a:lnTo>
                      <a:pt x="460" y="638"/>
                    </a:lnTo>
                    <a:lnTo>
                      <a:pt x="460" y="619"/>
                    </a:lnTo>
                    <a:lnTo>
                      <a:pt x="447" y="584"/>
                    </a:lnTo>
                    <a:lnTo>
                      <a:pt x="444" y="570"/>
                    </a:lnTo>
                    <a:lnTo>
                      <a:pt x="447" y="562"/>
                    </a:lnTo>
                    <a:lnTo>
                      <a:pt x="454" y="562"/>
                    </a:lnTo>
                    <a:lnTo>
                      <a:pt x="464" y="550"/>
                    </a:lnTo>
                    <a:lnTo>
                      <a:pt x="468" y="528"/>
                    </a:lnTo>
                    <a:lnTo>
                      <a:pt x="472" y="496"/>
                    </a:lnTo>
                    <a:lnTo>
                      <a:pt x="475" y="465"/>
                    </a:lnTo>
                    <a:lnTo>
                      <a:pt x="487" y="454"/>
                    </a:lnTo>
                    <a:lnTo>
                      <a:pt x="509" y="438"/>
                    </a:lnTo>
                    <a:lnTo>
                      <a:pt x="526" y="430"/>
                    </a:lnTo>
                    <a:lnTo>
                      <a:pt x="529" y="408"/>
                    </a:lnTo>
                    <a:lnTo>
                      <a:pt x="537" y="392"/>
                    </a:lnTo>
                    <a:lnTo>
                      <a:pt x="556" y="376"/>
                    </a:lnTo>
                    <a:lnTo>
                      <a:pt x="561" y="365"/>
                    </a:lnTo>
                    <a:lnTo>
                      <a:pt x="556" y="354"/>
                    </a:lnTo>
                    <a:lnTo>
                      <a:pt x="556" y="338"/>
                    </a:lnTo>
                    <a:lnTo>
                      <a:pt x="572" y="327"/>
                    </a:lnTo>
                    <a:lnTo>
                      <a:pt x="591" y="292"/>
                    </a:lnTo>
                    <a:lnTo>
                      <a:pt x="605" y="295"/>
                    </a:lnTo>
                    <a:lnTo>
                      <a:pt x="627" y="276"/>
                    </a:lnTo>
                    <a:lnTo>
                      <a:pt x="625" y="261"/>
                    </a:lnTo>
                    <a:lnTo>
                      <a:pt x="639" y="245"/>
                    </a:lnTo>
                    <a:lnTo>
                      <a:pt x="647" y="249"/>
                    </a:lnTo>
                    <a:lnTo>
                      <a:pt x="662" y="245"/>
                    </a:lnTo>
                    <a:lnTo>
                      <a:pt x="686" y="249"/>
                    </a:lnTo>
                    <a:lnTo>
                      <a:pt x="715" y="222"/>
                    </a:lnTo>
                    <a:lnTo>
                      <a:pt x="713" y="207"/>
                    </a:lnTo>
                    <a:lnTo>
                      <a:pt x="715" y="200"/>
                    </a:lnTo>
                    <a:lnTo>
                      <a:pt x="708" y="195"/>
                    </a:lnTo>
                    <a:lnTo>
                      <a:pt x="724" y="181"/>
                    </a:lnTo>
                    <a:lnTo>
                      <a:pt x="747" y="177"/>
                    </a:lnTo>
                    <a:lnTo>
                      <a:pt x="762" y="200"/>
                    </a:lnTo>
                    <a:lnTo>
                      <a:pt x="789" y="230"/>
                    </a:lnTo>
                    <a:lnTo>
                      <a:pt x="801" y="230"/>
                    </a:lnTo>
                    <a:lnTo>
                      <a:pt x="816" y="218"/>
                    </a:lnTo>
                    <a:lnTo>
                      <a:pt x="828" y="215"/>
                    </a:lnTo>
                    <a:lnTo>
                      <a:pt x="835" y="218"/>
                    </a:lnTo>
                    <a:lnTo>
                      <a:pt x="848" y="230"/>
                    </a:lnTo>
                    <a:lnTo>
                      <a:pt x="862" y="234"/>
                    </a:lnTo>
                    <a:lnTo>
                      <a:pt x="867" y="230"/>
                    </a:lnTo>
                    <a:lnTo>
                      <a:pt x="874" y="215"/>
                    </a:lnTo>
                    <a:lnTo>
                      <a:pt x="878" y="207"/>
                    </a:lnTo>
                    <a:lnTo>
                      <a:pt x="894" y="181"/>
                    </a:lnTo>
                    <a:lnTo>
                      <a:pt x="898" y="177"/>
                    </a:lnTo>
                    <a:lnTo>
                      <a:pt x="894" y="138"/>
                    </a:lnTo>
                    <a:lnTo>
                      <a:pt x="913" y="120"/>
                    </a:lnTo>
                    <a:lnTo>
                      <a:pt x="921" y="123"/>
                    </a:lnTo>
                    <a:lnTo>
                      <a:pt x="943" y="100"/>
                    </a:lnTo>
                    <a:lnTo>
                      <a:pt x="963" y="123"/>
                    </a:lnTo>
                    <a:lnTo>
                      <a:pt x="970" y="131"/>
                    </a:lnTo>
                    <a:lnTo>
                      <a:pt x="982" y="127"/>
                    </a:lnTo>
                    <a:lnTo>
                      <a:pt x="990" y="138"/>
                    </a:lnTo>
                    <a:lnTo>
                      <a:pt x="990" y="147"/>
                    </a:lnTo>
                    <a:lnTo>
                      <a:pt x="999" y="154"/>
                    </a:lnTo>
                    <a:lnTo>
                      <a:pt x="999" y="165"/>
                    </a:lnTo>
                    <a:lnTo>
                      <a:pt x="1010" y="150"/>
                    </a:lnTo>
                    <a:lnTo>
                      <a:pt x="1030" y="135"/>
                    </a:lnTo>
                    <a:lnTo>
                      <a:pt x="1041" y="111"/>
                    </a:lnTo>
                    <a:lnTo>
                      <a:pt x="1033" y="108"/>
                    </a:lnTo>
                    <a:lnTo>
                      <a:pt x="1021" y="120"/>
                    </a:lnTo>
                    <a:lnTo>
                      <a:pt x="1019" y="100"/>
                    </a:lnTo>
                    <a:lnTo>
                      <a:pt x="1010" y="96"/>
                    </a:lnTo>
                    <a:lnTo>
                      <a:pt x="1007" y="85"/>
                    </a:lnTo>
                    <a:lnTo>
                      <a:pt x="1037" y="61"/>
                    </a:lnTo>
                    <a:lnTo>
                      <a:pt x="1048" y="65"/>
                    </a:lnTo>
                    <a:lnTo>
                      <a:pt x="1053" y="50"/>
                    </a:lnTo>
                    <a:lnTo>
                      <a:pt x="1046" y="45"/>
                    </a:lnTo>
                    <a:lnTo>
                      <a:pt x="1026" y="38"/>
                    </a:lnTo>
                    <a:lnTo>
                      <a:pt x="1014" y="34"/>
                    </a:lnTo>
                    <a:lnTo>
                      <a:pt x="999" y="20"/>
                    </a:lnTo>
                    <a:lnTo>
                      <a:pt x="982" y="15"/>
                    </a:lnTo>
                    <a:lnTo>
                      <a:pt x="967" y="31"/>
                    </a:lnTo>
                    <a:lnTo>
                      <a:pt x="959" y="42"/>
                    </a:lnTo>
                    <a:lnTo>
                      <a:pt x="943" y="31"/>
                    </a:lnTo>
                    <a:lnTo>
                      <a:pt x="952" y="23"/>
                    </a:lnTo>
                    <a:lnTo>
                      <a:pt x="955" y="4"/>
                    </a:lnTo>
                    <a:lnTo>
                      <a:pt x="952" y="0"/>
                    </a:lnTo>
                    <a:lnTo>
                      <a:pt x="932" y="0"/>
                    </a:lnTo>
                    <a:lnTo>
                      <a:pt x="928" y="7"/>
                    </a:lnTo>
                    <a:lnTo>
                      <a:pt x="925" y="20"/>
                    </a:lnTo>
                    <a:lnTo>
                      <a:pt x="928" y="31"/>
                    </a:lnTo>
                    <a:lnTo>
                      <a:pt x="913" y="45"/>
                    </a:lnTo>
                    <a:lnTo>
                      <a:pt x="901" y="23"/>
                    </a:lnTo>
                    <a:lnTo>
                      <a:pt x="889" y="27"/>
                    </a:lnTo>
                    <a:lnTo>
                      <a:pt x="886" y="45"/>
                    </a:lnTo>
                    <a:lnTo>
                      <a:pt x="878" y="72"/>
                    </a:lnTo>
                    <a:lnTo>
                      <a:pt x="859" y="92"/>
                    </a:lnTo>
                    <a:lnTo>
                      <a:pt x="848" y="69"/>
                    </a:lnTo>
                    <a:lnTo>
                      <a:pt x="867" y="54"/>
                    </a:lnTo>
                    <a:lnTo>
                      <a:pt x="871" y="31"/>
                    </a:lnTo>
                    <a:lnTo>
                      <a:pt x="859" y="31"/>
                    </a:lnTo>
                    <a:lnTo>
                      <a:pt x="840" y="31"/>
                    </a:lnTo>
                    <a:lnTo>
                      <a:pt x="824" y="54"/>
                    </a:lnTo>
                    <a:lnTo>
                      <a:pt x="805" y="85"/>
                    </a:lnTo>
                    <a:lnTo>
                      <a:pt x="813" y="100"/>
                    </a:lnTo>
                    <a:lnTo>
                      <a:pt x="801" y="108"/>
                    </a:lnTo>
                    <a:lnTo>
                      <a:pt x="786" y="96"/>
                    </a:lnTo>
                    <a:lnTo>
                      <a:pt x="769" y="104"/>
                    </a:lnTo>
                    <a:lnTo>
                      <a:pt x="774" y="120"/>
                    </a:lnTo>
                    <a:lnTo>
                      <a:pt x="755" y="120"/>
                    </a:lnTo>
                    <a:lnTo>
                      <a:pt x="742" y="123"/>
                    </a:lnTo>
                    <a:lnTo>
                      <a:pt x="728" y="142"/>
                    </a:lnTo>
                    <a:lnTo>
                      <a:pt x="708" y="138"/>
                    </a:lnTo>
                    <a:lnTo>
                      <a:pt x="708" y="150"/>
                    </a:lnTo>
                    <a:lnTo>
                      <a:pt x="693" y="138"/>
                    </a:lnTo>
                    <a:lnTo>
                      <a:pt x="674" y="147"/>
                    </a:lnTo>
                    <a:lnTo>
                      <a:pt x="670" y="162"/>
                    </a:lnTo>
                    <a:lnTo>
                      <a:pt x="654" y="165"/>
                    </a:lnTo>
                    <a:lnTo>
                      <a:pt x="643" y="150"/>
                    </a:lnTo>
                    <a:lnTo>
                      <a:pt x="620" y="154"/>
                    </a:lnTo>
                    <a:lnTo>
                      <a:pt x="598" y="162"/>
                    </a:lnTo>
                    <a:lnTo>
                      <a:pt x="598" y="185"/>
                    </a:lnTo>
                    <a:lnTo>
                      <a:pt x="612" y="189"/>
                    </a:lnTo>
                    <a:lnTo>
                      <a:pt x="612" y="195"/>
                    </a:lnTo>
                    <a:lnTo>
                      <a:pt x="612" y="211"/>
                    </a:lnTo>
                    <a:lnTo>
                      <a:pt x="600" y="207"/>
                    </a:lnTo>
                    <a:lnTo>
                      <a:pt x="587" y="215"/>
                    </a:lnTo>
                    <a:lnTo>
                      <a:pt x="591" y="230"/>
                    </a:lnTo>
                    <a:lnTo>
                      <a:pt x="605" y="242"/>
                    </a:lnTo>
                    <a:lnTo>
                      <a:pt x="605" y="261"/>
                    </a:lnTo>
                    <a:lnTo>
                      <a:pt x="591" y="254"/>
                    </a:lnTo>
                    <a:lnTo>
                      <a:pt x="580" y="257"/>
                    </a:lnTo>
                    <a:lnTo>
                      <a:pt x="580" y="272"/>
                    </a:lnTo>
                    <a:lnTo>
                      <a:pt x="561" y="272"/>
                    </a:lnTo>
                    <a:lnTo>
                      <a:pt x="545" y="272"/>
                    </a:lnTo>
                    <a:lnTo>
                      <a:pt x="541" y="284"/>
                    </a:lnTo>
                    <a:lnTo>
                      <a:pt x="537" y="292"/>
                    </a:lnTo>
                    <a:lnTo>
                      <a:pt x="526" y="295"/>
                    </a:lnTo>
                    <a:lnTo>
                      <a:pt x="521" y="303"/>
                    </a:lnTo>
                    <a:lnTo>
                      <a:pt x="526" y="315"/>
                    </a:lnTo>
                    <a:lnTo>
                      <a:pt x="502" y="322"/>
                    </a:lnTo>
                    <a:lnTo>
                      <a:pt x="518" y="338"/>
                    </a:lnTo>
                    <a:lnTo>
                      <a:pt x="521" y="346"/>
                    </a:lnTo>
                    <a:lnTo>
                      <a:pt x="507" y="357"/>
                    </a:lnTo>
                    <a:lnTo>
                      <a:pt x="480" y="376"/>
                    </a:lnTo>
                    <a:lnTo>
                      <a:pt x="460" y="392"/>
                    </a:lnTo>
                    <a:lnTo>
                      <a:pt x="447" y="415"/>
                    </a:lnTo>
                    <a:lnTo>
                      <a:pt x="427" y="430"/>
                    </a:lnTo>
                    <a:lnTo>
                      <a:pt x="427" y="442"/>
                    </a:lnTo>
                    <a:lnTo>
                      <a:pt x="432" y="454"/>
                    </a:lnTo>
                    <a:lnTo>
                      <a:pt x="416" y="465"/>
                    </a:lnTo>
                    <a:lnTo>
                      <a:pt x="420" y="481"/>
                    </a:lnTo>
                    <a:lnTo>
                      <a:pt x="405" y="508"/>
                    </a:lnTo>
                    <a:lnTo>
                      <a:pt x="393" y="511"/>
                    </a:lnTo>
                    <a:lnTo>
                      <a:pt x="393" y="531"/>
                    </a:lnTo>
                    <a:lnTo>
                      <a:pt x="401" y="543"/>
                    </a:lnTo>
                    <a:lnTo>
                      <a:pt x="389" y="555"/>
                    </a:lnTo>
                    <a:lnTo>
                      <a:pt x="382" y="546"/>
                    </a:lnTo>
                    <a:lnTo>
                      <a:pt x="366" y="555"/>
                    </a:lnTo>
                    <a:lnTo>
                      <a:pt x="371" y="577"/>
                    </a:lnTo>
                    <a:lnTo>
                      <a:pt x="355" y="584"/>
                    </a:lnTo>
                    <a:lnTo>
                      <a:pt x="332" y="589"/>
                    </a:lnTo>
                    <a:lnTo>
                      <a:pt x="316" y="609"/>
                    </a:lnTo>
                    <a:lnTo>
                      <a:pt x="312" y="627"/>
                    </a:lnTo>
                    <a:lnTo>
                      <a:pt x="297" y="643"/>
                    </a:lnTo>
                    <a:lnTo>
                      <a:pt x="297" y="654"/>
                    </a:lnTo>
                    <a:lnTo>
                      <a:pt x="316" y="638"/>
                    </a:lnTo>
                    <a:lnTo>
                      <a:pt x="339" y="623"/>
                    </a:lnTo>
                    <a:lnTo>
                      <a:pt x="347" y="627"/>
                    </a:lnTo>
                    <a:lnTo>
                      <a:pt x="339" y="650"/>
                    </a:lnTo>
                    <a:lnTo>
                      <a:pt x="320" y="663"/>
                    </a:lnTo>
                    <a:lnTo>
                      <a:pt x="301" y="658"/>
                    </a:lnTo>
                    <a:lnTo>
                      <a:pt x="305" y="674"/>
                    </a:lnTo>
                    <a:lnTo>
                      <a:pt x="278" y="685"/>
                    </a:lnTo>
                    <a:lnTo>
                      <a:pt x="274" y="663"/>
                    </a:lnTo>
                    <a:lnTo>
                      <a:pt x="262" y="654"/>
                    </a:lnTo>
                    <a:lnTo>
                      <a:pt x="247" y="677"/>
                    </a:lnTo>
                    <a:lnTo>
                      <a:pt x="231" y="677"/>
                    </a:lnTo>
                    <a:lnTo>
                      <a:pt x="214" y="681"/>
                    </a:lnTo>
                    <a:lnTo>
                      <a:pt x="212" y="701"/>
                    </a:lnTo>
                    <a:lnTo>
                      <a:pt x="204" y="704"/>
                    </a:lnTo>
                    <a:lnTo>
                      <a:pt x="204" y="715"/>
                    </a:lnTo>
                    <a:lnTo>
                      <a:pt x="194" y="710"/>
                    </a:lnTo>
                    <a:lnTo>
                      <a:pt x="181" y="702"/>
                    </a:lnTo>
                    <a:lnTo>
                      <a:pt x="160" y="704"/>
                    </a:lnTo>
                    <a:lnTo>
                      <a:pt x="160" y="716"/>
                    </a:lnTo>
                    <a:lnTo>
                      <a:pt x="162" y="726"/>
                    </a:lnTo>
                    <a:lnTo>
                      <a:pt x="154" y="729"/>
                    </a:lnTo>
                    <a:lnTo>
                      <a:pt x="135" y="719"/>
                    </a:lnTo>
                    <a:lnTo>
                      <a:pt x="118" y="733"/>
                    </a:lnTo>
                    <a:lnTo>
                      <a:pt x="121" y="744"/>
                    </a:lnTo>
                    <a:lnTo>
                      <a:pt x="120" y="753"/>
                    </a:lnTo>
                    <a:lnTo>
                      <a:pt x="102" y="744"/>
                    </a:lnTo>
                    <a:lnTo>
                      <a:pt x="97" y="755"/>
                    </a:lnTo>
                    <a:lnTo>
                      <a:pt x="91" y="762"/>
                    </a:lnTo>
                    <a:lnTo>
                      <a:pt x="70" y="758"/>
                    </a:lnTo>
                    <a:lnTo>
                      <a:pt x="58" y="761"/>
                    </a:lnTo>
                    <a:lnTo>
                      <a:pt x="57" y="776"/>
                    </a:lnTo>
                    <a:lnTo>
                      <a:pt x="48" y="780"/>
                    </a:lnTo>
                    <a:lnTo>
                      <a:pt x="37" y="798"/>
                    </a:lnTo>
                    <a:lnTo>
                      <a:pt x="39" y="819"/>
                    </a:lnTo>
                    <a:lnTo>
                      <a:pt x="34" y="850"/>
                    </a:lnTo>
                    <a:lnTo>
                      <a:pt x="29" y="881"/>
                    </a:lnTo>
                    <a:lnTo>
                      <a:pt x="25" y="910"/>
                    </a:lnTo>
                    <a:lnTo>
                      <a:pt x="21" y="925"/>
                    </a:lnTo>
                    <a:lnTo>
                      <a:pt x="31" y="938"/>
                    </a:lnTo>
                    <a:lnTo>
                      <a:pt x="48" y="926"/>
                    </a:lnTo>
                    <a:lnTo>
                      <a:pt x="59" y="933"/>
                    </a:lnTo>
                    <a:lnTo>
                      <a:pt x="59" y="944"/>
                    </a:lnTo>
                    <a:lnTo>
                      <a:pt x="43" y="954"/>
                    </a:lnTo>
                    <a:lnTo>
                      <a:pt x="40" y="973"/>
                    </a:lnTo>
                    <a:lnTo>
                      <a:pt x="37" y="983"/>
                    </a:lnTo>
                    <a:lnTo>
                      <a:pt x="20" y="981"/>
                    </a:lnTo>
                    <a:lnTo>
                      <a:pt x="13" y="1004"/>
                    </a:lnTo>
                    <a:lnTo>
                      <a:pt x="21" y="1010"/>
                    </a:lnTo>
                    <a:lnTo>
                      <a:pt x="37" y="1006"/>
                    </a:lnTo>
                    <a:lnTo>
                      <a:pt x="45" y="1016"/>
                    </a:lnTo>
                    <a:lnTo>
                      <a:pt x="46" y="1022"/>
                    </a:lnTo>
                    <a:lnTo>
                      <a:pt x="33" y="1030"/>
                    </a:lnTo>
                    <a:lnTo>
                      <a:pt x="34" y="1043"/>
                    </a:lnTo>
                    <a:lnTo>
                      <a:pt x="20" y="1046"/>
                    </a:lnTo>
                    <a:lnTo>
                      <a:pt x="10" y="1039"/>
                    </a:lnTo>
                    <a:lnTo>
                      <a:pt x="12" y="1058"/>
                    </a:lnTo>
                    <a:lnTo>
                      <a:pt x="10" y="1071"/>
                    </a:lnTo>
                    <a:lnTo>
                      <a:pt x="0" y="1071"/>
                    </a:lnTo>
                    <a:lnTo>
                      <a:pt x="23" y="1096"/>
                    </a:lnTo>
                    <a:lnTo>
                      <a:pt x="34" y="1109"/>
                    </a:lnTo>
                    <a:lnTo>
                      <a:pt x="40" y="1128"/>
                    </a:lnTo>
                    <a:lnTo>
                      <a:pt x="64" y="1141"/>
                    </a:lnTo>
                    <a:lnTo>
                      <a:pt x="88" y="1155"/>
                    </a:lnTo>
                    <a:lnTo>
                      <a:pt x="112" y="1155"/>
                    </a:lnTo>
                    <a:lnTo>
                      <a:pt x="147" y="1132"/>
                    </a:lnTo>
                    <a:lnTo>
                      <a:pt x="181" y="1106"/>
                    </a:lnTo>
                    <a:lnTo>
                      <a:pt x="212" y="1064"/>
                    </a:lnTo>
                    <a:lnTo>
                      <a:pt x="218" y="1060"/>
                    </a:lnTo>
                    <a:lnTo>
                      <a:pt x="226" y="1073"/>
                    </a:lnTo>
                    <a:lnTo>
                      <a:pt x="241" y="1064"/>
                    </a:lnTo>
                    <a:lnTo>
                      <a:pt x="247" y="1049"/>
                    </a:lnTo>
                    <a:lnTo>
                      <a:pt x="248" y="1030"/>
                    </a:lnTo>
                    <a:lnTo>
                      <a:pt x="265" y="1006"/>
                    </a:lnTo>
                    <a:lnTo>
                      <a:pt x="258" y="1033"/>
                    </a:lnTo>
                    <a:lnTo>
                      <a:pt x="266" y="1037"/>
                    </a:lnTo>
                    <a:lnTo>
                      <a:pt x="262" y="1049"/>
                    </a:lnTo>
                    <a:lnTo>
                      <a:pt x="266" y="1069"/>
                    </a:lnTo>
                    <a:lnTo>
                      <a:pt x="274" y="1087"/>
                    </a:lnTo>
                    <a:lnTo>
                      <a:pt x="283" y="1082"/>
                    </a:lnTo>
                    <a:lnTo>
                      <a:pt x="282" y="108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9" name="Google Shape;329;p13"/>
              <p:cNvGrpSpPr/>
              <p:nvPr/>
            </p:nvGrpSpPr>
            <p:grpSpPr>
              <a:xfrm>
                <a:off x="1854" y="772"/>
                <a:ext cx="1054" cy="1156"/>
                <a:chOff x="1854" y="772"/>
                <a:chExt cx="1054" cy="1156"/>
              </a:xfrm>
            </p:grpSpPr>
            <p:sp>
              <p:nvSpPr>
                <p:cNvPr id="330" name="Google Shape;330;p13"/>
                <p:cNvSpPr/>
                <p:nvPr/>
              </p:nvSpPr>
              <p:spPr>
                <a:xfrm>
                  <a:off x="1854" y="772"/>
                  <a:ext cx="1054" cy="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156" extrusionOk="0">
                      <a:moveTo>
                        <a:pt x="282" y="1087"/>
                      </a:moveTo>
                      <a:lnTo>
                        <a:pt x="285" y="1085"/>
                      </a:lnTo>
                      <a:lnTo>
                        <a:pt x="297" y="1082"/>
                      </a:lnTo>
                      <a:lnTo>
                        <a:pt x="305" y="1069"/>
                      </a:lnTo>
                      <a:lnTo>
                        <a:pt x="309" y="1055"/>
                      </a:lnTo>
                      <a:lnTo>
                        <a:pt x="312" y="1046"/>
                      </a:lnTo>
                      <a:lnTo>
                        <a:pt x="309" y="1024"/>
                      </a:lnTo>
                      <a:lnTo>
                        <a:pt x="312" y="1008"/>
                      </a:lnTo>
                      <a:lnTo>
                        <a:pt x="324" y="1001"/>
                      </a:lnTo>
                      <a:lnTo>
                        <a:pt x="351" y="989"/>
                      </a:lnTo>
                      <a:lnTo>
                        <a:pt x="355" y="977"/>
                      </a:lnTo>
                      <a:lnTo>
                        <a:pt x="351" y="938"/>
                      </a:lnTo>
                      <a:lnTo>
                        <a:pt x="347" y="931"/>
                      </a:lnTo>
                      <a:lnTo>
                        <a:pt x="347" y="908"/>
                      </a:lnTo>
                      <a:lnTo>
                        <a:pt x="339" y="899"/>
                      </a:lnTo>
                      <a:lnTo>
                        <a:pt x="344" y="881"/>
                      </a:lnTo>
                      <a:lnTo>
                        <a:pt x="351" y="881"/>
                      </a:lnTo>
                      <a:lnTo>
                        <a:pt x="371" y="870"/>
                      </a:lnTo>
                      <a:lnTo>
                        <a:pt x="355" y="835"/>
                      </a:lnTo>
                      <a:lnTo>
                        <a:pt x="347" y="823"/>
                      </a:lnTo>
                      <a:lnTo>
                        <a:pt x="347" y="819"/>
                      </a:lnTo>
                      <a:lnTo>
                        <a:pt x="347" y="790"/>
                      </a:lnTo>
                      <a:lnTo>
                        <a:pt x="359" y="766"/>
                      </a:lnTo>
                      <a:lnTo>
                        <a:pt x="362" y="743"/>
                      </a:lnTo>
                      <a:lnTo>
                        <a:pt x="366" y="716"/>
                      </a:lnTo>
                      <a:lnTo>
                        <a:pt x="362" y="692"/>
                      </a:lnTo>
                      <a:lnTo>
                        <a:pt x="371" y="677"/>
                      </a:lnTo>
                      <a:lnTo>
                        <a:pt x="374" y="665"/>
                      </a:lnTo>
                      <a:lnTo>
                        <a:pt x="398" y="650"/>
                      </a:lnTo>
                      <a:lnTo>
                        <a:pt x="420" y="643"/>
                      </a:lnTo>
                      <a:lnTo>
                        <a:pt x="440" y="650"/>
                      </a:lnTo>
                      <a:lnTo>
                        <a:pt x="447" y="654"/>
                      </a:lnTo>
                      <a:lnTo>
                        <a:pt x="460" y="638"/>
                      </a:lnTo>
                      <a:lnTo>
                        <a:pt x="460" y="619"/>
                      </a:lnTo>
                      <a:lnTo>
                        <a:pt x="447" y="584"/>
                      </a:lnTo>
                      <a:lnTo>
                        <a:pt x="444" y="570"/>
                      </a:lnTo>
                      <a:lnTo>
                        <a:pt x="447" y="562"/>
                      </a:lnTo>
                      <a:lnTo>
                        <a:pt x="454" y="562"/>
                      </a:lnTo>
                      <a:lnTo>
                        <a:pt x="464" y="550"/>
                      </a:lnTo>
                      <a:lnTo>
                        <a:pt x="468" y="528"/>
                      </a:lnTo>
                      <a:lnTo>
                        <a:pt x="472" y="496"/>
                      </a:lnTo>
                      <a:lnTo>
                        <a:pt x="475" y="465"/>
                      </a:lnTo>
                      <a:lnTo>
                        <a:pt x="487" y="454"/>
                      </a:lnTo>
                      <a:lnTo>
                        <a:pt x="509" y="438"/>
                      </a:lnTo>
                      <a:lnTo>
                        <a:pt x="526" y="430"/>
                      </a:lnTo>
                      <a:lnTo>
                        <a:pt x="529" y="408"/>
                      </a:lnTo>
                      <a:lnTo>
                        <a:pt x="537" y="392"/>
                      </a:lnTo>
                      <a:lnTo>
                        <a:pt x="556" y="376"/>
                      </a:lnTo>
                      <a:lnTo>
                        <a:pt x="561" y="365"/>
                      </a:lnTo>
                      <a:lnTo>
                        <a:pt x="556" y="354"/>
                      </a:lnTo>
                      <a:lnTo>
                        <a:pt x="556" y="338"/>
                      </a:lnTo>
                      <a:lnTo>
                        <a:pt x="572" y="327"/>
                      </a:lnTo>
                      <a:lnTo>
                        <a:pt x="591" y="292"/>
                      </a:lnTo>
                      <a:lnTo>
                        <a:pt x="605" y="295"/>
                      </a:lnTo>
                      <a:lnTo>
                        <a:pt x="627" y="276"/>
                      </a:lnTo>
                      <a:lnTo>
                        <a:pt x="625" y="261"/>
                      </a:lnTo>
                      <a:lnTo>
                        <a:pt x="639" y="245"/>
                      </a:lnTo>
                      <a:lnTo>
                        <a:pt x="647" y="249"/>
                      </a:lnTo>
                      <a:lnTo>
                        <a:pt x="662" y="245"/>
                      </a:lnTo>
                      <a:lnTo>
                        <a:pt x="686" y="249"/>
                      </a:lnTo>
                      <a:lnTo>
                        <a:pt x="715" y="222"/>
                      </a:lnTo>
                      <a:lnTo>
                        <a:pt x="713" y="207"/>
                      </a:lnTo>
                      <a:lnTo>
                        <a:pt x="715" y="200"/>
                      </a:lnTo>
                      <a:lnTo>
                        <a:pt x="708" y="195"/>
                      </a:lnTo>
                      <a:lnTo>
                        <a:pt x="724" y="181"/>
                      </a:lnTo>
                      <a:lnTo>
                        <a:pt x="747" y="177"/>
                      </a:lnTo>
                      <a:lnTo>
                        <a:pt x="762" y="200"/>
                      </a:lnTo>
                      <a:lnTo>
                        <a:pt x="789" y="230"/>
                      </a:lnTo>
                      <a:lnTo>
                        <a:pt x="801" y="230"/>
                      </a:lnTo>
                      <a:lnTo>
                        <a:pt x="816" y="218"/>
                      </a:lnTo>
                      <a:lnTo>
                        <a:pt x="828" y="215"/>
                      </a:lnTo>
                      <a:lnTo>
                        <a:pt x="835" y="218"/>
                      </a:lnTo>
                      <a:lnTo>
                        <a:pt x="848" y="230"/>
                      </a:lnTo>
                      <a:lnTo>
                        <a:pt x="862" y="234"/>
                      </a:lnTo>
                      <a:lnTo>
                        <a:pt x="867" y="230"/>
                      </a:lnTo>
                      <a:lnTo>
                        <a:pt x="874" y="215"/>
                      </a:lnTo>
                      <a:lnTo>
                        <a:pt x="878" y="207"/>
                      </a:lnTo>
                      <a:lnTo>
                        <a:pt x="894" y="181"/>
                      </a:lnTo>
                      <a:lnTo>
                        <a:pt x="898" y="177"/>
                      </a:lnTo>
                      <a:lnTo>
                        <a:pt x="894" y="138"/>
                      </a:lnTo>
                      <a:lnTo>
                        <a:pt x="913" y="120"/>
                      </a:lnTo>
                      <a:lnTo>
                        <a:pt x="921" y="123"/>
                      </a:lnTo>
                      <a:lnTo>
                        <a:pt x="943" y="100"/>
                      </a:lnTo>
                      <a:lnTo>
                        <a:pt x="963" y="123"/>
                      </a:lnTo>
                      <a:lnTo>
                        <a:pt x="970" y="131"/>
                      </a:lnTo>
                      <a:lnTo>
                        <a:pt x="982" y="127"/>
                      </a:lnTo>
                      <a:lnTo>
                        <a:pt x="990" y="138"/>
                      </a:lnTo>
                      <a:lnTo>
                        <a:pt x="990" y="147"/>
                      </a:lnTo>
                      <a:lnTo>
                        <a:pt x="999" y="154"/>
                      </a:lnTo>
                      <a:lnTo>
                        <a:pt x="999" y="165"/>
                      </a:lnTo>
                      <a:lnTo>
                        <a:pt x="1010" y="150"/>
                      </a:lnTo>
                      <a:lnTo>
                        <a:pt x="1030" y="135"/>
                      </a:lnTo>
                      <a:lnTo>
                        <a:pt x="1041" y="111"/>
                      </a:lnTo>
                      <a:lnTo>
                        <a:pt x="1033" y="108"/>
                      </a:lnTo>
                      <a:lnTo>
                        <a:pt x="1021" y="120"/>
                      </a:lnTo>
                      <a:lnTo>
                        <a:pt x="1019" y="100"/>
                      </a:lnTo>
                      <a:lnTo>
                        <a:pt x="1010" y="96"/>
                      </a:lnTo>
                      <a:lnTo>
                        <a:pt x="1007" y="85"/>
                      </a:lnTo>
                      <a:lnTo>
                        <a:pt x="1037" y="61"/>
                      </a:lnTo>
                      <a:lnTo>
                        <a:pt x="1048" y="65"/>
                      </a:lnTo>
                      <a:lnTo>
                        <a:pt x="1053" y="50"/>
                      </a:lnTo>
                      <a:lnTo>
                        <a:pt x="1046" y="45"/>
                      </a:lnTo>
                      <a:lnTo>
                        <a:pt x="1026" y="38"/>
                      </a:lnTo>
                      <a:lnTo>
                        <a:pt x="1014" y="34"/>
                      </a:lnTo>
                      <a:lnTo>
                        <a:pt x="999" y="20"/>
                      </a:lnTo>
                      <a:lnTo>
                        <a:pt x="982" y="15"/>
                      </a:lnTo>
                      <a:lnTo>
                        <a:pt x="967" y="31"/>
                      </a:lnTo>
                      <a:lnTo>
                        <a:pt x="959" y="42"/>
                      </a:lnTo>
                      <a:lnTo>
                        <a:pt x="943" y="31"/>
                      </a:lnTo>
                      <a:lnTo>
                        <a:pt x="952" y="23"/>
                      </a:lnTo>
                      <a:lnTo>
                        <a:pt x="955" y="4"/>
                      </a:lnTo>
                      <a:lnTo>
                        <a:pt x="952" y="0"/>
                      </a:lnTo>
                      <a:lnTo>
                        <a:pt x="932" y="0"/>
                      </a:lnTo>
                      <a:lnTo>
                        <a:pt x="928" y="7"/>
                      </a:lnTo>
                      <a:lnTo>
                        <a:pt x="925" y="20"/>
                      </a:lnTo>
                      <a:lnTo>
                        <a:pt x="928" y="31"/>
                      </a:lnTo>
                      <a:lnTo>
                        <a:pt x="913" y="45"/>
                      </a:lnTo>
                      <a:lnTo>
                        <a:pt x="901" y="23"/>
                      </a:lnTo>
                      <a:lnTo>
                        <a:pt x="889" y="27"/>
                      </a:lnTo>
                      <a:lnTo>
                        <a:pt x="886" y="45"/>
                      </a:lnTo>
                      <a:lnTo>
                        <a:pt x="878" y="72"/>
                      </a:lnTo>
                      <a:lnTo>
                        <a:pt x="859" y="92"/>
                      </a:lnTo>
                      <a:lnTo>
                        <a:pt x="848" y="69"/>
                      </a:lnTo>
                      <a:lnTo>
                        <a:pt x="867" y="54"/>
                      </a:lnTo>
                      <a:lnTo>
                        <a:pt x="871" y="31"/>
                      </a:lnTo>
                      <a:lnTo>
                        <a:pt x="859" y="31"/>
                      </a:lnTo>
                      <a:lnTo>
                        <a:pt x="840" y="31"/>
                      </a:lnTo>
                      <a:lnTo>
                        <a:pt x="824" y="54"/>
                      </a:lnTo>
                      <a:lnTo>
                        <a:pt x="805" y="85"/>
                      </a:lnTo>
                      <a:lnTo>
                        <a:pt x="813" y="100"/>
                      </a:lnTo>
                      <a:lnTo>
                        <a:pt x="801" y="108"/>
                      </a:lnTo>
                      <a:lnTo>
                        <a:pt x="786" y="96"/>
                      </a:lnTo>
                      <a:lnTo>
                        <a:pt x="769" y="104"/>
                      </a:lnTo>
                      <a:lnTo>
                        <a:pt x="774" y="120"/>
                      </a:lnTo>
                      <a:lnTo>
                        <a:pt x="755" y="120"/>
                      </a:lnTo>
                      <a:lnTo>
                        <a:pt x="742" y="123"/>
                      </a:lnTo>
                      <a:lnTo>
                        <a:pt x="728" y="142"/>
                      </a:lnTo>
                      <a:lnTo>
                        <a:pt x="708" y="138"/>
                      </a:lnTo>
                      <a:lnTo>
                        <a:pt x="708" y="150"/>
                      </a:lnTo>
                      <a:lnTo>
                        <a:pt x="693" y="138"/>
                      </a:lnTo>
                      <a:lnTo>
                        <a:pt x="674" y="147"/>
                      </a:lnTo>
                      <a:lnTo>
                        <a:pt x="670" y="162"/>
                      </a:lnTo>
                      <a:lnTo>
                        <a:pt x="654" y="165"/>
                      </a:lnTo>
                      <a:lnTo>
                        <a:pt x="643" y="150"/>
                      </a:lnTo>
                      <a:lnTo>
                        <a:pt x="620" y="154"/>
                      </a:lnTo>
                      <a:lnTo>
                        <a:pt x="598" y="162"/>
                      </a:lnTo>
                      <a:lnTo>
                        <a:pt x="598" y="185"/>
                      </a:lnTo>
                      <a:lnTo>
                        <a:pt x="612" y="189"/>
                      </a:lnTo>
                      <a:lnTo>
                        <a:pt x="612" y="195"/>
                      </a:lnTo>
                      <a:lnTo>
                        <a:pt x="612" y="211"/>
                      </a:lnTo>
                      <a:lnTo>
                        <a:pt x="600" y="207"/>
                      </a:lnTo>
                      <a:lnTo>
                        <a:pt x="587" y="215"/>
                      </a:lnTo>
                      <a:lnTo>
                        <a:pt x="591" y="230"/>
                      </a:lnTo>
                      <a:lnTo>
                        <a:pt x="605" y="242"/>
                      </a:lnTo>
                      <a:lnTo>
                        <a:pt x="605" y="261"/>
                      </a:lnTo>
                      <a:lnTo>
                        <a:pt x="591" y="254"/>
                      </a:lnTo>
                      <a:lnTo>
                        <a:pt x="580" y="257"/>
                      </a:lnTo>
                      <a:lnTo>
                        <a:pt x="580" y="272"/>
                      </a:lnTo>
                      <a:lnTo>
                        <a:pt x="561" y="272"/>
                      </a:lnTo>
                      <a:lnTo>
                        <a:pt x="545" y="272"/>
                      </a:lnTo>
                      <a:lnTo>
                        <a:pt x="541" y="284"/>
                      </a:lnTo>
                      <a:lnTo>
                        <a:pt x="537" y="292"/>
                      </a:lnTo>
                      <a:lnTo>
                        <a:pt x="526" y="295"/>
                      </a:lnTo>
                      <a:lnTo>
                        <a:pt x="521" y="303"/>
                      </a:lnTo>
                      <a:lnTo>
                        <a:pt x="526" y="315"/>
                      </a:lnTo>
                      <a:lnTo>
                        <a:pt x="502" y="322"/>
                      </a:lnTo>
                      <a:lnTo>
                        <a:pt x="518" y="338"/>
                      </a:lnTo>
                      <a:lnTo>
                        <a:pt x="521" y="346"/>
                      </a:lnTo>
                      <a:lnTo>
                        <a:pt x="507" y="357"/>
                      </a:lnTo>
                      <a:lnTo>
                        <a:pt x="480" y="376"/>
                      </a:lnTo>
                      <a:lnTo>
                        <a:pt x="460" y="392"/>
                      </a:lnTo>
                      <a:lnTo>
                        <a:pt x="447" y="415"/>
                      </a:lnTo>
                      <a:lnTo>
                        <a:pt x="427" y="430"/>
                      </a:lnTo>
                      <a:lnTo>
                        <a:pt x="427" y="442"/>
                      </a:lnTo>
                      <a:lnTo>
                        <a:pt x="432" y="454"/>
                      </a:lnTo>
                      <a:lnTo>
                        <a:pt x="416" y="465"/>
                      </a:lnTo>
                      <a:lnTo>
                        <a:pt x="420" y="481"/>
                      </a:lnTo>
                      <a:lnTo>
                        <a:pt x="405" y="508"/>
                      </a:lnTo>
                      <a:lnTo>
                        <a:pt x="393" y="511"/>
                      </a:lnTo>
                      <a:lnTo>
                        <a:pt x="393" y="531"/>
                      </a:lnTo>
                      <a:lnTo>
                        <a:pt x="401" y="543"/>
                      </a:lnTo>
                      <a:lnTo>
                        <a:pt x="389" y="555"/>
                      </a:lnTo>
                      <a:lnTo>
                        <a:pt x="382" y="546"/>
                      </a:lnTo>
                      <a:lnTo>
                        <a:pt x="366" y="555"/>
                      </a:lnTo>
                      <a:lnTo>
                        <a:pt x="371" y="577"/>
                      </a:lnTo>
                      <a:lnTo>
                        <a:pt x="355" y="584"/>
                      </a:lnTo>
                      <a:lnTo>
                        <a:pt x="332" y="589"/>
                      </a:lnTo>
                      <a:lnTo>
                        <a:pt x="316" y="609"/>
                      </a:lnTo>
                      <a:lnTo>
                        <a:pt x="312" y="627"/>
                      </a:lnTo>
                      <a:lnTo>
                        <a:pt x="297" y="643"/>
                      </a:lnTo>
                      <a:lnTo>
                        <a:pt x="297" y="654"/>
                      </a:lnTo>
                      <a:lnTo>
                        <a:pt x="316" y="638"/>
                      </a:lnTo>
                      <a:lnTo>
                        <a:pt x="339" y="623"/>
                      </a:lnTo>
                      <a:lnTo>
                        <a:pt x="347" y="627"/>
                      </a:lnTo>
                      <a:lnTo>
                        <a:pt x="339" y="650"/>
                      </a:lnTo>
                      <a:lnTo>
                        <a:pt x="320" y="663"/>
                      </a:lnTo>
                      <a:lnTo>
                        <a:pt x="301" y="658"/>
                      </a:lnTo>
                      <a:lnTo>
                        <a:pt x="305" y="674"/>
                      </a:lnTo>
                      <a:lnTo>
                        <a:pt x="278" y="685"/>
                      </a:lnTo>
                      <a:lnTo>
                        <a:pt x="274" y="663"/>
                      </a:lnTo>
                      <a:lnTo>
                        <a:pt x="262" y="654"/>
                      </a:lnTo>
                      <a:lnTo>
                        <a:pt x="247" y="677"/>
                      </a:lnTo>
                      <a:lnTo>
                        <a:pt x="231" y="677"/>
                      </a:lnTo>
                      <a:lnTo>
                        <a:pt x="214" y="681"/>
                      </a:lnTo>
                      <a:lnTo>
                        <a:pt x="212" y="701"/>
                      </a:lnTo>
                      <a:lnTo>
                        <a:pt x="204" y="704"/>
                      </a:lnTo>
                      <a:lnTo>
                        <a:pt x="204" y="715"/>
                      </a:lnTo>
                      <a:lnTo>
                        <a:pt x="194" y="710"/>
                      </a:lnTo>
                      <a:lnTo>
                        <a:pt x="181" y="702"/>
                      </a:lnTo>
                      <a:lnTo>
                        <a:pt x="160" y="704"/>
                      </a:lnTo>
                      <a:lnTo>
                        <a:pt x="160" y="716"/>
                      </a:lnTo>
                      <a:lnTo>
                        <a:pt x="162" y="726"/>
                      </a:lnTo>
                      <a:lnTo>
                        <a:pt x="154" y="729"/>
                      </a:lnTo>
                      <a:lnTo>
                        <a:pt x="135" y="719"/>
                      </a:lnTo>
                      <a:lnTo>
                        <a:pt x="118" y="733"/>
                      </a:lnTo>
                      <a:lnTo>
                        <a:pt x="121" y="744"/>
                      </a:lnTo>
                      <a:lnTo>
                        <a:pt x="120" y="753"/>
                      </a:lnTo>
                      <a:lnTo>
                        <a:pt x="102" y="744"/>
                      </a:lnTo>
                      <a:lnTo>
                        <a:pt x="97" y="755"/>
                      </a:lnTo>
                      <a:lnTo>
                        <a:pt x="91" y="762"/>
                      </a:lnTo>
                      <a:lnTo>
                        <a:pt x="70" y="758"/>
                      </a:lnTo>
                      <a:lnTo>
                        <a:pt x="58" y="761"/>
                      </a:lnTo>
                      <a:lnTo>
                        <a:pt x="57" y="776"/>
                      </a:lnTo>
                      <a:lnTo>
                        <a:pt x="48" y="780"/>
                      </a:lnTo>
                      <a:lnTo>
                        <a:pt x="37" y="798"/>
                      </a:lnTo>
                      <a:lnTo>
                        <a:pt x="39" y="819"/>
                      </a:lnTo>
                      <a:lnTo>
                        <a:pt x="34" y="850"/>
                      </a:lnTo>
                      <a:lnTo>
                        <a:pt x="29" y="881"/>
                      </a:lnTo>
                      <a:lnTo>
                        <a:pt x="25" y="910"/>
                      </a:lnTo>
                      <a:lnTo>
                        <a:pt x="21" y="925"/>
                      </a:lnTo>
                      <a:lnTo>
                        <a:pt x="31" y="938"/>
                      </a:lnTo>
                      <a:lnTo>
                        <a:pt x="48" y="926"/>
                      </a:lnTo>
                      <a:lnTo>
                        <a:pt x="59" y="933"/>
                      </a:lnTo>
                      <a:lnTo>
                        <a:pt x="59" y="944"/>
                      </a:lnTo>
                      <a:lnTo>
                        <a:pt x="43" y="954"/>
                      </a:lnTo>
                      <a:lnTo>
                        <a:pt x="40" y="973"/>
                      </a:lnTo>
                      <a:lnTo>
                        <a:pt x="37" y="983"/>
                      </a:lnTo>
                      <a:lnTo>
                        <a:pt x="20" y="981"/>
                      </a:lnTo>
                      <a:lnTo>
                        <a:pt x="13" y="1004"/>
                      </a:lnTo>
                      <a:lnTo>
                        <a:pt x="21" y="1010"/>
                      </a:lnTo>
                      <a:lnTo>
                        <a:pt x="37" y="1006"/>
                      </a:lnTo>
                      <a:lnTo>
                        <a:pt x="45" y="1016"/>
                      </a:lnTo>
                      <a:lnTo>
                        <a:pt x="46" y="1022"/>
                      </a:lnTo>
                      <a:lnTo>
                        <a:pt x="33" y="1030"/>
                      </a:lnTo>
                      <a:lnTo>
                        <a:pt x="34" y="1043"/>
                      </a:lnTo>
                      <a:lnTo>
                        <a:pt x="20" y="1046"/>
                      </a:lnTo>
                      <a:lnTo>
                        <a:pt x="10" y="1039"/>
                      </a:lnTo>
                      <a:lnTo>
                        <a:pt x="12" y="1058"/>
                      </a:lnTo>
                      <a:lnTo>
                        <a:pt x="10" y="1071"/>
                      </a:lnTo>
                      <a:lnTo>
                        <a:pt x="0" y="1071"/>
                      </a:lnTo>
                      <a:lnTo>
                        <a:pt x="23" y="1096"/>
                      </a:lnTo>
                      <a:lnTo>
                        <a:pt x="34" y="1109"/>
                      </a:lnTo>
                      <a:lnTo>
                        <a:pt x="40" y="1128"/>
                      </a:lnTo>
                      <a:lnTo>
                        <a:pt x="64" y="1141"/>
                      </a:lnTo>
                      <a:lnTo>
                        <a:pt x="88" y="1155"/>
                      </a:lnTo>
                      <a:lnTo>
                        <a:pt x="112" y="1155"/>
                      </a:lnTo>
                      <a:lnTo>
                        <a:pt x="147" y="1132"/>
                      </a:lnTo>
                      <a:lnTo>
                        <a:pt x="181" y="1106"/>
                      </a:lnTo>
                      <a:lnTo>
                        <a:pt x="212" y="1064"/>
                      </a:lnTo>
                      <a:lnTo>
                        <a:pt x="218" y="1060"/>
                      </a:lnTo>
                      <a:lnTo>
                        <a:pt x="226" y="1073"/>
                      </a:lnTo>
                      <a:lnTo>
                        <a:pt x="241" y="1064"/>
                      </a:lnTo>
                      <a:lnTo>
                        <a:pt x="247" y="1049"/>
                      </a:lnTo>
                      <a:lnTo>
                        <a:pt x="248" y="1030"/>
                      </a:lnTo>
                      <a:lnTo>
                        <a:pt x="265" y="1006"/>
                      </a:lnTo>
                      <a:lnTo>
                        <a:pt x="258" y="1033"/>
                      </a:lnTo>
                      <a:lnTo>
                        <a:pt x="266" y="1037"/>
                      </a:lnTo>
                      <a:lnTo>
                        <a:pt x="262" y="1049"/>
                      </a:lnTo>
                      <a:lnTo>
                        <a:pt x="266" y="1069"/>
                      </a:lnTo>
                      <a:lnTo>
                        <a:pt x="274" y="1087"/>
                      </a:lnTo>
                      <a:lnTo>
                        <a:pt x="283" y="1082"/>
                      </a:lnTo>
                      <a:lnTo>
                        <a:pt x="282" y="108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854" y="772"/>
                  <a:ext cx="1054" cy="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156" extrusionOk="0">
                      <a:moveTo>
                        <a:pt x="282" y="1087"/>
                      </a:moveTo>
                      <a:lnTo>
                        <a:pt x="285" y="1085"/>
                      </a:lnTo>
                      <a:lnTo>
                        <a:pt x="297" y="1082"/>
                      </a:lnTo>
                      <a:lnTo>
                        <a:pt x="305" y="1069"/>
                      </a:lnTo>
                      <a:lnTo>
                        <a:pt x="309" y="1055"/>
                      </a:lnTo>
                      <a:lnTo>
                        <a:pt x="312" y="1046"/>
                      </a:lnTo>
                      <a:lnTo>
                        <a:pt x="309" y="1024"/>
                      </a:lnTo>
                      <a:lnTo>
                        <a:pt x="312" y="1008"/>
                      </a:lnTo>
                      <a:lnTo>
                        <a:pt x="324" y="1001"/>
                      </a:lnTo>
                      <a:lnTo>
                        <a:pt x="351" y="989"/>
                      </a:lnTo>
                      <a:lnTo>
                        <a:pt x="355" y="977"/>
                      </a:lnTo>
                      <a:lnTo>
                        <a:pt x="351" y="938"/>
                      </a:lnTo>
                      <a:lnTo>
                        <a:pt x="347" y="931"/>
                      </a:lnTo>
                      <a:lnTo>
                        <a:pt x="347" y="908"/>
                      </a:lnTo>
                      <a:lnTo>
                        <a:pt x="339" y="899"/>
                      </a:lnTo>
                      <a:lnTo>
                        <a:pt x="344" y="881"/>
                      </a:lnTo>
                      <a:lnTo>
                        <a:pt x="351" y="881"/>
                      </a:lnTo>
                      <a:lnTo>
                        <a:pt x="371" y="870"/>
                      </a:lnTo>
                      <a:lnTo>
                        <a:pt x="355" y="835"/>
                      </a:lnTo>
                      <a:lnTo>
                        <a:pt x="347" y="823"/>
                      </a:lnTo>
                      <a:lnTo>
                        <a:pt x="347" y="819"/>
                      </a:lnTo>
                      <a:lnTo>
                        <a:pt x="347" y="790"/>
                      </a:lnTo>
                      <a:lnTo>
                        <a:pt x="359" y="766"/>
                      </a:lnTo>
                      <a:lnTo>
                        <a:pt x="362" y="743"/>
                      </a:lnTo>
                      <a:lnTo>
                        <a:pt x="366" y="716"/>
                      </a:lnTo>
                      <a:lnTo>
                        <a:pt x="362" y="692"/>
                      </a:lnTo>
                      <a:lnTo>
                        <a:pt x="371" y="677"/>
                      </a:lnTo>
                      <a:lnTo>
                        <a:pt x="374" y="665"/>
                      </a:lnTo>
                      <a:lnTo>
                        <a:pt x="398" y="650"/>
                      </a:lnTo>
                      <a:lnTo>
                        <a:pt x="420" y="643"/>
                      </a:lnTo>
                      <a:lnTo>
                        <a:pt x="440" y="650"/>
                      </a:lnTo>
                      <a:lnTo>
                        <a:pt x="447" y="654"/>
                      </a:lnTo>
                      <a:lnTo>
                        <a:pt x="460" y="638"/>
                      </a:lnTo>
                      <a:lnTo>
                        <a:pt x="460" y="619"/>
                      </a:lnTo>
                      <a:lnTo>
                        <a:pt x="447" y="584"/>
                      </a:lnTo>
                      <a:lnTo>
                        <a:pt x="444" y="570"/>
                      </a:lnTo>
                      <a:lnTo>
                        <a:pt x="447" y="562"/>
                      </a:lnTo>
                      <a:lnTo>
                        <a:pt x="454" y="562"/>
                      </a:lnTo>
                      <a:lnTo>
                        <a:pt x="464" y="550"/>
                      </a:lnTo>
                      <a:lnTo>
                        <a:pt x="468" y="528"/>
                      </a:lnTo>
                      <a:lnTo>
                        <a:pt x="472" y="496"/>
                      </a:lnTo>
                      <a:lnTo>
                        <a:pt x="475" y="465"/>
                      </a:lnTo>
                      <a:lnTo>
                        <a:pt x="487" y="454"/>
                      </a:lnTo>
                      <a:lnTo>
                        <a:pt x="509" y="438"/>
                      </a:lnTo>
                      <a:lnTo>
                        <a:pt x="526" y="430"/>
                      </a:lnTo>
                      <a:lnTo>
                        <a:pt x="529" y="408"/>
                      </a:lnTo>
                      <a:lnTo>
                        <a:pt x="537" y="392"/>
                      </a:lnTo>
                      <a:lnTo>
                        <a:pt x="556" y="376"/>
                      </a:lnTo>
                      <a:lnTo>
                        <a:pt x="561" y="365"/>
                      </a:lnTo>
                      <a:lnTo>
                        <a:pt x="556" y="354"/>
                      </a:lnTo>
                      <a:lnTo>
                        <a:pt x="556" y="338"/>
                      </a:lnTo>
                      <a:lnTo>
                        <a:pt x="572" y="327"/>
                      </a:lnTo>
                      <a:lnTo>
                        <a:pt x="591" y="292"/>
                      </a:lnTo>
                      <a:lnTo>
                        <a:pt x="605" y="295"/>
                      </a:lnTo>
                      <a:lnTo>
                        <a:pt x="627" y="276"/>
                      </a:lnTo>
                      <a:lnTo>
                        <a:pt x="625" y="261"/>
                      </a:lnTo>
                      <a:lnTo>
                        <a:pt x="639" y="245"/>
                      </a:lnTo>
                      <a:lnTo>
                        <a:pt x="647" y="249"/>
                      </a:lnTo>
                      <a:lnTo>
                        <a:pt x="662" y="245"/>
                      </a:lnTo>
                      <a:lnTo>
                        <a:pt x="686" y="249"/>
                      </a:lnTo>
                      <a:lnTo>
                        <a:pt x="715" y="222"/>
                      </a:lnTo>
                      <a:lnTo>
                        <a:pt x="713" y="207"/>
                      </a:lnTo>
                      <a:lnTo>
                        <a:pt x="715" y="200"/>
                      </a:lnTo>
                      <a:lnTo>
                        <a:pt x="708" y="195"/>
                      </a:lnTo>
                      <a:lnTo>
                        <a:pt x="724" y="181"/>
                      </a:lnTo>
                      <a:lnTo>
                        <a:pt x="747" y="177"/>
                      </a:lnTo>
                      <a:lnTo>
                        <a:pt x="762" y="200"/>
                      </a:lnTo>
                      <a:lnTo>
                        <a:pt x="789" y="230"/>
                      </a:lnTo>
                      <a:lnTo>
                        <a:pt x="801" y="230"/>
                      </a:lnTo>
                      <a:lnTo>
                        <a:pt x="816" y="218"/>
                      </a:lnTo>
                      <a:lnTo>
                        <a:pt x="828" y="215"/>
                      </a:lnTo>
                      <a:lnTo>
                        <a:pt x="835" y="218"/>
                      </a:lnTo>
                      <a:lnTo>
                        <a:pt x="848" y="230"/>
                      </a:lnTo>
                      <a:lnTo>
                        <a:pt x="862" y="234"/>
                      </a:lnTo>
                      <a:lnTo>
                        <a:pt x="867" y="230"/>
                      </a:lnTo>
                      <a:lnTo>
                        <a:pt x="874" y="215"/>
                      </a:lnTo>
                      <a:lnTo>
                        <a:pt x="878" y="207"/>
                      </a:lnTo>
                      <a:lnTo>
                        <a:pt x="894" y="181"/>
                      </a:lnTo>
                      <a:lnTo>
                        <a:pt x="898" y="177"/>
                      </a:lnTo>
                      <a:lnTo>
                        <a:pt x="894" y="138"/>
                      </a:lnTo>
                      <a:lnTo>
                        <a:pt x="913" y="120"/>
                      </a:lnTo>
                      <a:lnTo>
                        <a:pt x="921" y="123"/>
                      </a:lnTo>
                      <a:lnTo>
                        <a:pt x="943" y="100"/>
                      </a:lnTo>
                      <a:lnTo>
                        <a:pt x="963" y="123"/>
                      </a:lnTo>
                      <a:lnTo>
                        <a:pt x="970" y="131"/>
                      </a:lnTo>
                      <a:lnTo>
                        <a:pt x="982" y="127"/>
                      </a:lnTo>
                      <a:lnTo>
                        <a:pt x="990" y="138"/>
                      </a:lnTo>
                      <a:lnTo>
                        <a:pt x="990" y="147"/>
                      </a:lnTo>
                      <a:lnTo>
                        <a:pt x="999" y="154"/>
                      </a:lnTo>
                      <a:lnTo>
                        <a:pt x="999" y="165"/>
                      </a:lnTo>
                      <a:lnTo>
                        <a:pt x="1010" y="150"/>
                      </a:lnTo>
                      <a:lnTo>
                        <a:pt x="1030" y="135"/>
                      </a:lnTo>
                      <a:lnTo>
                        <a:pt x="1041" y="111"/>
                      </a:lnTo>
                      <a:lnTo>
                        <a:pt x="1033" y="108"/>
                      </a:lnTo>
                      <a:lnTo>
                        <a:pt x="1021" y="120"/>
                      </a:lnTo>
                      <a:lnTo>
                        <a:pt x="1019" y="100"/>
                      </a:lnTo>
                      <a:lnTo>
                        <a:pt x="1010" y="96"/>
                      </a:lnTo>
                      <a:lnTo>
                        <a:pt x="1007" y="85"/>
                      </a:lnTo>
                      <a:lnTo>
                        <a:pt x="1037" y="61"/>
                      </a:lnTo>
                      <a:lnTo>
                        <a:pt x="1048" y="65"/>
                      </a:lnTo>
                      <a:lnTo>
                        <a:pt x="1053" y="50"/>
                      </a:lnTo>
                      <a:lnTo>
                        <a:pt x="1046" y="45"/>
                      </a:lnTo>
                      <a:lnTo>
                        <a:pt x="1026" y="38"/>
                      </a:lnTo>
                      <a:lnTo>
                        <a:pt x="1014" y="34"/>
                      </a:lnTo>
                      <a:lnTo>
                        <a:pt x="999" y="20"/>
                      </a:lnTo>
                      <a:lnTo>
                        <a:pt x="982" y="15"/>
                      </a:lnTo>
                      <a:lnTo>
                        <a:pt x="967" y="31"/>
                      </a:lnTo>
                      <a:lnTo>
                        <a:pt x="959" y="42"/>
                      </a:lnTo>
                      <a:lnTo>
                        <a:pt x="943" y="31"/>
                      </a:lnTo>
                      <a:lnTo>
                        <a:pt x="952" y="23"/>
                      </a:lnTo>
                      <a:lnTo>
                        <a:pt x="955" y="4"/>
                      </a:lnTo>
                      <a:lnTo>
                        <a:pt x="952" y="0"/>
                      </a:lnTo>
                      <a:lnTo>
                        <a:pt x="932" y="0"/>
                      </a:lnTo>
                      <a:lnTo>
                        <a:pt x="928" y="7"/>
                      </a:lnTo>
                      <a:lnTo>
                        <a:pt x="925" y="20"/>
                      </a:lnTo>
                      <a:lnTo>
                        <a:pt x="928" y="31"/>
                      </a:lnTo>
                      <a:lnTo>
                        <a:pt x="913" y="45"/>
                      </a:lnTo>
                      <a:lnTo>
                        <a:pt x="901" y="23"/>
                      </a:lnTo>
                      <a:lnTo>
                        <a:pt x="889" y="27"/>
                      </a:lnTo>
                      <a:lnTo>
                        <a:pt x="886" y="45"/>
                      </a:lnTo>
                      <a:lnTo>
                        <a:pt x="878" y="72"/>
                      </a:lnTo>
                      <a:lnTo>
                        <a:pt x="859" y="92"/>
                      </a:lnTo>
                      <a:lnTo>
                        <a:pt x="848" y="69"/>
                      </a:lnTo>
                      <a:lnTo>
                        <a:pt x="867" y="54"/>
                      </a:lnTo>
                      <a:lnTo>
                        <a:pt x="871" y="31"/>
                      </a:lnTo>
                      <a:lnTo>
                        <a:pt x="859" y="31"/>
                      </a:lnTo>
                      <a:lnTo>
                        <a:pt x="840" y="31"/>
                      </a:lnTo>
                      <a:lnTo>
                        <a:pt x="824" y="54"/>
                      </a:lnTo>
                      <a:lnTo>
                        <a:pt x="805" y="85"/>
                      </a:lnTo>
                      <a:lnTo>
                        <a:pt x="813" y="100"/>
                      </a:lnTo>
                      <a:lnTo>
                        <a:pt x="801" y="108"/>
                      </a:lnTo>
                      <a:lnTo>
                        <a:pt x="786" y="96"/>
                      </a:lnTo>
                      <a:lnTo>
                        <a:pt x="769" y="104"/>
                      </a:lnTo>
                      <a:lnTo>
                        <a:pt x="774" y="120"/>
                      </a:lnTo>
                      <a:lnTo>
                        <a:pt x="755" y="120"/>
                      </a:lnTo>
                      <a:lnTo>
                        <a:pt x="742" y="123"/>
                      </a:lnTo>
                      <a:lnTo>
                        <a:pt x="728" y="142"/>
                      </a:lnTo>
                      <a:lnTo>
                        <a:pt x="708" y="138"/>
                      </a:lnTo>
                      <a:lnTo>
                        <a:pt x="708" y="150"/>
                      </a:lnTo>
                      <a:lnTo>
                        <a:pt x="693" y="138"/>
                      </a:lnTo>
                      <a:lnTo>
                        <a:pt x="674" y="147"/>
                      </a:lnTo>
                      <a:lnTo>
                        <a:pt x="670" y="162"/>
                      </a:lnTo>
                      <a:lnTo>
                        <a:pt x="654" y="165"/>
                      </a:lnTo>
                      <a:lnTo>
                        <a:pt x="643" y="150"/>
                      </a:lnTo>
                      <a:lnTo>
                        <a:pt x="620" y="154"/>
                      </a:lnTo>
                      <a:lnTo>
                        <a:pt x="598" y="162"/>
                      </a:lnTo>
                      <a:lnTo>
                        <a:pt x="598" y="185"/>
                      </a:lnTo>
                      <a:lnTo>
                        <a:pt x="612" y="189"/>
                      </a:lnTo>
                      <a:lnTo>
                        <a:pt x="612" y="195"/>
                      </a:lnTo>
                      <a:lnTo>
                        <a:pt x="612" y="211"/>
                      </a:lnTo>
                      <a:lnTo>
                        <a:pt x="600" y="207"/>
                      </a:lnTo>
                      <a:lnTo>
                        <a:pt x="587" y="215"/>
                      </a:lnTo>
                      <a:lnTo>
                        <a:pt x="591" y="230"/>
                      </a:lnTo>
                      <a:lnTo>
                        <a:pt x="605" y="242"/>
                      </a:lnTo>
                      <a:lnTo>
                        <a:pt x="605" y="261"/>
                      </a:lnTo>
                      <a:lnTo>
                        <a:pt x="591" y="254"/>
                      </a:lnTo>
                      <a:lnTo>
                        <a:pt x="580" y="257"/>
                      </a:lnTo>
                      <a:lnTo>
                        <a:pt x="580" y="272"/>
                      </a:lnTo>
                      <a:lnTo>
                        <a:pt x="561" y="272"/>
                      </a:lnTo>
                      <a:lnTo>
                        <a:pt x="545" y="272"/>
                      </a:lnTo>
                      <a:lnTo>
                        <a:pt x="541" y="284"/>
                      </a:lnTo>
                      <a:lnTo>
                        <a:pt x="537" y="292"/>
                      </a:lnTo>
                      <a:lnTo>
                        <a:pt x="526" y="295"/>
                      </a:lnTo>
                      <a:lnTo>
                        <a:pt x="521" y="303"/>
                      </a:lnTo>
                      <a:lnTo>
                        <a:pt x="526" y="315"/>
                      </a:lnTo>
                      <a:lnTo>
                        <a:pt x="502" y="322"/>
                      </a:lnTo>
                      <a:lnTo>
                        <a:pt x="518" y="338"/>
                      </a:lnTo>
                      <a:lnTo>
                        <a:pt x="521" y="346"/>
                      </a:lnTo>
                      <a:lnTo>
                        <a:pt x="507" y="357"/>
                      </a:lnTo>
                      <a:lnTo>
                        <a:pt x="480" y="376"/>
                      </a:lnTo>
                      <a:lnTo>
                        <a:pt x="460" y="392"/>
                      </a:lnTo>
                      <a:lnTo>
                        <a:pt x="447" y="415"/>
                      </a:lnTo>
                      <a:lnTo>
                        <a:pt x="427" y="430"/>
                      </a:lnTo>
                      <a:lnTo>
                        <a:pt x="427" y="442"/>
                      </a:lnTo>
                      <a:lnTo>
                        <a:pt x="432" y="454"/>
                      </a:lnTo>
                      <a:lnTo>
                        <a:pt x="416" y="465"/>
                      </a:lnTo>
                      <a:lnTo>
                        <a:pt x="420" y="481"/>
                      </a:lnTo>
                      <a:lnTo>
                        <a:pt x="405" y="508"/>
                      </a:lnTo>
                      <a:lnTo>
                        <a:pt x="393" y="511"/>
                      </a:lnTo>
                      <a:lnTo>
                        <a:pt x="393" y="531"/>
                      </a:lnTo>
                      <a:lnTo>
                        <a:pt x="401" y="543"/>
                      </a:lnTo>
                      <a:lnTo>
                        <a:pt x="389" y="555"/>
                      </a:lnTo>
                      <a:lnTo>
                        <a:pt x="382" y="546"/>
                      </a:lnTo>
                      <a:lnTo>
                        <a:pt x="366" y="555"/>
                      </a:lnTo>
                      <a:lnTo>
                        <a:pt x="371" y="577"/>
                      </a:lnTo>
                      <a:lnTo>
                        <a:pt x="355" y="584"/>
                      </a:lnTo>
                      <a:lnTo>
                        <a:pt x="332" y="589"/>
                      </a:lnTo>
                      <a:lnTo>
                        <a:pt x="316" y="609"/>
                      </a:lnTo>
                      <a:lnTo>
                        <a:pt x="312" y="627"/>
                      </a:lnTo>
                      <a:lnTo>
                        <a:pt x="297" y="643"/>
                      </a:lnTo>
                      <a:lnTo>
                        <a:pt x="297" y="654"/>
                      </a:lnTo>
                      <a:lnTo>
                        <a:pt x="316" y="638"/>
                      </a:lnTo>
                      <a:lnTo>
                        <a:pt x="339" y="623"/>
                      </a:lnTo>
                      <a:lnTo>
                        <a:pt x="347" y="627"/>
                      </a:lnTo>
                      <a:lnTo>
                        <a:pt x="339" y="650"/>
                      </a:lnTo>
                      <a:lnTo>
                        <a:pt x="320" y="663"/>
                      </a:lnTo>
                      <a:lnTo>
                        <a:pt x="301" y="658"/>
                      </a:lnTo>
                      <a:lnTo>
                        <a:pt x="305" y="674"/>
                      </a:lnTo>
                      <a:lnTo>
                        <a:pt x="278" y="685"/>
                      </a:lnTo>
                      <a:lnTo>
                        <a:pt x="274" y="663"/>
                      </a:lnTo>
                      <a:lnTo>
                        <a:pt x="262" y="654"/>
                      </a:lnTo>
                      <a:lnTo>
                        <a:pt x="247" y="677"/>
                      </a:lnTo>
                      <a:lnTo>
                        <a:pt x="231" y="677"/>
                      </a:lnTo>
                      <a:lnTo>
                        <a:pt x="214" y="681"/>
                      </a:lnTo>
                      <a:lnTo>
                        <a:pt x="212" y="701"/>
                      </a:lnTo>
                      <a:lnTo>
                        <a:pt x="204" y="704"/>
                      </a:lnTo>
                      <a:lnTo>
                        <a:pt x="204" y="715"/>
                      </a:lnTo>
                      <a:lnTo>
                        <a:pt x="194" y="710"/>
                      </a:lnTo>
                      <a:lnTo>
                        <a:pt x="181" y="702"/>
                      </a:lnTo>
                      <a:lnTo>
                        <a:pt x="160" y="704"/>
                      </a:lnTo>
                      <a:lnTo>
                        <a:pt x="160" y="716"/>
                      </a:lnTo>
                      <a:lnTo>
                        <a:pt x="162" y="726"/>
                      </a:lnTo>
                      <a:lnTo>
                        <a:pt x="154" y="729"/>
                      </a:lnTo>
                      <a:lnTo>
                        <a:pt x="135" y="719"/>
                      </a:lnTo>
                      <a:lnTo>
                        <a:pt x="118" y="733"/>
                      </a:lnTo>
                      <a:lnTo>
                        <a:pt x="121" y="744"/>
                      </a:lnTo>
                      <a:lnTo>
                        <a:pt x="120" y="753"/>
                      </a:lnTo>
                      <a:lnTo>
                        <a:pt x="102" y="744"/>
                      </a:lnTo>
                      <a:lnTo>
                        <a:pt x="97" y="755"/>
                      </a:lnTo>
                      <a:lnTo>
                        <a:pt x="91" y="762"/>
                      </a:lnTo>
                      <a:lnTo>
                        <a:pt x="70" y="758"/>
                      </a:lnTo>
                      <a:lnTo>
                        <a:pt x="58" y="761"/>
                      </a:lnTo>
                      <a:lnTo>
                        <a:pt x="57" y="776"/>
                      </a:lnTo>
                      <a:lnTo>
                        <a:pt x="48" y="780"/>
                      </a:lnTo>
                      <a:lnTo>
                        <a:pt x="37" y="798"/>
                      </a:lnTo>
                      <a:lnTo>
                        <a:pt x="39" y="819"/>
                      </a:lnTo>
                      <a:lnTo>
                        <a:pt x="34" y="850"/>
                      </a:lnTo>
                      <a:lnTo>
                        <a:pt x="29" y="881"/>
                      </a:lnTo>
                      <a:lnTo>
                        <a:pt x="25" y="910"/>
                      </a:lnTo>
                      <a:lnTo>
                        <a:pt x="21" y="925"/>
                      </a:lnTo>
                      <a:lnTo>
                        <a:pt x="31" y="938"/>
                      </a:lnTo>
                      <a:lnTo>
                        <a:pt x="48" y="926"/>
                      </a:lnTo>
                      <a:lnTo>
                        <a:pt x="59" y="933"/>
                      </a:lnTo>
                      <a:lnTo>
                        <a:pt x="59" y="944"/>
                      </a:lnTo>
                      <a:lnTo>
                        <a:pt x="43" y="954"/>
                      </a:lnTo>
                      <a:lnTo>
                        <a:pt x="40" y="973"/>
                      </a:lnTo>
                      <a:lnTo>
                        <a:pt x="37" y="983"/>
                      </a:lnTo>
                      <a:lnTo>
                        <a:pt x="20" y="981"/>
                      </a:lnTo>
                      <a:lnTo>
                        <a:pt x="13" y="1004"/>
                      </a:lnTo>
                      <a:lnTo>
                        <a:pt x="21" y="1010"/>
                      </a:lnTo>
                      <a:lnTo>
                        <a:pt x="37" y="1006"/>
                      </a:lnTo>
                      <a:lnTo>
                        <a:pt x="45" y="1016"/>
                      </a:lnTo>
                      <a:lnTo>
                        <a:pt x="46" y="1022"/>
                      </a:lnTo>
                      <a:lnTo>
                        <a:pt x="33" y="1030"/>
                      </a:lnTo>
                      <a:lnTo>
                        <a:pt x="34" y="1043"/>
                      </a:lnTo>
                      <a:lnTo>
                        <a:pt x="20" y="1046"/>
                      </a:lnTo>
                      <a:lnTo>
                        <a:pt x="10" y="1039"/>
                      </a:lnTo>
                      <a:lnTo>
                        <a:pt x="12" y="1058"/>
                      </a:lnTo>
                      <a:lnTo>
                        <a:pt x="10" y="1071"/>
                      </a:lnTo>
                      <a:lnTo>
                        <a:pt x="0" y="1071"/>
                      </a:lnTo>
                      <a:lnTo>
                        <a:pt x="23" y="1096"/>
                      </a:lnTo>
                      <a:lnTo>
                        <a:pt x="34" y="1109"/>
                      </a:lnTo>
                      <a:lnTo>
                        <a:pt x="40" y="1128"/>
                      </a:lnTo>
                      <a:lnTo>
                        <a:pt x="64" y="1141"/>
                      </a:lnTo>
                      <a:lnTo>
                        <a:pt x="88" y="1155"/>
                      </a:lnTo>
                      <a:lnTo>
                        <a:pt x="112" y="1155"/>
                      </a:lnTo>
                      <a:lnTo>
                        <a:pt x="147" y="1132"/>
                      </a:lnTo>
                      <a:lnTo>
                        <a:pt x="181" y="1106"/>
                      </a:lnTo>
                      <a:lnTo>
                        <a:pt x="212" y="1064"/>
                      </a:lnTo>
                      <a:lnTo>
                        <a:pt x="218" y="1060"/>
                      </a:lnTo>
                      <a:lnTo>
                        <a:pt x="226" y="1073"/>
                      </a:lnTo>
                      <a:lnTo>
                        <a:pt x="241" y="1064"/>
                      </a:lnTo>
                      <a:lnTo>
                        <a:pt x="247" y="1049"/>
                      </a:lnTo>
                      <a:lnTo>
                        <a:pt x="248" y="1030"/>
                      </a:lnTo>
                      <a:lnTo>
                        <a:pt x="265" y="1006"/>
                      </a:lnTo>
                      <a:lnTo>
                        <a:pt x="258" y="1033"/>
                      </a:lnTo>
                      <a:lnTo>
                        <a:pt x="266" y="1037"/>
                      </a:lnTo>
                      <a:lnTo>
                        <a:pt x="262" y="1049"/>
                      </a:lnTo>
                      <a:lnTo>
                        <a:pt x="266" y="1069"/>
                      </a:lnTo>
                      <a:lnTo>
                        <a:pt x="274" y="1087"/>
                      </a:lnTo>
                      <a:lnTo>
                        <a:pt x="283" y="1082"/>
                      </a:lnTo>
                    </a:path>
                  </a:pathLst>
                </a:custGeom>
                <a:solidFill>
                  <a:schemeClr val="l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32" name="Google Shape;332;p13"/>
            <p:cNvGrpSpPr/>
            <p:nvPr/>
          </p:nvGrpSpPr>
          <p:grpSpPr>
            <a:xfrm>
              <a:off x="2066" y="772"/>
              <a:ext cx="668" cy="662"/>
              <a:chOff x="2066" y="772"/>
              <a:chExt cx="668" cy="662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2382" y="974"/>
                <a:ext cx="32" cy="41"/>
              </a:xfrm>
              <a:custGeom>
                <a:avLst/>
                <a:gdLst/>
                <a:ahLst/>
                <a:cxnLst/>
                <a:rect l="l" t="t" r="r" b="b"/>
                <a:pathLst>
                  <a:path w="32" h="41" extrusionOk="0">
                    <a:moveTo>
                      <a:pt x="31" y="6"/>
                    </a:moveTo>
                    <a:lnTo>
                      <a:pt x="27" y="15"/>
                    </a:lnTo>
                    <a:lnTo>
                      <a:pt x="31" y="34"/>
                    </a:lnTo>
                    <a:lnTo>
                      <a:pt x="10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1" y="6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2332" y="1002"/>
                <a:ext cx="29" cy="22"/>
              </a:xfrm>
              <a:custGeom>
                <a:avLst/>
                <a:gdLst/>
                <a:ahLst/>
                <a:cxnLst/>
                <a:rect l="l" t="t" r="r" b="b"/>
                <a:pathLst>
                  <a:path w="29" h="22" extrusionOk="0">
                    <a:moveTo>
                      <a:pt x="25" y="0"/>
                    </a:moveTo>
                    <a:lnTo>
                      <a:pt x="28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2341" y="956"/>
                <a:ext cx="36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" extrusionOk="0">
                    <a:moveTo>
                      <a:pt x="0" y="18"/>
                    </a:moveTo>
                    <a:lnTo>
                      <a:pt x="26" y="27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1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2382" y="932"/>
                <a:ext cx="2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8" extrusionOk="0">
                    <a:moveTo>
                      <a:pt x="0" y="17"/>
                    </a:moveTo>
                    <a:lnTo>
                      <a:pt x="19" y="0"/>
                    </a:lnTo>
                    <a:lnTo>
                      <a:pt x="25" y="7"/>
                    </a:lnTo>
                    <a:lnTo>
                      <a:pt x="0" y="17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2291" y="1011"/>
                <a:ext cx="19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5" y="0"/>
                    </a:moveTo>
                    <a:lnTo>
                      <a:pt x="18" y="16"/>
                    </a:lnTo>
                    <a:lnTo>
                      <a:pt x="0" y="19"/>
                    </a:lnTo>
                    <a:lnTo>
                      <a:pt x="15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489" y="881"/>
                <a:ext cx="3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35" h="29" extrusionOk="0">
                    <a:moveTo>
                      <a:pt x="16" y="0"/>
                    </a:moveTo>
                    <a:lnTo>
                      <a:pt x="0" y="13"/>
                    </a:lnTo>
                    <a:lnTo>
                      <a:pt x="22" y="28"/>
                    </a:lnTo>
                    <a:lnTo>
                      <a:pt x="34" y="13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521" y="856"/>
                <a:ext cx="3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35" h="29" extrusionOk="0">
                    <a:moveTo>
                      <a:pt x="0" y="10"/>
                    </a:moveTo>
                    <a:lnTo>
                      <a:pt x="15" y="28"/>
                    </a:lnTo>
                    <a:lnTo>
                      <a:pt x="34" y="16"/>
                    </a:lnTo>
                    <a:lnTo>
                      <a:pt x="19" y="0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611" y="803"/>
                <a:ext cx="51" cy="3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5" extrusionOk="0">
                    <a:moveTo>
                      <a:pt x="22" y="10"/>
                    </a:moveTo>
                    <a:lnTo>
                      <a:pt x="31" y="16"/>
                    </a:lnTo>
                    <a:lnTo>
                      <a:pt x="50" y="0"/>
                    </a:lnTo>
                    <a:lnTo>
                      <a:pt x="41" y="31"/>
                    </a:lnTo>
                    <a:lnTo>
                      <a:pt x="22" y="34"/>
                    </a:lnTo>
                    <a:lnTo>
                      <a:pt x="0" y="13"/>
                    </a:lnTo>
                    <a:lnTo>
                      <a:pt x="22" y="1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08" y="772"/>
                <a:ext cx="2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6" h="19" extrusionOk="0">
                    <a:moveTo>
                      <a:pt x="12" y="0"/>
                    </a:moveTo>
                    <a:lnTo>
                      <a:pt x="21" y="6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066" y="1410"/>
                <a:ext cx="39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9" h="24" extrusionOk="0">
                    <a:moveTo>
                      <a:pt x="38" y="13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3" y="23"/>
                    </a:lnTo>
                    <a:lnTo>
                      <a:pt x="38" y="13"/>
                    </a:lnTo>
                  </a:path>
                </a:pathLst>
              </a:custGeom>
              <a:solidFill>
                <a:schemeClr val="lt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3" name="Google Shape;343;p13"/>
          <p:cNvSpPr/>
          <p:nvPr/>
        </p:nvSpPr>
        <p:spPr>
          <a:xfrm>
            <a:off x="4721151" y="3740895"/>
            <a:ext cx="661988" cy="287337"/>
          </a:xfrm>
          <a:custGeom>
            <a:avLst/>
            <a:gdLst/>
            <a:ahLst/>
            <a:cxnLst/>
            <a:rect l="l" t="t" r="r" b="b"/>
            <a:pathLst>
              <a:path w="367" h="165" extrusionOk="0">
                <a:moveTo>
                  <a:pt x="124" y="9"/>
                </a:moveTo>
                <a:lnTo>
                  <a:pt x="137" y="0"/>
                </a:lnTo>
                <a:lnTo>
                  <a:pt x="151" y="0"/>
                </a:lnTo>
                <a:lnTo>
                  <a:pt x="158" y="12"/>
                </a:lnTo>
                <a:lnTo>
                  <a:pt x="171" y="3"/>
                </a:lnTo>
                <a:lnTo>
                  <a:pt x="185" y="6"/>
                </a:lnTo>
                <a:lnTo>
                  <a:pt x="206" y="29"/>
                </a:lnTo>
                <a:lnTo>
                  <a:pt x="229" y="38"/>
                </a:lnTo>
                <a:lnTo>
                  <a:pt x="237" y="40"/>
                </a:lnTo>
                <a:lnTo>
                  <a:pt x="249" y="31"/>
                </a:lnTo>
                <a:lnTo>
                  <a:pt x="260" y="26"/>
                </a:lnTo>
                <a:lnTo>
                  <a:pt x="291" y="35"/>
                </a:lnTo>
                <a:lnTo>
                  <a:pt x="333" y="44"/>
                </a:lnTo>
                <a:lnTo>
                  <a:pt x="366" y="53"/>
                </a:lnTo>
                <a:lnTo>
                  <a:pt x="355" y="67"/>
                </a:lnTo>
                <a:lnTo>
                  <a:pt x="333" y="89"/>
                </a:lnTo>
                <a:lnTo>
                  <a:pt x="328" y="96"/>
                </a:lnTo>
                <a:lnTo>
                  <a:pt x="330" y="112"/>
                </a:lnTo>
                <a:lnTo>
                  <a:pt x="315" y="112"/>
                </a:lnTo>
                <a:lnTo>
                  <a:pt x="298" y="100"/>
                </a:lnTo>
                <a:lnTo>
                  <a:pt x="283" y="96"/>
                </a:lnTo>
                <a:lnTo>
                  <a:pt x="242" y="105"/>
                </a:lnTo>
                <a:lnTo>
                  <a:pt x="232" y="115"/>
                </a:lnTo>
                <a:lnTo>
                  <a:pt x="221" y="130"/>
                </a:lnTo>
                <a:lnTo>
                  <a:pt x="198" y="143"/>
                </a:lnTo>
                <a:lnTo>
                  <a:pt x="186" y="143"/>
                </a:lnTo>
                <a:lnTo>
                  <a:pt x="172" y="132"/>
                </a:lnTo>
                <a:lnTo>
                  <a:pt x="161" y="132"/>
                </a:lnTo>
                <a:lnTo>
                  <a:pt x="119" y="151"/>
                </a:lnTo>
                <a:lnTo>
                  <a:pt x="99" y="162"/>
                </a:lnTo>
                <a:lnTo>
                  <a:pt x="85" y="164"/>
                </a:lnTo>
                <a:lnTo>
                  <a:pt x="51" y="162"/>
                </a:lnTo>
                <a:lnTo>
                  <a:pt x="38" y="162"/>
                </a:lnTo>
                <a:lnTo>
                  <a:pt x="28" y="146"/>
                </a:lnTo>
                <a:lnTo>
                  <a:pt x="23" y="141"/>
                </a:lnTo>
                <a:lnTo>
                  <a:pt x="11" y="135"/>
                </a:lnTo>
                <a:lnTo>
                  <a:pt x="5" y="127"/>
                </a:lnTo>
                <a:lnTo>
                  <a:pt x="0" y="112"/>
                </a:lnTo>
                <a:lnTo>
                  <a:pt x="0" y="94"/>
                </a:lnTo>
                <a:lnTo>
                  <a:pt x="35" y="79"/>
                </a:lnTo>
                <a:lnTo>
                  <a:pt x="75" y="79"/>
                </a:lnTo>
                <a:lnTo>
                  <a:pt x="98" y="58"/>
                </a:lnTo>
                <a:lnTo>
                  <a:pt x="102" y="20"/>
                </a:lnTo>
                <a:lnTo>
                  <a:pt x="124" y="9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4557639" y="4434632"/>
            <a:ext cx="447675" cy="404813"/>
          </a:xfrm>
          <a:custGeom>
            <a:avLst/>
            <a:gdLst/>
            <a:ahLst/>
            <a:cxnLst/>
            <a:rect l="l" t="t" r="r" b="b"/>
            <a:pathLst>
              <a:path w="249" h="231" extrusionOk="0">
                <a:moveTo>
                  <a:pt x="229" y="32"/>
                </a:moveTo>
                <a:lnTo>
                  <a:pt x="216" y="32"/>
                </a:lnTo>
                <a:lnTo>
                  <a:pt x="203" y="23"/>
                </a:lnTo>
                <a:lnTo>
                  <a:pt x="186" y="14"/>
                </a:lnTo>
                <a:lnTo>
                  <a:pt x="163" y="25"/>
                </a:lnTo>
                <a:lnTo>
                  <a:pt x="143" y="20"/>
                </a:lnTo>
                <a:lnTo>
                  <a:pt x="126" y="28"/>
                </a:lnTo>
                <a:lnTo>
                  <a:pt x="125" y="20"/>
                </a:lnTo>
                <a:lnTo>
                  <a:pt x="109" y="19"/>
                </a:lnTo>
                <a:lnTo>
                  <a:pt x="91" y="0"/>
                </a:lnTo>
                <a:lnTo>
                  <a:pt x="62" y="32"/>
                </a:lnTo>
                <a:lnTo>
                  <a:pt x="18" y="16"/>
                </a:lnTo>
                <a:lnTo>
                  <a:pt x="0" y="22"/>
                </a:lnTo>
                <a:lnTo>
                  <a:pt x="0" y="32"/>
                </a:lnTo>
                <a:lnTo>
                  <a:pt x="48" y="81"/>
                </a:lnTo>
                <a:lnTo>
                  <a:pt x="60" y="114"/>
                </a:lnTo>
                <a:lnTo>
                  <a:pt x="85" y="133"/>
                </a:lnTo>
                <a:lnTo>
                  <a:pt x="95" y="129"/>
                </a:lnTo>
                <a:lnTo>
                  <a:pt x="156" y="195"/>
                </a:lnTo>
                <a:lnTo>
                  <a:pt x="161" y="209"/>
                </a:lnTo>
                <a:lnTo>
                  <a:pt x="156" y="220"/>
                </a:lnTo>
                <a:lnTo>
                  <a:pt x="161" y="230"/>
                </a:lnTo>
                <a:lnTo>
                  <a:pt x="179" y="221"/>
                </a:lnTo>
                <a:lnTo>
                  <a:pt x="192" y="216"/>
                </a:lnTo>
                <a:lnTo>
                  <a:pt x="192" y="194"/>
                </a:lnTo>
                <a:lnTo>
                  <a:pt x="209" y="179"/>
                </a:lnTo>
                <a:lnTo>
                  <a:pt x="216" y="163"/>
                </a:lnTo>
                <a:lnTo>
                  <a:pt x="235" y="156"/>
                </a:lnTo>
                <a:lnTo>
                  <a:pt x="239" y="138"/>
                </a:lnTo>
                <a:lnTo>
                  <a:pt x="235" y="120"/>
                </a:lnTo>
                <a:lnTo>
                  <a:pt x="245" y="113"/>
                </a:lnTo>
                <a:lnTo>
                  <a:pt x="228" y="88"/>
                </a:lnTo>
                <a:lnTo>
                  <a:pt x="248" y="54"/>
                </a:lnTo>
                <a:lnTo>
                  <a:pt x="229" y="32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5168826" y="4958507"/>
            <a:ext cx="303213" cy="201613"/>
          </a:xfrm>
          <a:custGeom>
            <a:avLst/>
            <a:gdLst/>
            <a:ahLst/>
            <a:cxnLst/>
            <a:rect l="l" t="t" r="r" b="b"/>
            <a:pathLst>
              <a:path w="169" h="115" extrusionOk="0">
                <a:moveTo>
                  <a:pt x="6" y="34"/>
                </a:moveTo>
                <a:lnTo>
                  <a:pt x="35" y="14"/>
                </a:lnTo>
                <a:lnTo>
                  <a:pt x="54" y="11"/>
                </a:lnTo>
                <a:lnTo>
                  <a:pt x="73" y="6"/>
                </a:lnTo>
                <a:lnTo>
                  <a:pt x="88" y="6"/>
                </a:lnTo>
                <a:lnTo>
                  <a:pt x="103" y="0"/>
                </a:lnTo>
                <a:lnTo>
                  <a:pt x="130" y="6"/>
                </a:lnTo>
                <a:lnTo>
                  <a:pt x="146" y="4"/>
                </a:lnTo>
                <a:lnTo>
                  <a:pt x="162" y="21"/>
                </a:lnTo>
                <a:lnTo>
                  <a:pt x="160" y="66"/>
                </a:lnTo>
                <a:lnTo>
                  <a:pt x="168" y="70"/>
                </a:lnTo>
                <a:lnTo>
                  <a:pt x="156" y="89"/>
                </a:lnTo>
                <a:lnTo>
                  <a:pt x="119" y="96"/>
                </a:lnTo>
                <a:lnTo>
                  <a:pt x="103" y="92"/>
                </a:lnTo>
                <a:lnTo>
                  <a:pt x="93" y="114"/>
                </a:lnTo>
                <a:lnTo>
                  <a:pt x="65" y="112"/>
                </a:lnTo>
                <a:lnTo>
                  <a:pt x="54" y="109"/>
                </a:lnTo>
                <a:lnTo>
                  <a:pt x="37" y="108"/>
                </a:lnTo>
                <a:lnTo>
                  <a:pt x="28" y="98"/>
                </a:lnTo>
                <a:lnTo>
                  <a:pt x="22" y="101"/>
                </a:lnTo>
                <a:lnTo>
                  <a:pt x="9" y="92"/>
                </a:lnTo>
                <a:lnTo>
                  <a:pt x="0" y="66"/>
                </a:lnTo>
                <a:lnTo>
                  <a:pt x="7" y="51"/>
                </a:lnTo>
                <a:lnTo>
                  <a:pt x="6" y="34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4844976" y="4310807"/>
            <a:ext cx="614363" cy="708025"/>
          </a:xfrm>
          <a:custGeom>
            <a:avLst/>
            <a:gdLst/>
            <a:ahLst/>
            <a:cxnLst/>
            <a:rect l="l" t="t" r="r" b="b"/>
            <a:pathLst>
              <a:path w="341" h="405" extrusionOk="0">
                <a:moveTo>
                  <a:pt x="57" y="28"/>
                </a:moveTo>
                <a:lnTo>
                  <a:pt x="124" y="4"/>
                </a:lnTo>
                <a:lnTo>
                  <a:pt x="156" y="0"/>
                </a:lnTo>
                <a:lnTo>
                  <a:pt x="174" y="1"/>
                </a:lnTo>
                <a:lnTo>
                  <a:pt x="182" y="6"/>
                </a:lnTo>
                <a:lnTo>
                  <a:pt x="187" y="13"/>
                </a:lnTo>
                <a:lnTo>
                  <a:pt x="188" y="20"/>
                </a:lnTo>
                <a:lnTo>
                  <a:pt x="194" y="22"/>
                </a:lnTo>
                <a:lnTo>
                  <a:pt x="202" y="38"/>
                </a:lnTo>
                <a:lnTo>
                  <a:pt x="203" y="60"/>
                </a:lnTo>
                <a:lnTo>
                  <a:pt x="211" y="68"/>
                </a:lnTo>
                <a:lnTo>
                  <a:pt x="231" y="68"/>
                </a:lnTo>
                <a:lnTo>
                  <a:pt x="244" y="101"/>
                </a:lnTo>
                <a:lnTo>
                  <a:pt x="244" y="123"/>
                </a:lnTo>
                <a:lnTo>
                  <a:pt x="253" y="138"/>
                </a:lnTo>
                <a:lnTo>
                  <a:pt x="262" y="138"/>
                </a:lnTo>
                <a:lnTo>
                  <a:pt x="282" y="123"/>
                </a:lnTo>
                <a:lnTo>
                  <a:pt x="293" y="132"/>
                </a:lnTo>
                <a:lnTo>
                  <a:pt x="294" y="151"/>
                </a:lnTo>
                <a:lnTo>
                  <a:pt x="315" y="163"/>
                </a:lnTo>
                <a:lnTo>
                  <a:pt x="311" y="182"/>
                </a:lnTo>
                <a:lnTo>
                  <a:pt x="313" y="187"/>
                </a:lnTo>
                <a:lnTo>
                  <a:pt x="316" y="191"/>
                </a:lnTo>
                <a:lnTo>
                  <a:pt x="309" y="201"/>
                </a:lnTo>
                <a:lnTo>
                  <a:pt x="307" y="213"/>
                </a:lnTo>
                <a:lnTo>
                  <a:pt x="318" y="238"/>
                </a:lnTo>
                <a:lnTo>
                  <a:pt x="335" y="241"/>
                </a:lnTo>
                <a:lnTo>
                  <a:pt x="340" y="254"/>
                </a:lnTo>
                <a:lnTo>
                  <a:pt x="335" y="279"/>
                </a:lnTo>
                <a:lnTo>
                  <a:pt x="309" y="301"/>
                </a:lnTo>
                <a:lnTo>
                  <a:pt x="316" y="341"/>
                </a:lnTo>
                <a:lnTo>
                  <a:pt x="307" y="358"/>
                </a:lnTo>
                <a:lnTo>
                  <a:pt x="313" y="377"/>
                </a:lnTo>
                <a:lnTo>
                  <a:pt x="282" y="371"/>
                </a:lnTo>
                <a:lnTo>
                  <a:pt x="266" y="377"/>
                </a:lnTo>
                <a:lnTo>
                  <a:pt x="250" y="377"/>
                </a:lnTo>
                <a:lnTo>
                  <a:pt x="231" y="382"/>
                </a:lnTo>
                <a:lnTo>
                  <a:pt x="213" y="385"/>
                </a:lnTo>
                <a:lnTo>
                  <a:pt x="183" y="404"/>
                </a:lnTo>
                <a:lnTo>
                  <a:pt x="184" y="367"/>
                </a:lnTo>
                <a:lnTo>
                  <a:pt x="178" y="358"/>
                </a:lnTo>
                <a:lnTo>
                  <a:pt x="159" y="355"/>
                </a:lnTo>
                <a:lnTo>
                  <a:pt x="153" y="339"/>
                </a:lnTo>
                <a:lnTo>
                  <a:pt x="140" y="338"/>
                </a:lnTo>
                <a:lnTo>
                  <a:pt x="135" y="342"/>
                </a:lnTo>
                <a:lnTo>
                  <a:pt x="109" y="338"/>
                </a:lnTo>
                <a:lnTo>
                  <a:pt x="100" y="346"/>
                </a:lnTo>
                <a:lnTo>
                  <a:pt x="94" y="373"/>
                </a:lnTo>
                <a:lnTo>
                  <a:pt x="84" y="395"/>
                </a:lnTo>
                <a:lnTo>
                  <a:pt x="13" y="333"/>
                </a:lnTo>
                <a:lnTo>
                  <a:pt x="0" y="304"/>
                </a:lnTo>
                <a:lnTo>
                  <a:pt x="18" y="295"/>
                </a:lnTo>
                <a:lnTo>
                  <a:pt x="34" y="287"/>
                </a:lnTo>
                <a:lnTo>
                  <a:pt x="34" y="264"/>
                </a:lnTo>
                <a:lnTo>
                  <a:pt x="49" y="254"/>
                </a:lnTo>
                <a:lnTo>
                  <a:pt x="57" y="238"/>
                </a:lnTo>
                <a:lnTo>
                  <a:pt x="75" y="226"/>
                </a:lnTo>
                <a:lnTo>
                  <a:pt x="77" y="211"/>
                </a:lnTo>
                <a:lnTo>
                  <a:pt x="76" y="193"/>
                </a:lnTo>
                <a:lnTo>
                  <a:pt x="87" y="184"/>
                </a:lnTo>
                <a:lnTo>
                  <a:pt x="71" y="160"/>
                </a:lnTo>
                <a:lnTo>
                  <a:pt x="88" y="128"/>
                </a:lnTo>
                <a:lnTo>
                  <a:pt x="69" y="106"/>
                </a:lnTo>
                <a:lnTo>
                  <a:pt x="75" y="83"/>
                </a:lnTo>
                <a:lnTo>
                  <a:pt x="57" y="60"/>
                </a:lnTo>
                <a:lnTo>
                  <a:pt x="57" y="28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5829226" y="3921870"/>
            <a:ext cx="423863" cy="454025"/>
          </a:xfrm>
          <a:custGeom>
            <a:avLst/>
            <a:gdLst/>
            <a:ahLst/>
            <a:cxnLst/>
            <a:rect l="l" t="t" r="r" b="b"/>
            <a:pathLst>
              <a:path w="235" h="260" extrusionOk="0">
                <a:moveTo>
                  <a:pt x="125" y="259"/>
                </a:moveTo>
                <a:lnTo>
                  <a:pt x="112" y="244"/>
                </a:lnTo>
                <a:lnTo>
                  <a:pt x="109" y="210"/>
                </a:lnTo>
                <a:lnTo>
                  <a:pt x="94" y="185"/>
                </a:lnTo>
                <a:lnTo>
                  <a:pt x="94" y="163"/>
                </a:lnTo>
                <a:lnTo>
                  <a:pt x="97" y="147"/>
                </a:lnTo>
                <a:lnTo>
                  <a:pt x="85" y="125"/>
                </a:lnTo>
                <a:lnTo>
                  <a:pt x="69" y="107"/>
                </a:lnTo>
                <a:lnTo>
                  <a:pt x="63" y="88"/>
                </a:lnTo>
                <a:lnTo>
                  <a:pt x="60" y="76"/>
                </a:lnTo>
                <a:lnTo>
                  <a:pt x="41" y="63"/>
                </a:lnTo>
                <a:lnTo>
                  <a:pt x="31" y="47"/>
                </a:lnTo>
                <a:lnTo>
                  <a:pt x="20" y="28"/>
                </a:lnTo>
                <a:lnTo>
                  <a:pt x="0" y="15"/>
                </a:lnTo>
                <a:lnTo>
                  <a:pt x="31" y="0"/>
                </a:lnTo>
                <a:lnTo>
                  <a:pt x="56" y="3"/>
                </a:lnTo>
                <a:lnTo>
                  <a:pt x="71" y="6"/>
                </a:lnTo>
                <a:lnTo>
                  <a:pt x="112" y="35"/>
                </a:lnTo>
                <a:lnTo>
                  <a:pt x="121" y="40"/>
                </a:lnTo>
                <a:lnTo>
                  <a:pt x="150" y="47"/>
                </a:lnTo>
                <a:lnTo>
                  <a:pt x="168" y="72"/>
                </a:lnTo>
                <a:lnTo>
                  <a:pt x="160" y="90"/>
                </a:lnTo>
                <a:lnTo>
                  <a:pt x="171" y="115"/>
                </a:lnTo>
                <a:lnTo>
                  <a:pt x="200" y="134"/>
                </a:lnTo>
                <a:lnTo>
                  <a:pt x="210" y="149"/>
                </a:lnTo>
                <a:lnTo>
                  <a:pt x="228" y="156"/>
                </a:lnTo>
                <a:lnTo>
                  <a:pt x="234" y="156"/>
                </a:lnTo>
                <a:lnTo>
                  <a:pt x="222" y="165"/>
                </a:lnTo>
                <a:lnTo>
                  <a:pt x="193" y="165"/>
                </a:lnTo>
                <a:lnTo>
                  <a:pt x="168" y="163"/>
                </a:lnTo>
                <a:lnTo>
                  <a:pt x="157" y="168"/>
                </a:lnTo>
                <a:lnTo>
                  <a:pt x="160" y="196"/>
                </a:lnTo>
                <a:lnTo>
                  <a:pt x="156" y="219"/>
                </a:lnTo>
                <a:lnTo>
                  <a:pt x="130" y="244"/>
                </a:lnTo>
                <a:lnTo>
                  <a:pt x="125" y="259"/>
                </a:lnTo>
              </a:path>
            </a:pathLst>
          </a:custGeom>
          <a:solidFill>
            <a:schemeClr val="lt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5400601" y="2650282"/>
            <a:ext cx="1001713" cy="796925"/>
          </a:xfrm>
          <a:custGeom>
            <a:avLst/>
            <a:gdLst/>
            <a:ahLst/>
            <a:cxnLst/>
            <a:rect l="l" t="t" r="r" b="b"/>
            <a:pathLst>
              <a:path w="558" h="456" extrusionOk="0">
                <a:moveTo>
                  <a:pt x="226" y="10"/>
                </a:moveTo>
                <a:lnTo>
                  <a:pt x="212" y="29"/>
                </a:lnTo>
                <a:lnTo>
                  <a:pt x="201" y="47"/>
                </a:lnTo>
                <a:lnTo>
                  <a:pt x="182" y="49"/>
                </a:lnTo>
                <a:lnTo>
                  <a:pt x="163" y="55"/>
                </a:lnTo>
                <a:lnTo>
                  <a:pt x="172" y="68"/>
                </a:lnTo>
                <a:lnTo>
                  <a:pt x="172" y="74"/>
                </a:lnTo>
                <a:lnTo>
                  <a:pt x="172" y="99"/>
                </a:lnTo>
                <a:lnTo>
                  <a:pt x="155" y="101"/>
                </a:lnTo>
                <a:lnTo>
                  <a:pt x="139" y="118"/>
                </a:lnTo>
                <a:lnTo>
                  <a:pt x="139" y="136"/>
                </a:lnTo>
                <a:lnTo>
                  <a:pt x="136" y="145"/>
                </a:lnTo>
                <a:lnTo>
                  <a:pt x="130" y="155"/>
                </a:lnTo>
                <a:lnTo>
                  <a:pt x="130" y="205"/>
                </a:lnTo>
                <a:lnTo>
                  <a:pt x="120" y="212"/>
                </a:lnTo>
                <a:lnTo>
                  <a:pt x="105" y="203"/>
                </a:lnTo>
                <a:lnTo>
                  <a:pt x="77" y="223"/>
                </a:lnTo>
                <a:lnTo>
                  <a:pt x="59" y="242"/>
                </a:lnTo>
                <a:lnTo>
                  <a:pt x="40" y="230"/>
                </a:lnTo>
                <a:lnTo>
                  <a:pt x="32" y="230"/>
                </a:lnTo>
                <a:lnTo>
                  <a:pt x="14" y="234"/>
                </a:lnTo>
                <a:lnTo>
                  <a:pt x="19" y="261"/>
                </a:lnTo>
                <a:lnTo>
                  <a:pt x="27" y="288"/>
                </a:lnTo>
                <a:lnTo>
                  <a:pt x="32" y="307"/>
                </a:lnTo>
                <a:lnTo>
                  <a:pt x="29" y="332"/>
                </a:lnTo>
                <a:lnTo>
                  <a:pt x="19" y="353"/>
                </a:lnTo>
                <a:lnTo>
                  <a:pt x="0" y="369"/>
                </a:lnTo>
                <a:lnTo>
                  <a:pt x="6" y="378"/>
                </a:lnTo>
                <a:lnTo>
                  <a:pt x="21" y="388"/>
                </a:lnTo>
                <a:lnTo>
                  <a:pt x="10" y="407"/>
                </a:lnTo>
                <a:lnTo>
                  <a:pt x="13" y="442"/>
                </a:lnTo>
                <a:lnTo>
                  <a:pt x="40" y="442"/>
                </a:lnTo>
                <a:lnTo>
                  <a:pt x="52" y="430"/>
                </a:lnTo>
                <a:lnTo>
                  <a:pt x="115" y="426"/>
                </a:lnTo>
                <a:lnTo>
                  <a:pt x="169" y="428"/>
                </a:lnTo>
                <a:lnTo>
                  <a:pt x="222" y="436"/>
                </a:lnTo>
                <a:lnTo>
                  <a:pt x="268" y="444"/>
                </a:lnTo>
                <a:lnTo>
                  <a:pt x="314" y="442"/>
                </a:lnTo>
                <a:lnTo>
                  <a:pt x="334" y="436"/>
                </a:lnTo>
                <a:lnTo>
                  <a:pt x="355" y="434"/>
                </a:lnTo>
                <a:lnTo>
                  <a:pt x="380" y="447"/>
                </a:lnTo>
                <a:lnTo>
                  <a:pt x="424" y="436"/>
                </a:lnTo>
                <a:lnTo>
                  <a:pt x="434" y="455"/>
                </a:lnTo>
                <a:lnTo>
                  <a:pt x="447" y="434"/>
                </a:lnTo>
                <a:lnTo>
                  <a:pt x="449" y="399"/>
                </a:lnTo>
                <a:lnTo>
                  <a:pt x="480" y="382"/>
                </a:lnTo>
                <a:lnTo>
                  <a:pt x="507" y="378"/>
                </a:lnTo>
                <a:lnTo>
                  <a:pt x="507" y="372"/>
                </a:lnTo>
                <a:lnTo>
                  <a:pt x="489" y="330"/>
                </a:lnTo>
                <a:lnTo>
                  <a:pt x="480" y="305"/>
                </a:lnTo>
                <a:lnTo>
                  <a:pt x="497" y="296"/>
                </a:lnTo>
                <a:lnTo>
                  <a:pt x="522" y="301"/>
                </a:lnTo>
                <a:lnTo>
                  <a:pt x="557" y="287"/>
                </a:lnTo>
                <a:lnTo>
                  <a:pt x="557" y="247"/>
                </a:lnTo>
                <a:lnTo>
                  <a:pt x="520" y="234"/>
                </a:lnTo>
                <a:lnTo>
                  <a:pt x="487" y="228"/>
                </a:lnTo>
                <a:lnTo>
                  <a:pt x="468" y="195"/>
                </a:lnTo>
                <a:lnTo>
                  <a:pt x="470" y="161"/>
                </a:lnTo>
                <a:lnTo>
                  <a:pt x="436" y="128"/>
                </a:lnTo>
                <a:lnTo>
                  <a:pt x="417" y="103"/>
                </a:lnTo>
                <a:lnTo>
                  <a:pt x="415" y="80"/>
                </a:lnTo>
                <a:lnTo>
                  <a:pt x="420" y="66"/>
                </a:lnTo>
                <a:lnTo>
                  <a:pt x="420" y="35"/>
                </a:lnTo>
                <a:lnTo>
                  <a:pt x="387" y="13"/>
                </a:lnTo>
                <a:lnTo>
                  <a:pt x="349" y="13"/>
                </a:lnTo>
                <a:lnTo>
                  <a:pt x="315" y="19"/>
                </a:lnTo>
                <a:lnTo>
                  <a:pt x="301" y="6"/>
                </a:lnTo>
                <a:lnTo>
                  <a:pt x="261" y="0"/>
                </a:lnTo>
                <a:lnTo>
                  <a:pt x="226" y="10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5305351" y="3274170"/>
            <a:ext cx="1935163" cy="1233487"/>
          </a:xfrm>
          <a:custGeom>
            <a:avLst/>
            <a:gdLst/>
            <a:ahLst/>
            <a:cxnLst/>
            <a:rect l="l" t="t" r="r" b="b"/>
            <a:pathLst>
              <a:path w="1075" h="706" extrusionOk="0">
                <a:moveTo>
                  <a:pt x="559" y="21"/>
                </a:moveTo>
                <a:lnTo>
                  <a:pt x="586" y="17"/>
                </a:lnTo>
                <a:lnTo>
                  <a:pt x="621" y="6"/>
                </a:lnTo>
                <a:lnTo>
                  <a:pt x="656" y="0"/>
                </a:lnTo>
                <a:lnTo>
                  <a:pt x="692" y="6"/>
                </a:lnTo>
                <a:lnTo>
                  <a:pt x="709" y="38"/>
                </a:lnTo>
                <a:lnTo>
                  <a:pt x="735" y="65"/>
                </a:lnTo>
                <a:lnTo>
                  <a:pt x="782" y="90"/>
                </a:lnTo>
                <a:lnTo>
                  <a:pt x="814" y="117"/>
                </a:lnTo>
                <a:lnTo>
                  <a:pt x="841" y="146"/>
                </a:lnTo>
                <a:lnTo>
                  <a:pt x="907" y="146"/>
                </a:lnTo>
                <a:lnTo>
                  <a:pt x="928" y="160"/>
                </a:lnTo>
                <a:lnTo>
                  <a:pt x="966" y="176"/>
                </a:lnTo>
                <a:lnTo>
                  <a:pt x="1007" y="177"/>
                </a:lnTo>
                <a:lnTo>
                  <a:pt x="1053" y="190"/>
                </a:lnTo>
                <a:lnTo>
                  <a:pt x="1074" y="244"/>
                </a:lnTo>
                <a:lnTo>
                  <a:pt x="1063" y="305"/>
                </a:lnTo>
                <a:lnTo>
                  <a:pt x="1041" y="334"/>
                </a:lnTo>
                <a:lnTo>
                  <a:pt x="1003" y="347"/>
                </a:lnTo>
                <a:lnTo>
                  <a:pt x="990" y="364"/>
                </a:lnTo>
                <a:lnTo>
                  <a:pt x="987" y="383"/>
                </a:lnTo>
                <a:lnTo>
                  <a:pt x="901" y="407"/>
                </a:lnTo>
                <a:lnTo>
                  <a:pt x="853" y="440"/>
                </a:lnTo>
                <a:lnTo>
                  <a:pt x="781" y="470"/>
                </a:lnTo>
                <a:lnTo>
                  <a:pt x="760" y="493"/>
                </a:lnTo>
                <a:lnTo>
                  <a:pt x="703" y="501"/>
                </a:lnTo>
                <a:lnTo>
                  <a:pt x="725" y="524"/>
                </a:lnTo>
                <a:lnTo>
                  <a:pt x="752" y="524"/>
                </a:lnTo>
                <a:lnTo>
                  <a:pt x="793" y="564"/>
                </a:lnTo>
                <a:lnTo>
                  <a:pt x="797" y="591"/>
                </a:lnTo>
                <a:lnTo>
                  <a:pt x="820" y="594"/>
                </a:lnTo>
                <a:lnTo>
                  <a:pt x="833" y="594"/>
                </a:lnTo>
                <a:lnTo>
                  <a:pt x="843" y="582"/>
                </a:lnTo>
                <a:lnTo>
                  <a:pt x="858" y="594"/>
                </a:lnTo>
                <a:lnTo>
                  <a:pt x="872" y="582"/>
                </a:lnTo>
                <a:lnTo>
                  <a:pt x="891" y="584"/>
                </a:lnTo>
                <a:lnTo>
                  <a:pt x="874" y="618"/>
                </a:lnTo>
                <a:lnTo>
                  <a:pt x="853" y="630"/>
                </a:lnTo>
                <a:lnTo>
                  <a:pt x="828" y="619"/>
                </a:lnTo>
                <a:lnTo>
                  <a:pt x="816" y="613"/>
                </a:lnTo>
                <a:lnTo>
                  <a:pt x="809" y="634"/>
                </a:lnTo>
                <a:lnTo>
                  <a:pt x="768" y="664"/>
                </a:lnTo>
                <a:lnTo>
                  <a:pt x="755" y="682"/>
                </a:lnTo>
                <a:lnTo>
                  <a:pt x="743" y="705"/>
                </a:lnTo>
                <a:lnTo>
                  <a:pt x="712" y="697"/>
                </a:lnTo>
                <a:lnTo>
                  <a:pt x="712" y="684"/>
                </a:lnTo>
                <a:lnTo>
                  <a:pt x="718" y="664"/>
                </a:lnTo>
                <a:lnTo>
                  <a:pt x="706" y="626"/>
                </a:lnTo>
                <a:lnTo>
                  <a:pt x="688" y="624"/>
                </a:lnTo>
                <a:lnTo>
                  <a:pt x="672" y="624"/>
                </a:lnTo>
                <a:lnTo>
                  <a:pt x="642" y="615"/>
                </a:lnTo>
                <a:lnTo>
                  <a:pt x="648" y="594"/>
                </a:lnTo>
                <a:lnTo>
                  <a:pt x="663" y="574"/>
                </a:lnTo>
                <a:lnTo>
                  <a:pt x="667" y="553"/>
                </a:lnTo>
                <a:lnTo>
                  <a:pt x="694" y="534"/>
                </a:lnTo>
                <a:lnTo>
                  <a:pt x="688" y="516"/>
                </a:lnTo>
                <a:lnTo>
                  <a:pt x="656" y="524"/>
                </a:lnTo>
                <a:lnTo>
                  <a:pt x="638" y="532"/>
                </a:lnTo>
                <a:lnTo>
                  <a:pt x="618" y="528"/>
                </a:lnTo>
                <a:lnTo>
                  <a:pt x="618" y="537"/>
                </a:lnTo>
                <a:lnTo>
                  <a:pt x="590" y="521"/>
                </a:lnTo>
                <a:lnTo>
                  <a:pt x="592" y="513"/>
                </a:lnTo>
                <a:lnTo>
                  <a:pt x="615" y="505"/>
                </a:lnTo>
                <a:lnTo>
                  <a:pt x="602" y="488"/>
                </a:lnTo>
                <a:lnTo>
                  <a:pt x="582" y="493"/>
                </a:lnTo>
                <a:lnTo>
                  <a:pt x="567" y="507"/>
                </a:lnTo>
                <a:lnTo>
                  <a:pt x="555" y="513"/>
                </a:lnTo>
                <a:lnTo>
                  <a:pt x="553" y="532"/>
                </a:lnTo>
                <a:lnTo>
                  <a:pt x="538" y="534"/>
                </a:lnTo>
                <a:lnTo>
                  <a:pt x="553" y="548"/>
                </a:lnTo>
                <a:lnTo>
                  <a:pt x="553" y="564"/>
                </a:lnTo>
                <a:lnTo>
                  <a:pt x="536" y="582"/>
                </a:lnTo>
                <a:lnTo>
                  <a:pt x="515" y="574"/>
                </a:lnTo>
                <a:lnTo>
                  <a:pt x="529" y="594"/>
                </a:lnTo>
                <a:lnTo>
                  <a:pt x="521" y="599"/>
                </a:lnTo>
                <a:lnTo>
                  <a:pt x="494" y="574"/>
                </a:lnTo>
                <a:lnTo>
                  <a:pt x="502" y="607"/>
                </a:lnTo>
                <a:lnTo>
                  <a:pt x="521" y="619"/>
                </a:lnTo>
                <a:lnTo>
                  <a:pt x="502" y="638"/>
                </a:lnTo>
                <a:lnTo>
                  <a:pt x="494" y="628"/>
                </a:lnTo>
                <a:lnTo>
                  <a:pt x="474" y="626"/>
                </a:lnTo>
                <a:lnTo>
                  <a:pt x="461" y="632"/>
                </a:lnTo>
                <a:lnTo>
                  <a:pt x="418" y="634"/>
                </a:lnTo>
                <a:lnTo>
                  <a:pt x="420" y="615"/>
                </a:lnTo>
                <a:lnTo>
                  <a:pt x="448" y="586"/>
                </a:lnTo>
                <a:lnTo>
                  <a:pt x="451" y="559"/>
                </a:lnTo>
                <a:lnTo>
                  <a:pt x="453" y="538"/>
                </a:lnTo>
                <a:lnTo>
                  <a:pt x="478" y="534"/>
                </a:lnTo>
                <a:lnTo>
                  <a:pt x="515" y="537"/>
                </a:lnTo>
                <a:lnTo>
                  <a:pt x="524" y="528"/>
                </a:lnTo>
                <a:lnTo>
                  <a:pt x="499" y="520"/>
                </a:lnTo>
                <a:lnTo>
                  <a:pt x="491" y="505"/>
                </a:lnTo>
                <a:lnTo>
                  <a:pt x="461" y="488"/>
                </a:lnTo>
                <a:lnTo>
                  <a:pt x="451" y="459"/>
                </a:lnTo>
                <a:lnTo>
                  <a:pt x="457" y="445"/>
                </a:lnTo>
                <a:lnTo>
                  <a:pt x="440" y="416"/>
                </a:lnTo>
                <a:lnTo>
                  <a:pt x="401" y="410"/>
                </a:lnTo>
                <a:lnTo>
                  <a:pt x="359" y="376"/>
                </a:lnTo>
                <a:lnTo>
                  <a:pt x="321" y="374"/>
                </a:lnTo>
                <a:lnTo>
                  <a:pt x="294" y="383"/>
                </a:lnTo>
                <a:lnTo>
                  <a:pt x="284" y="397"/>
                </a:lnTo>
                <a:lnTo>
                  <a:pt x="272" y="405"/>
                </a:lnTo>
                <a:lnTo>
                  <a:pt x="240" y="407"/>
                </a:lnTo>
                <a:lnTo>
                  <a:pt x="224" y="421"/>
                </a:lnTo>
                <a:lnTo>
                  <a:pt x="194" y="421"/>
                </a:lnTo>
                <a:lnTo>
                  <a:pt x="185" y="410"/>
                </a:lnTo>
                <a:lnTo>
                  <a:pt x="172" y="405"/>
                </a:lnTo>
                <a:lnTo>
                  <a:pt x="141" y="416"/>
                </a:lnTo>
                <a:lnTo>
                  <a:pt x="121" y="418"/>
                </a:lnTo>
                <a:lnTo>
                  <a:pt x="106" y="405"/>
                </a:lnTo>
                <a:lnTo>
                  <a:pt x="84" y="410"/>
                </a:lnTo>
                <a:lnTo>
                  <a:pt x="62" y="421"/>
                </a:lnTo>
                <a:lnTo>
                  <a:pt x="52" y="418"/>
                </a:lnTo>
                <a:lnTo>
                  <a:pt x="25" y="418"/>
                </a:lnTo>
                <a:lnTo>
                  <a:pt x="0" y="376"/>
                </a:lnTo>
                <a:lnTo>
                  <a:pt x="5" y="357"/>
                </a:lnTo>
                <a:lnTo>
                  <a:pt x="52" y="313"/>
                </a:lnTo>
                <a:lnTo>
                  <a:pt x="38" y="263"/>
                </a:lnTo>
                <a:lnTo>
                  <a:pt x="94" y="217"/>
                </a:lnTo>
                <a:lnTo>
                  <a:pt x="111" y="190"/>
                </a:lnTo>
                <a:lnTo>
                  <a:pt x="108" y="163"/>
                </a:lnTo>
                <a:lnTo>
                  <a:pt x="95" y="130"/>
                </a:lnTo>
                <a:lnTo>
                  <a:pt x="81" y="100"/>
                </a:lnTo>
                <a:lnTo>
                  <a:pt x="62" y="86"/>
                </a:lnTo>
                <a:lnTo>
                  <a:pt x="94" y="87"/>
                </a:lnTo>
                <a:lnTo>
                  <a:pt x="106" y="73"/>
                </a:lnTo>
                <a:lnTo>
                  <a:pt x="165" y="71"/>
                </a:lnTo>
                <a:lnTo>
                  <a:pt x="221" y="71"/>
                </a:lnTo>
                <a:lnTo>
                  <a:pt x="237" y="71"/>
                </a:lnTo>
                <a:lnTo>
                  <a:pt x="311" y="87"/>
                </a:lnTo>
                <a:lnTo>
                  <a:pt x="366" y="87"/>
                </a:lnTo>
                <a:lnTo>
                  <a:pt x="388" y="79"/>
                </a:lnTo>
                <a:lnTo>
                  <a:pt x="409" y="79"/>
                </a:lnTo>
                <a:lnTo>
                  <a:pt x="432" y="87"/>
                </a:lnTo>
                <a:lnTo>
                  <a:pt x="478" y="82"/>
                </a:lnTo>
                <a:lnTo>
                  <a:pt x="486" y="96"/>
                </a:lnTo>
                <a:lnTo>
                  <a:pt x="502" y="77"/>
                </a:lnTo>
                <a:lnTo>
                  <a:pt x="501" y="44"/>
                </a:lnTo>
                <a:lnTo>
                  <a:pt x="538" y="23"/>
                </a:lnTo>
                <a:lnTo>
                  <a:pt x="559" y="21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7415139" y="4417170"/>
            <a:ext cx="1125537" cy="288925"/>
          </a:xfrm>
          <a:custGeom>
            <a:avLst/>
            <a:gdLst/>
            <a:ahLst/>
            <a:cxnLst/>
            <a:rect l="l" t="t" r="r" b="b"/>
            <a:pathLst>
              <a:path w="626" h="166" extrusionOk="0">
                <a:moveTo>
                  <a:pt x="0" y="32"/>
                </a:moveTo>
                <a:lnTo>
                  <a:pt x="60" y="44"/>
                </a:lnTo>
                <a:lnTo>
                  <a:pt x="109" y="57"/>
                </a:lnTo>
                <a:lnTo>
                  <a:pt x="155" y="67"/>
                </a:lnTo>
                <a:lnTo>
                  <a:pt x="182" y="98"/>
                </a:lnTo>
                <a:lnTo>
                  <a:pt x="188" y="127"/>
                </a:lnTo>
                <a:lnTo>
                  <a:pt x="192" y="154"/>
                </a:lnTo>
                <a:lnTo>
                  <a:pt x="248" y="157"/>
                </a:lnTo>
                <a:lnTo>
                  <a:pt x="270" y="130"/>
                </a:lnTo>
                <a:lnTo>
                  <a:pt x="287" y="133"/>
                </a:lnTo>
                <a:lnTo>
                  <a:pt x="299" y="151"/>
                </a:lnTo>
                <a:lnTo>
                  <a:pt x="339" y="157"/>
                </a:lnTo>
                <a:lnTo>
                  <a:pt x="364" y="165"/>
                </a:lnTo>
                <a:lnTo>
                  <a:pt x="408" y="144"/>
                </a:lnTo>
                <a:lnTo>
                  <a:pt x="449" y="142"/>
                </a:lnTo>
                <a:lnTo>
                  <a:pt x="485" y="117"/>
                </a:lnTo>
                <a:lnTo>
                  <a:pt x="512" y="106"/>
                </a:lnTo>
                <a:lnTo>
                  <a:pt x="545" y="124"/>
                </a:lnTo>
                <a:lnTo>
                  <a:pt x="599" y="127"/>
                </a:lnTo>
                <a:lnTo>
                  <a:pt x="625" y="119"/>
                </a:lnTo>
                <a:lnTo>
                  <a:pt x="609" y="100"/>
                </a:lnTo>
                <a:lnTo>
                  <a:pt x="564" y="87"/>
                </a:lnTo>
                <a:lnTo>
                  <a:pt x="548" y="54"/>
                </a:lnTo>
                <a:lnTo>
                  <a:pt x="522" y="44"/>
                </a:lnTo>
                <a:lnTo>
                  <a:pt x="459" y="36"/>
                </a:lnTo>
                <a:lnTo>
                  <a:pt x="424" y="9"/>
                </a:lnTo>
                <a:lnTo>
                  <a:pt x="395" y="0"/>
                </a:lnTo>
                <a:lnTo>
                  <a:pt x="343" y="3"/>
                </a:lnTo>
                <a:lnTo>
                  <a:pt x="305" y="25"/>
                </a:lnTo>
                <a:lnTo>
                  <a:pt x="266" y="30"/>
                </a:lnTo>
                <a:lnTo>
                  <a:pt x="216" y="11"/>
                </a:lnTo>
                <a:lnTo>
                  <a:pt x="161" y="3"/>
                </a:lnTo>
                <a:lnTo>
                  <a:pt x="95" y="11"/>
                </a:lnTo>
                <a:lnTo>
                  <a:pt x="45" y="13"/>
                </a:lnTo>
                <a:lnTo>
                  <a:pt x="12" y="19"/>
                </a:lnTo>
                <a:lnTo>
                  <a:pt x="0" y="32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8021564" y="4647357"/>
            <a:ext cx="477837" cy="284163"/>
          </a:xfrm>
          <a:custGeom>
            <a:avLst/>
            <a:gdLst/>
            <a:ahLst/>
            <a:cxnLst/>
            <a:rect l="l" t="t" r="r" b="b"/>
            <a:pathLst>
              <a:path w="266" h="162" extrusionOk="0">
                <a:moveTo>
                  <a:pt x="0" y="27"/>
                </a:moveTo>
                <a:lnTo>
                  <a:pt x="25" y="87"/>
                </a:lnTo>
                <a:lnTo>
                  <a:pt x="112" y="87"/>
                </a:lnTo>
                <a:lnTo>
                  <a:pt x="144" y="130"/>
                </a:lnTo>
                <a:lnTo>
                  <a:pt x="154" y="134"/>
                </a:lnTo>
                <a:lnTo>
                  <a:pt x="181" y="121"/>
                </a:lnTo>
                <a:lnTo>
                  <a:pt x="204" y="126"/>
                </a:lnTo>
                <a:lnTo>
                  <a:pt x="228" y="134"/>
                </a:lnTo>
                <a:lnTo>
                  <a:pt x="243" y="161"/>
                </a:lnTo>
                <a:lnTo>
                  <a:pt x="265" y="155"/>
                </a:lnTo>
                <a:lnTo>
                  <a:pt x="260" y="128"/>
                </a:lnTo>
                <a:lnTo>
                  <a:pt x="252" y="92"/>
                </a:lnTo>
                <a:lnTo>
                  <a:pt x="204" y="77"/>
                </a:lnTo>
                <a:lnTo>
                  <a:pt x="187" y="68"/>
                </a:lnTo>
                <a:lnTo>
                  <a:pt x="199" y="54"/>
                </a:lnTo>
                <a:lnTo>
                  <a:pt x="189" y="35"/>
                </a:lnTo>
                <a:lnTo>
                  <a:pt x="166" y="35"/>
                </a:lnTo>
                <a:lnTo>
                  <a:pt x="166" y="17"/>
                </a:lnTo>
                <a:lnTo>
                  <a:pt x="154" y="6"/>
                </a:lnTo>
                <a:lnTo>
                  <a:pt x="128" y="0"/>
                </a:lnTo>
                <a:lnTo>
                  <a:pt x="108" y="13"/>
                </a:lnTo>
                <a:lnTo>
                  <a:pt x="73" y="13"/>
                </a:lnTo>
                <a:lnTo>
                  <a:pt x="22" y="35"/>
                </a:lnTo>
                <a:lnTo>
                  <a:pt x="0" y="27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3"/>
          <p:cNvGrpSpPr/>
          <p:nvPr/>
        </p:nvGrpSpPr>
        <p:grpSpPr>
          <a:xfrm>
            <a:off x="8253338" y="4516981"/>
            <a:ext cx="639763" cy="493713"/>
            <a:chOff x="4320" y="3190"/>
            <a:chExt cx="356" cy="283"/>
          </a:xfrm>
        </p:grpSpPr>
        <p:sp>
          <p:nvSpPr>
            <p:cNvPr id="353" name="Google Shape;353;p13"/>
            <p:cNvSpPr/>
            <p:nvPr/>
          </p:nvSpPr>
          <p:spPr>
            <a:xfrm>
              <a:off x="4345" y="3386"/>
              <a:ext cx="93" cy="49"/>
            </a:xfrm>
            <a:custGeom>
              <a:avLst/>
              <a:gdLst/>
              <a:ahLst/>
              <a:cxnLst/>
              <a:rect l="l" t="t" r="r" b="b"/>
              <a:pathLst>
                <a:path w="93" h="49" extrusionOk="0">
                  <a:moveTo>
                    <a:pt x="0" y="13"/>
                  </a:moveTo>
                  <a:lnTo>
                    <a:pt x="27" y="0"/>
                  </a:lnTo>
                  <a:lnTo>
                    <a:pt x="54" y="5"/>
                  </a:lnTo>
                  <a:lnTo>
                    <a:pt x="79" y="13"/>
                  </a:lnTo>
                  <a:lnTo>
                    <a:pt x="92" y="40"/>
                  </a:lnTo>
                  <a:lnTo>
                    <a:pt x="71" y="48"/>
                  </a:lnTo>
                  <a:lnTo>
                    <a:pt x="35" y="24"/>
                  </a:lnTo>
                  <a:lnTo>
                    <a:pt x="11" y="25"/>
                  </a:lnTo>
                  <a:lnTo>
                    <a:pt x="0" y="13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320" y="3190"/>
              <a:ext cx="356" cy="283"/>
            </a:xfrm>
            <a:custGeom>
              <a:avLst/>
              <a:gdLst/>
              <a:ahLst/>
              <a:cxnLst/>
              <a:rect l="l" t="t" r="r" b="b"/>
              <a:pathLst>
                <a:path w="356" h="283" extrusionOk="0">
                  <a:moveTo>
                    <a:pt x="84" y="0"/>
                  </a:moveTo>
                  <a:lnTo>
                    <a:pt x="127" y="8"/>
                  </a:lnTo>
                  <a:lnTo>
                    <a:pt x="167" y="19"/>
                  </a:lnTo>
                  <a:lnTo>
                    <a:pt x="192" y="37"/>
                  </a:lnTo>
                  <a:lnTo>
                    <a:pt x="213" y="31"/>
                  </a:lnTo>
                  <a:lnTo>
                    <a:pt x="216" y="4"/>
                  </a:lnTo>
                  <a:lnTo>
                    <a:pt x="270" y="54"/>
                  </a:lnTo>
                  <a:lnTo>
                    <a:pt x="305" y="50"/>
                  </a:lnTo>
                  <a:lnTo>
                    <a:pt x="355" y="62"/>
                  </a:lnTo>
                  <a:lnTo>
                    <a:pt x="322" y="87"/>
                  </a:lnTo>
                  <a:lnTo>
                    <a:pt x="309" y="102"/>
                  </a:lnTo>
                  <a:lnTo>
                    <a:pt x="292" y="141"/>
                  </a:lnTo>
                  <a:lnTo>
                    <a:pt x="305" y="226"/>
                  </a:lnTo>
                  <a:lnTo>
                    <a:pt x="284" y="196"/>
                  </a:lnTo>
                  <a:lnTo>
                    <a:pt x="270" y="209"/>
                  </a:lnTo>
                  <a:lnTo>
                    <a:pt x="271" y="282"/>
                  </a:lnTo>
                  <a:lnTo>
                    <a:pt x="209" y="241"/>
                  </a:lnTo>
                  <a:lnTo>
                    <a:pt x="222" y="201"/>
                  </a:lnTo>
                  <a:lnTo>
                    <a:pt x="205" y="182"/>
                  </a:lnTo>
                  <a:lnTo>
                    <a:pt x="170" y="180"/>
                  </a:lnTo>
                  <a:lnTo>
                    <a:pt x="140" y="228"/>
                  </a:lnTo>
                  <a:lnTo>
                    <a:pt x="140" y="222"/>
                  </a:lnTo>
                  <a:lnTo>
                    <a:pt x="123" y="167"/>
                  </a:lnTo>
                  <a:lnTo>
                    <a:pt x="73" y="152"/>
                  </a:lnTo>
                  <a:lnTo>
                    <a:pt x="57" y="143"/>
                  </a:lnTo>
                  <a:lnTo>
                    <a:pt x="71" y="133"/>
                  </a:lnTo>
                  <a:lnTo>
                    <a:pt x="60" y="110"/>
                  </a:lnTo>
                  <a:lnTo>
                    <a:pt x="36" y="110"/>
                  </a:lnTo>
                  <a:lnTo>
                    <a:pt x="36" y="92"/>
                  </a:lnTo>
                  <a:lnTo>
                    <a:pt x="21" y="79"/>
                  </a:lnTo>
                  <a:lnTo>
                    <a:pt x="0" y="77"/>
                  </a:lnTo>
                  <a:lnTo>
                    <a:pt x="19" y="62"/>
                  </a:lnTo>
                  <a:lnTo>
                    <a:pt x="46" y="52"/>
                  </a:lnTo>
                  <a:lnTo>
                    <a:pt x="77" y="67"/>
                  </a:lnTo>
                  <a:lnTo>
                    <a:pt x="109" y="70"/>
                  </a:lnTo>
                  <a:lnTo>
                    <a:pt x="133" y="73"/>
                  </a:lnTo>
                  <a:lnTo>
                    <a:pt x="157" y="60"/>
                  </a:lnTo>
                  <a:lnTo>
                    <a:pt x="137" y="41"/>
                  </a:lnTo>
                  <a:lnTo>
                    <a:pt x="98" y="31"/>
                  </a:lnTo>
                  <a:lnTo>
                    <a:pt x="84" y="0"/>
                  </a:lnTo>
                </a:path>
              </a:pathLst>
            </a:custGeom>
            <a:solidFill>
              <a:srgbClr val="DAE5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13"/>
          <p:cNvSpPr/>
          <p:nvPr/>
        </p:nvSpPr>
        <p:spPr>
          <a:xfrm>
            <a:off x="6957939" y="5850682"/>
            <a:ext cx="457200" cy="274638"/>
          </a:xfrm>
          <a:custGeom>
            <a:avLst/>
            <a:gdLst/>
            <a:ahLst/>
            <a:cxnLst/>
            <a:rect l="l" t="t" r="r" b="b"/>
            <a:pathLst>
              <a:path w="254" h="157" extrusionOk="0">
                <a:moveTo>
                  <a:pt x="45" y="69"/>
                </a:moveTo>
                <a:lnTo>
                  <a:pt x="49" y="74"/>
                </a:lnTo>
                <a:lnTo>
                  <a:pt x="60" y="77"/>
                </a:lnTo>
                <a:lnTo>
                  <a:pt x="67" y="76"/>
                </a:lnTo>
                <a:lnTo>
                  <a:pt x="73" y="62"/>
                </a:lnTo>
                <a:lnTo>
                  <a:pt x="71" y="43"/>
                </a:lnTo>
                <a:lnTo>
                  <a:pt x="89" y="51"/>
                </a:lnTo>
                <a:lnTo>
                  <a:pt x="92" y="47"/>
                </a:lnTo>
                <a:lnTo>
                  <a:pt x="115" y="50"/>
                </a:lnTo>
                <a:lnTo>
                  <a:pt x="134" y="51"/>
                </a:lnTo>
                <a:lnTo>
                  <a:pt x="156" y="46"/>
                </a:lnTo>
                <a:lnTo>
                  <a:pt x="166" y="39"/>
                </a:lnTo>
                <a:lnTo>
                  <a:pt x="178" y="39"/>
                </a:lnTo>
                <a:lnTo>
                  <a:pt x="202" y="28"/>
                </a:lnTo>
                <a:lnTo>
                  <a:pt x="208" y="21"/>
                </a:lnTo>
                <a:lnTo>
                  <a:pt x="218" y="19"/>
                </a:lnTo>
                <a:lnTo>
                  <a:pt x="229" y="9"/>
                </a:lnTo>
                <a:lnTo>
                  <a:pt x="253" y="0"/>
                </a:lnTo>
                <a:lnTo>
                  <a:pt x="253" y="7"/>
                </a:lnTo>
                <a:lnTo>
                  <a:pt x="242" y="11"/>
                </a:lnTo>
                <a:lnTo>
                  <a:pt x="218" y="32"/>
                </a:lnTo>
                <a:lnTo>
                  <a:pt x="206" y="37"/>
                </a:lnTo>
                <a:lnTo>
                  <a:pt x="195" y="51"/>
                </a:lnTo>
                <a:lnTo>
                  <a:pt x="185" y="53"/>
                </a:lnTo>
                <a:lnTo>
                  <a:pt x="179" y="66"/>
                </a:lnTo>
                <a:lnTo>
                  <a:pt x="183" y="76"/>
                </a:lnTo>
                <a:lnTo>
                  <a:pt x="195" y="90"/>
                </a:lnTo>
                <a:lnTo>
                  <a:pt x="200" y="100"/>
                </a:lnTo>
                <a:lnTo>
                  <a:pt x="199" y="102"/>
                </a:lnTo>
                <a:lnTo>
                  <a:pt x="190" y="98"/>
                </a:lnTo>
                <a:lnTo>
                  <a:pt x="179" y="100"/>
                </a:lnTo>
                <a:lnTo>
                  <a:pt x="175" y="105"/>
                </a:lnTo>
                <a:lnTo>
                  <a:pt x="168" y="100"/>
                </a:lnTo>
                <a:lnTo>
                  <a:pt x="158" y="99"/>
                </a:lnTo>
                <a:lnTo>
                  <a:pt x="151" y="104"/>
                </a:lnTo>
                <a:lnTo>
                  <a:pt x="151" y="113"/>
                </a:lnTo>
                <a:lnTo>
                  <a:pt x="147" y="121"/>
                </a:lnTo>
                <a:lnTo>
                  <a:pt x="140" y="124"/>
                </a:lnTo>
                <a:lnTo>
                  <a:pt x="128" y="128"/>
                </a:lnTo>
                <a:lnTo>
                  <a:pt x="121" y="133"/>
                </a:lnTo>
                <a:lnTo>
                  <a:pt x="102" y="138"/>
                </a:lnTo>
                <a:lnTo>
                  <a:pt x="92" y="138"/>
                </a:lnTo>
                <a:lnTo>
                  <a:pt x="80" y="145"/>
                </a:lnTo>
                <a:lnTo>
                  <a:pt x="84" y="156"/>
                </a:lnTo>
                <a:lnTo>
                  <a:pt x="78" y="154"/>
                </a:lnTo>
                <a:lnTo>
                  <a:pt x="74" y="156"/>
                </a:lnTo>
                <a:lnTo>
                  <a:pt x="72" y="148"/>
                </a:lnTo>
                <a:lnTo>
                  <a:pt x="68" y="143"/>
                </a:lnTo>
                <a:lnTo>
                  <a:pt x="42" y="144"/>
                </a:lnTo>
                <a:lnTo>
                  <a:pt x="31" y="138"/>
                </a:lnTo>
                <a:lnTo>
                  <a:pt x="23" y="136"/>
                </a:lnTo>
                <a:lnTo>
                  <a:pt x="14" y="130"/>
                </a:lnTo>
                <a:lnTo>
                  <a:pt x="13" y="120"/>
                </a:lnTo>
                <a:lnTo>
                  <a:pt x="4" y="112"/>
                </a:lnTo>
                <a:lnTo>
                  <a:pt x="4" y="99"/>
                </a:lnTo>
                <a:lnTo>
                  <a:pt x="0" y="92"/>
                </a:lnTo>
                <a:lnTo>
                  <a:pt x="1" y="83"/>
                </a:lnTo>
                <a:lnTo>
                  <a:pt x="10" y="90"/>
                </a:lnTo>
                <a:lnTo>
                  <a:pt x="23" y="87"/>
                </a:lnTo>
                <a:lnTo>
                  <a:pt x="26" y="78"/>
                </a:lnTo>
                <a:lnTo>
                  <a:pt x="34" y="73"/>
                </a:lnTo>
                <a:lnTo>
                  <a:pt x="45" y="68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5827649" y="5437948"/>
            <a:ext cx="142876" cy="142876"/>
          </a:xfrm>
          <a:prstGeom prst="ellipse">
            <a:avLst/>
          </a:prstGeom>
          <a:gradFill>
            <a:gsLst>
              <a:gs pos="0">
                <a:srgbClr val="A5C26D"/>
              </a:gs>
              <a:gs pos="50000">
                <a:srgbClr val="9CBF53"/>
              </a:gs>
              <a:gs pos="100000">
                <a:srgbClr val="8BAE44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5041831" y="358056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3684514" y="400918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4229026" y="197400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2327187" y="258042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3586089" y="3117007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1691680" y="489551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4086151" y="1688257"/>
            <a:ext cx="622300" cy="276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SINTEF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3755951" y="3151932"/>
            <a:ext cx="91281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FhG-FOKUS</a:t>
            </a:r>
            <a:endParaRPr/>
          </a:p>
        </p:txBody>
      </p:sp>
      <p:sp>
        <p:nvSpPr>
          <p:cNvPr id="365" name="Google Shape;365;p13"/>
          <p:cNvSpPr txBox="1"/>
          <p:nvPr/>
        </p:nvSpPr>
        <p:spPr>
          <a:xfrm>
            <a:off x="1684245" y="2366114"/>
            <a:ext cx="63831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3255882" y="2794745"/>
            <a:ext cx="8294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Delft</a:t>
            </a:r>
            <a:endParaRPr/>
          </a:p>
        </p:txBody>
      </p:sp>
      <p:sp>
        <p:nvSpPr>
          <p:cNvPr id="367" name="Google Shape;367;p13"/>
          <p:cNvSpPr txBox="1"/>
          <p:nvPr/>
        </p:nvSpPr>
        <p:spPr>
          <a:xfrm>
            <a:off x="3184451" y="3866307"/>
            <a:ext cx="500063" cy="276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EPFL</a:t>
            </a:r>
            <a:endParaRPr/>
          </a:p>
        </p:txBody>
      </p:sp>
      <p:sp>
        <p:nvSpPr>
          <p:cNvPr id="368" name="Google Shape;368;p13"/>
          <p:cNvSpPr txBox="1"/>
          <p:nvPr/>
        </p:nvSpPr>
        <p:spPr>
          <a:xfrm>
            <a:off x="4184575" y="3937750"/>
            <a:ext cx="5389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 txBox="1"/>
          <p:nvPr/>
        </p:nvSpPr>
        <p:spPr>
          <a:xfrm>
            <a:off x="375558" y="395205"/>
            <a:ext cx="12829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SUNY, Albany US</a:t>
            </a:r>
            <a:endParaRPr/>
          </a:p>
        </p:txBody>
      </p:sp>
      <p:sp>
        <p:nvSpPr>
          <p:cNvPr id="370" name="Google Shape;370;p13"/>
          <p:cNvSpPr txBox="1"/>
          <p:nvPr/>
        </p:nvSpPr>
        <p:spPr>
          <a:xfrm>
            <a:off x="455199" y="634939"/>
            <a:ext cx="12032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Microsoft, US</a:t>
            </a:r>
            <a:endParaRPr/>
          </a:p>
        </p:txBody>
      </p:sp>
      <p:sp>
        <p:nvSpPr>
          <p:cNvPr id="371" name="Google Shape;371;p13"/>
          <p:cNvSpPr txBox="1"/>
          <p:nvPr/>
        </p:nvSpPr>
        <p:spPr>
          <a:xfrm>
            <a:off x="5541897" y="5509386"/>
            <a:ext cx="6622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Aegean</a:t>
            </a:r>
            <a:endParaRPr/>
          </a:p>
        </p:txBody>
      </p:sp>
      <p:sp>
        <p:nvSpPr>
          <p:cNvPr id="372" name="Google Shape;372;p13"/>
          <p:cNvSpPr/>
          <p:nvPr/>
        </p:nvSpPr>
        <p:spPr>
          <a:xfrm>
            <a:off x="898451" y="611738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/>
          <p:nvPr/>
        </p:nvSpPr>
        <p:spPr>
          <a:xfrm>
            <a:off x="969889" y="5995145"/>
            <a:ext cx="42703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Collaborating Centres of Excellence in eGovernment &amp; eBusiness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>
            <a:off x="755576" y="6331695"/>
            <a:ext cx="357188" cy="212725"/>
          </a:xfrm>
          <a:custGeom>
            <a:avLst/>
            <a:gdLst/>
            <a:ahLst/>
            <a:cxnLst/>
            <a:rect l="l" t="t" r="r" b="b"/>
            <a:pathLst>
              <a:path w="310" h="203" extrusionOk="0">
                <a:moveTo>
                  <a:pt x="163" y="39"/>
                </a:moveTo>
                <a:lnTo>
                  <a:pt x="147" y="25"/>
                </a:lnTo>
                <a:lnTo>
                  <a:pt x="149" y="20"/>
                </a:lnTo>
                <a:lnTo>
                  <a:pt x="140" y="12"/>
                </a:lnTo>
                <a:lnTo>
                  <a:pt x="131" y="0"/>
                </a:lnTo>
                <a:lnTo>
                  <a:pt x="121" y="12"/>
                </a:lnTo>
                <a:lnTo>
                  <a:pt x="115" y="7"/>
                </a:lnTo>
                <a:lnTo>
                  <a:pt x="103" y="18"/>
                </a:lnTo>
                <a:lnTo>
                  <a:pt x="103" y="23"/>
                </a:lnTo>
                <a:lnTo>
                  <a:pt x="90" y="30"/>
                </a:lnTo>
                <a:lnTo>
                  <a:pt x="56" y="57"/>
                </a:lnTo>
                <a:lnTo>
                  <a:pt x="47" y="67"/>
                </a:lnTo>
                <a:lnTo>
                  <a:pt x="47" y="81"/>
                </a:lnTo>
                <a:lnTo>
                  <a:pt x="34" y="85"/>
                </a:lnTo>
                <a:lnTo>
                  <a:pt x="9" y="112"/>
                </a:lnTo>
                <a:lnTo>
                  <a:pt x="9" y="122"/>
                </a:lnTo>
                <a:lnTo>
                  <a:pt x="0" y="133"/>
                </a:lnTo>
                <a:lnTo>
                  <a:pt x="4" y="146"/>
                </a:lnTo>
                <a:lnTo>
                  <a:pt x="15" y="139"/>
                </a:lnTo>
                <a:lnTo>
                  <a:pt x="27" y="127"/>
                </a:lnTo>
                <a:lnTo>
                  <a:pt x="44" y="124"/>
                </a:lnTo>
                <a:lnTo>
                  <a:pt x="56" y="127"/>
                </a:lnTo>
                <a:lnTo>
                  <a:pt x="60" y="146"/>
                </a:lnTo>
                <a:lnTo>
                  <a:pt x="57" y="160"/>
                </a:lnTo>
                <a:lnTo>
                  <a:pt x="65" y="170"/>
                </a:lnTo>
                <a:lnTo>
                  <a:pt x="75" y="176"/>
                </a:lnTo>
                <a:lnTo>
                  <a:pt x="94" y="178"/>
                </a:lnTo>
                <a:lnTo>
                  <a:pt x="137" y="183"/>
                </a:lnTo>
                <a:lnTo>
                  <a:pt x="147" y="178"/>
                </a:lnTo>
                <a:lnTo>
                  <a:pt x="154" y="170"/>
                </a:lnTo>
                <a:lnTo>
                  <a:pt x="157" y="152"/>
                </a:lnTo>
                <a:lnTo>
                  <a:pt x="173" y="151"/>
                </a:lnTo>
                <a:lnTo>
                  <a:pt x="178" y="162"/>
                </a:lnTo>
                <a:lnTo>
                  <a:pt x="178" y="188"/>
                </a:lnTo>
                <a:lnTo>
                  <a:pt x="198" y="202"/>
                </a:lnTo>
                <a:lnTo>
                  <a:pt x="213" y="179"/>
                </a:lnTo>
                <a:lnTo>
                  <a:pt x="228" y="171"/>
                </a:lnTo>
                <a:lnTo>
                  <a:pt x="246" y="173"/>
                </a:lnTo>
                <a:lnTo>
                  <a:pt x="260" y="180"/>
                </a:lnTo>
                <a:lnTo>
                  <a:pt x="264" y="187"/>
                </a:lnTo>
                <a:lnTo>
                  <a:pt x="269" y="167"/>
                </a:lnTo>
                <a:lnTo>
                  <a:pt x="279" y="145"/>
                </a:lnTo>
                <a:lnTo>
                  <a:pt x="302" y="140"/>
                </a:lnTo>
                <a:lnTo>
                  <a:pt x="309" y="126"/>
                </a:lnTo>
                <a:lnTo>
                  <a:pt x="302" y="113"/>
                </a:lnTo>
                <a:lnTo>
                  <a:pt x="291" y="108"/>
                </a:lnTo>
                <a:lnTo>
                  <a:pt x="262" y="103"/>
                </a:lnTo>
                <a:lnTo>
                  <a:pt x="261" y="89"/>
                </a:lnTo>
                <a:lnTo>
                  <a:pt x="261" y="73"/>
                </a:lnTo>
                <a:lnTo>
                  <a:pt x="261" y="61"/>
                </a:lnTo>
                <a:lnTo>
                  <a:pt x="243" y="52"/>
                </a:lnTo>
                <a:lnTo>
                  <a:pt x="234" y="57"/>
                </a:lnTo>
                <a:lnTo>
                  <a:pt x="218" y="45"/>
                </a:lnTo>
                <a:lnTo>
                  <a:pt x="216" y="37"/>
                </a:lnTo>
                <a:lnTo>
                  <a:pt x="210" y="27"/>
                </a:lnTo>
                <a:lnTo>
                  <a:pt x="210" y="23"/>
                </a:lnTo>
                <a:lnTo>
                  <a:pt x="194" y="18"/>
                </a:lnTo>
                <a:lnTo>
                  <a:pt x="188" y="25"/>
                </a:lnTo>
                <a:lnTo>
                  <a:pt x="176" y="33"/>
                </a:lnTo>
                <a:lnTo>
                  <a:pt x="163" y="39"/>
                </a:lnTo>
              </a:path>
            </a:pathLst>
          </a:custGeom>
          <a:solidFill>
            <a:srgbClr val="DAE5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3"/>
          <p:cNvSpPr txBox="1"/>
          <p:nvPr/>
        </p:nvSpPr>
        <p:spPr>
          <a:xfrm>
            <a:off x="1065139" y="6304707"/>
            <a:ext cx="23288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 with user organisations</a:t>
            </a:r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950448" y="869401"/>
            <a:ext cx="70802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NIST, US</a:t>
            </a:r>
            <a:endParaRPr/>
          </a:p>
        </p:txBody>
      </p:sp>
      <p:sp>
        <p:nvSpPr>
          <p:cNvPr id="377" name="Google Shape;377;p13"/>
          <p:cNvSpPr/>
          <p:nvPr/>
        </p:nvSpPr>
        <p:spPr>
          <a:xfrm>
            <a:off x="3398764" y="3366245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2815283" y="3511972"/>
            <a:ext cx="99727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INTRASOFT</a:t>
            </a: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6184839" y="500932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4613203" y="3723436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4113139" y="315193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5113269" y="4580692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4756079" y="4580692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5041831" y="500932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5327583" y="500932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5684773" y="4866444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5756211" y="4437816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5470459" y="2794742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6827781" y="5223634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7113533" y="6009452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5684773" y="3080494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6113401" y="3651998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5399021" y="250899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3827385" y="4937882"/>
            <a:ext cx="4540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CNR</a:t>
            </a:r>
            <a:endParaRPr/>
          </a:p>
        </p:txBody>
      </p:sp>
      <p:sp>
        <p:nvSpPr>
          <p:cNvPr id="395" name="Google Shape;395;p13"/>
          <p:cNvSpPr/>
          <p:nvPr/>
        </p:nvSpPr>
        <p:spPr>
          <a:xfrm>
            <a:off x="4256014" y="5009307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7970789" y="5723700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8042201" y="5580807"/>
            <a:ext cx="495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Syria</a:t>
            </a:r>
            <a:endParaRPr/>
          </a:p>
        </p:txBody>
      </p:sp>
      <p:sp>
        <p:nvSpPr>
          <p:cNvPr id="398" name="Google Shape;398;p13"/>
          <p:cNvSpPr/>
          <p:nvPr/>
        </p:nvSpPr>
        <p:spPr>
          <a:xfrm>
            <a:off x="7970789" y="5938014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"/>
          <p:cNvSpPr txBox="1"/>
          <p:nvPr/>
        </p:nvSpPr>
        <p:spPr>
          <a:xfrm>
            <a:off x="8042201" y="5795120"/>
            <a:ext cx="52863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</a:t>
            </a:r>
            <a:endParaRPr/>
          </a:p>
        </p:txBody>
      </p:sp>
      <p:sp>
        <p:nvSpPr>
          <p:cNvPr id="400" name="Google Shape;400;p13"/>
          <p:cNvSpPr/>
          <p:nvPr/>
        </p:nvSpPr>
        <p:spPr>
          <a:xfrm>
            <a:off x="7970789" y="6152328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3"/>
          <p:cNvSpPr txBox="1"/>
          <p:nvPr/>
        </p:nvSpPr>
        <p:spPr>
          <a:xfrm>
            <a:off x="8042201" y="6009432"/>
            <a:ext cx="765175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Palestine</a:t>
            </a:r>
            <a:endParaRPr/>
          </a:p>
        </p:txBody>
      </p:sp>
      <p:sp>
        <p:nvSpPr>
          <p:cNvPr id="402" name="Google Shape;402;p13"/>
          <p:cNvSpPr txBox="1"/>
          <p:nvPr/>
        </p:nvSpPr>
        <p:spPr>
          <a:xfrm>
            <a:off x="827014" y="4294932"/>
            <a:ext cx="806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UNINOVA</a:t>
            </a:r>
            <a:endParaRPr/>
          </a:p>
        </p:txBody>
      </p:sp>
      <p:sp>
        <p:nvSpPr>
          <p:cNvPr id="403" name="Google Shape;403;p13"/>
          <p:cNvSpPr/>
          <p:nvPr/>
        </p:nvSpPr>
        <p:spPr>
          <a:xfrm>
            <a:off x="1541389" y="4509245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1898559" y="4866444"/>
            <a:ext cx="45878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UPV</a:t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2327201" y="500930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4978326" y="4704507"/>
            <a:ext cx="125413" cy="196850"/>
          </a:xfrm>
          <a:custGeom>
            <a:avLst/>
            <a:gdLst/>
            <a:ahLst/>
            <a:cxnLst/>
            <a:rect l="l" t="t" r="r" b="b"/>
            <a:pathLst>
              <a:path w="124966" h="197511" extrusionOk="0">
                <a:moveTo>
                  <a:pt x="0" y="0"/>
                </a:moveTo>
                <a:cubicBezTo>
                  <a:pt x="2438" y="7315"/>
                  <a:pt x="3867" y="15049"/>
                  <a:pt x="7315" y="21946"/>
                </a:cubicBezTo>
                <a:cubicBezTo>
                  <a:pt x="16542" y="40401"/>
                  <a:pt x="22968" y="44914"/>
                  <a:pt x="36576" y="58522"/>
                </a:cubicBezTo>
                <a:cubicBezTo>
                  <a:pt x="52536" y="106401"/>
                  <a:pt x="30370" y="59409"/>
                  <a:pt x="65837" y="87783"/>
                </a:cubicBezTo>
                <a:cubicBezTo>
                  <a:pt x="72702" y="93275"/>
                  <a:pt x="75590" y="102413"/>
                  <a:pt x="80467" y="109728"/>
                </a:cubicBezTo>
                <a:cubicBezTo>
                  <a:pt x="82905" y="117043"/>
                  <a:pt x="81761" y="126857"/>
                  <a:pt x="87782" y="131674"/>
                </a:cubicBezTo>
                <a:cubicBezTo>
                  <a:pt x="95633" y="137955"/>
                  <a:pt x="112960" y="129802"/>
                  <a:pt x="117043" y="138989"/>
                </a:cubicBezTo>
                <a:cubicBezTo>
                  <a:pt x="124966" y="156815"/>
                  <a:pt x="117043" y="178004"/>
                  <a:pt x="117043" y="197511"/>
                </a:cubicBez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4970393" y="4866444"/>
            <a:ext cx="71438" cy="71438"/>
          </a:xfrm>
          <a:prstGeom prst="ellipse">
            <a:avLst/>
          </a:prstGeom>
          <a:gradFill>
            <a:gsLst>
              <a:gs pos="0">
                <a:srgbClr val="668DC4"/>
              </a:gs>
              <a:gs pos="50000">
                <a:srgbClr val="4880C2"/>
              </a:gs>
              <a:gs pos="100000">
                <a:srgbClr val="3A6FB1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3898823" y="3651998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"/>
          <p:cNvSpPr txBox="1"/>
          <p:nvPr/>
        </p:nvSpPr>
        <p:spPr>
          <a:xfrm>
            <a:off x="3827388" y="3651998"/>
            <a:ext cx="5000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</a:t>
            </a:r>
            <a:endParaRPr/>
          </a:p>
        </p:txBody>
      </p:sp>
      <p:sp>
        <p:nvSpPr>
          <p:cNvPr id="410" name="Google Shape;410;p13"/>
          <p:cNvSpPr/>
          <p:nvPr/>
        </p:nvSpPr>
        <p:spPr>
          <a:xfrm>
            <a:off x="5519037" y="5557964"/>
            <a:ext cx="45720" cy="45720"/>
          </a:xfrm>
          <a:prstGeom prst="ellipse">
            <a:avLst/>
          </a:prstGeom>
          <a:gradFill>
            <a:gsLst>
              <a:gs pos="0">
                <a:srgbClr val="A5C26D"/>
              </a:gs>
              <a:gs pos="50000">
                <a:srgbClr val="9CBF53"/>
              </a:gs>
              <a:gs pos="100000">
                <a:srgbClr val="8BAE44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558959" y="1103624"/>
            <a:ext cx="109951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IBM, IL - US</a:t>
            </a:r>
            <a:endParaRPr/>
          </a:p>
        </p:txBody>
      </p:sp>
      <p:sp>
        <p:nvSpPr>
          <p:cNvPr id="412" name="Google Shape;412;p13"/>
          <p:cNvSpPr txBox="1"/>
          <p:nvPr/>
        </p:nvSpPr>
        <p:spPr>
          <a:xfrm>
            <a:off x="3041567" y="5509386"/>
            <a:ext cx="10791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</a:t>
            </a:r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256013" y="565226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3684509" y="4294940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3"/>
          <p:cNvSpPr txBox="1"/>
          <p:nvPr/>
        </p:nvSpPr>
        <p:spPr>
          <a:xfrm>
            <a:off x="3684509" y="4294940"/>
            <a:ext cx="5196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ISMB</a:t>
            </a:r>
            <a:endParaRPr/>
          </a:p>
        </p:txBody>
      </p:sp>
      <p:sp>
        <p:nvSpPr>
          <p:cNvPr id="416" name="Google Shape;416;p13"/>
          <p:cNvSpPr/>
          <p:nvPr/>
        </p:nvSpPr>
        <p:spPr>
          <a:xfrm>
            <a:off x="2970129" y="2937618"/>
            <a:ext cx="71438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3"/>
          <p:cNvSpPr txBox="1"/>
          <p:nvPr/>
        </p:nvSpPr>
        <p:spPr>
          <a:xfrm>
            <a:off x="2743275" y="2647876"/>
            <a:ext cx="56466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STFC</a:t>
            </a:r>
            <a:endParaRPr/>
          </a:p>
        </p:txBody>
      </p:sp>
      <p:sp>
        <p:nvSpPr>
          <p:cNvPr id="418" name="Google Shape;418;p13"/>
          <p:cNvSpPr/>
          <p:nvPr/>
        </p:nvSpPr>
        <p:spPr>
          <a:xfrm>
            <a:off x="4398889" y="422350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4686350" y="2141538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4499992" y="1855857"/>
            <a:ext cx="444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KTH</a:t>
            </a:r>
            <a:endParaRPr/>
          </a:p>
        </p:txBody>
      </p:sp>
      <p:sp>
        <p:nvSpPr>
          <p:cNvPr id="421" name="Google Shape;421;p13"/>
          <p:cNvSpPr txBox="1"/>
          <p:nvPr/>
        </p:nvSpPr>
        <p:spPr>
          <a:xfrm>
            <a:off x="558959" y="1320362"/>
            <a:ext cx="1099514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Berekley - US</a:t>
            </a:r>
            <a:endParaRPr/>
          </a:p>
        </p:txBody>
      </p:sp>
      <p:sp>
        <p:nvSpPr>
          <p:cNvPr id="422" name="Google Shape;422;p13"/>
          <p:cNvSpPr/>
          <p:nvPr/>
        </p:nvSpPr>
        <p:spPr>
          <a:xfrm>
            <a:off x="1691680" y="731333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1691680" y="963328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1691680" y="1210201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1691680" y="1426225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n-US"/>
              <a:t>Key Partners in Greece</a:t>
            </a:r>
            <a:endParaRPr/>
          </a:p>
        </p:txBody>
      </p:sp>
      <p:pic>
        <p:nvPicPr>
          <p:cNvPr id="431" name="Google Shape;431;p14" descr="microsoft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2276872"/>
            <a:ext cx="1160462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4" descr="orac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9444" y="2286000"/>
            <a:ext cx="12287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4" descr="singul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2507" y="2571750"/>
            <a:ext cx="1643062" cy="29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4" descr="at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694" y="1500188"/>
            <a:ext cx="1181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4" descr="ena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9194" y="4786313"/>
            <a:ext cx="7239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4" descr="ggp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6132" y="4786313"/>
            <a:ext cx="9715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4" descr="GreekGeek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39194" y="1571625"/>
            <a:ext cx="1082675" cy="6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4" descr="hermes_shade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96136" y="3356992"/>
            <a:ext cx="873176" cy="8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4" descr="HSE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67944" y="1500188"/>
            <a:ext cx="6096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4" descr="imc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10944" y="1643063"/>
            <a:ext cx="17145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4" descr="kedke_logo.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82257" y="4929188"/>
            <a:ext cx="8572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4" descr="logo_ypes1.T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53882" y="5072063"/>
            <a:ext cx="1309687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4" descr="sepe_logo_gr.gi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82694" y="4714875"/>
            <a:ext cx="642938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4" descr="UoP_logo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82132" y="3500438"/>
            <a:ext cx="941387" cy="7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4"/>
          <p:cNvSpPr txBox="1"/>
          <p:nvPr/>
        </p:nvSpPr>
        <p:spPr>
          <a:xfrm>
            <a:off x="1496194" y="3571875"/>
            <a:ext cx="14530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UNIV.  ATHENS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4"/>
          <p:cNvSpPr txBox="1"/>
          <p:nvPr/>
        </p:nvSpPr>
        <p:spPr>
          <a:xfrm>
            <a:off x="4210819" y="3571875"/>
            <a:ext cx="15589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PELOPONNESE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4"/>
          <p:cNvSpPr txBox="1"/>
          <p:nvPr/>
        </p:nvSpPr>
        <p:spPr>
          <a:xfrm>
            <a:off x="6611119" y="3429000"/>
            <a:ext cx="2028825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ATHENS UNIVERSITY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ECONOMICS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4" descr="ina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82632" y="1500188"/>
            <a:ext cx="1071562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 txBox="1"/>
          <p:nvPr/>
        </p:nvSpPr>
        <p:spPr>
          <a:xfrm>
            <a:off x="924694" y="5715000"/>
            <a:ext cx="10509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Ministry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4"/>
          <p:cNvSpPr txBox="1"/>
          <p:nvPr/>
        </p:nvSpPr>
        <p:spPr>
          <a:xfrm>
            <a:off x="2496319" y="5857875"/>
            <a:ext cx="11001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Prefectures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4"/>
          <p:cNvSpPr txBox="1"/>
          <p:nvPr/>
        </p:nvSpPr>
        <p:spPr>
          <a:xfrm>
            <a:off x="4139382" y="5715000"/>
            <a:ext cx="12604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Municipalities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4"/>
          <p:cNvSpPr txBox="1"/>
          <p:nvPr/>
        </p:nvSpPr>
        <p:spPr>
          <a:xfrm>
            <a:off x="5996757" y="5572125"/>
            <a:ext cx="10509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Ministry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Interior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 txBox="1"/>
          <p:nvPr/>
        </p:nvSpPr>
        <p:spPr>
          <a:xfrm>
            <a:off x="7589019" y="5786438"/>
            <a:ext cx="1039813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ICT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14" descr="ntua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11560" y="3501008"/>
            <a:ext cx="845443" cy="83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4" descr="intrasoft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83568" y="2564904"/>
            <a:ext cx="2088232" cy="38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ctrTitle"/>
          </p:nvPr>
        </p:nvSpPr>
        <p:spPr>
          <a:xfrm>
            <a:off x="1403648" y="210114"/>
            <a:ext cx="7221238" cy="10586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78B"/>
              </a:buClr>
              <a:buSzPts val="2200"/>
              <a:buFont typeface="Corbel"/>
              <a:buNone/>
            </a:pPr>
            <a:r>
              <a:rPr lang="en-US" sz="2200">
                <a:solidFill>
                  <a:srgbClr val="10478B"/>
                </a:solidFill>
              </a:rPr>
              <a:t>University of the Aegean</a:t>
            </a:r>
            <a:br>
              <a:rPr lang="en-US" sz="2200">
                <a:solidFill>
                  <a:srgbClr val="10478B"/>
                </a:solidFill>
              </a:rPr>
            </a:br>
            <a:r>
              <a:rPr lang="en-US" sz="2200">
                <a:solidFill>
                  <a:srgbClr val="10478B"/>
                </a:solidFill>
              </a:rPr>
              <a:t>Department of Information and Communication Systems Engineering</a:t>
            </a:r>
            <a:endParaRPr/>
          </a:p>
        </p:txBody>
      </p:sp>
      <p:pic>
        <p:nvPicPr>
          <p:cNvPr id="596" name="Google Shape;596;p31" descr="Aege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74576"/>
            <a:ext cx="955112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1"/>
          <p:cNvSpPr txBox="1"/>
          <p:nvPr/>
        </p:nvSpPr>
        <p:spPr>
          <a:xfrm>
            <a:off x="0" y="4437112"/>
            <a:ext cx="9144000" cy="64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PART III:  What we can do together</a:t>
            </a:r>
            <a:endParaRPr/>
          </a:p>
        </p:txBody>
      </p:sp>
      <p:sp>
        <p:nvSpPr>
          <p:cNvPr id="598" name="Google Shape;598;p31"/>
          <p:cNvSpPr/>
          <p:nvPr/>
        </p:nvSpPr>
        <p:spPr>
          <a:xfrm>
            <a:off x="1631241" y="3789040"/>
            <a:ext cx="6174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Information Systems Laboratory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198733" y="6428405"/>
            <a:ext cx="28650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0478B"/>
                </a:solidFill>
                <a:latin typeface="Arial"/>
                <a:ea typeface="Arial"/>
                <a:cs typeface="Arial"/>
                <a:sym typeface="Arial"/>
              </a:rPr>
              <a:t>www.icsd.aegean.gr/is-lab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US" sz="3200" b="1"/>
              <a:t>Scenario I: EU funded Research Projects</a:t>
            </a:r>
            <a:endParaRPr/>
          </a:p>
        </p:txBody>
      </p:sp>
      <p:sp>
        <p:nvSpPr>
          <p:cNvPr id="605" name="Google Shape;605;p32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7886700" cy="498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Joint participation in a European Research project, in the areas of Information and Communication Technologies (through a European, US-based or other legal entity)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Typically EU funds 70- 100% of the research – the rest 50% is provided by the participants own efforts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typical project may have 5-15 partners, and a budget of 2-3 mil EUR for a duration of 2-3 years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Approval for funding is a highly competitive process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US" sz="3200" b="1"/>
              <a:t>Scenario II: Joint Research (co-investment)</a:t>
            </a:r>
            <a:endParaRPr/>
          </a:p>
        </p:txBody>
      </p:sp>
      <p:sp>
        <p:nvSpPr>
          <p:cNvPr id="611" name="Google Shape;611;p33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7886700" cy="498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Joint development of a demonstrator for Governments or Enterprises.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Demonstrator can be: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 </a:t>
            </a:r>
            <a:r>
              <a:rPr lang="en-US" sz="2000" b="1"/>
              <a:t>application prototype</a:t>
            </a:r>
            <a:r>
              <a:rPr lang="en-US" sz="2000"/>
              <a:t>, addressing a real problem in an innovative way. 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new platform /  application </a:t>
            </a:r>
            <a:r>
              <a:rPr lang="en-US" sz="2000" b="1"/>
              <a:t>usage scenario </a:t>
            </a:r>
            <a:r>
              <a:rPr lang="en-US" sz="2000"/>
              <a:t>that can be demonstrated to government officials. 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</a:t>
            </a:r>
            <a:r>
              <a:rPr lang="en-US" sz="2000" b="1"/>
              <a:t>new method or model</a:t>
            </a:r>
            <a:r>
              <a:rPr lang="en-US" sz="2000"/>
              <a:t>, that can be further applied in businesses or administrations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Demonstrators (prototypes, platforms, cases) can then be further promoted by the Digital Governance Research Centre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On-screen Show (4:3)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Arial</vt:lpstr>
      <vt:lpstr>Office Theme</vt:lpstr>
      <vt:lpstr>University of the Aegean Department of Information and Communication Systems Engineering</vt:lpstr>
      <vt:lpstr>The University of the Aegean</vt:lpstr>
      <vt:lpstr>The IS Lab</vt:lpstr>
      <vt:lpstr>PowerPoint Presentation</vt:lpstr>
      <vt:lpstr>PowerPoint Presentation</vt:lpstr>
      <vt:lpstr>Key Partners in Greece</vt:lpstr>
      <vt:lpstr>University of the Aegean Department of Information and Communication Systems Engineering</vt:lpstr>
      <vt:lpstr>Scenario I: EU funded Research Projects</vt:lpstr>
      <vt:lpstr>Scenario II: Joint Research (co-investment)</vt:lpstr>
      <vt:lpstr>Scenario III: Academic Collaboration</vt:lpstr>
      <vt:lpstr>University of the Aegean Department of Information and Communication Systems 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the Aegean Department of Information and Communication Systems Engineering</dc:title>
  <dc:creator>YannisX</dc:creator>
  <cp:lastModifiedBy>Harris Alexopoulos</cp:lastModifiedBy>
  <cp:revision>1</cp:revision>
  <dcterms:created xsi:type="dcterms:W3CDTF">2007-11-29T16:16:33Z</dcterms:created>
  <dcterms:modified xsi:type="dcterms:W3CDTF">2021-05-19T14:29:12Z</dcterms:modified>
</cp:coreProperties>
</file>